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0" r:id="rId1"/>
  </p:sldMasterIdLst>
  <p:notesMasterIdLst>
    <p:notesMasterId r:id="rId29"/>
  </p:notesMasterIdLst>
  <p:handoutMasterIdLst>
    <p:handoutMasterId r:id="rId30"/>
  </p:handoutMasterIdLst>
  <p:sldIdLst>
    <p:sldId id="334" r:id="rId2"/>
    <p:sldId id="450" r:id="rId3"/>
    <p:sldId id="451" r:id="rId4"/>
    <p:sldId id="452" r:id="rId5"/>
    <p:sldId id="456" r:id="rId6"/>
    <p:sldId id="453" r:id="rId7"/>
    <p:sldId id="461" r:id="rId8"/>
    <p:sldId id="457" r:id="rId9"/>
    <p:sldId id="458" r:id="rId10"/>
    <p:sldId id="455" r:id="rId11"/>
    <p:sldId id="460" r:id="rId12"/>
    <p:sldId id="462" r:id="rId13"/>
    <p:sldId id="463" r:id="rId14"/>
    <p:sldId id="464" r:id="rId15"/>
    <p:sldId id="465" r:id="rId16"/>
    <p:sldId id="466" r:id="rId17"/>
    <p:sldId id="467" r:id="rId18"/>
    <p:sldId id="469" r:id="rId19"/>
    <p:sldId id="468" r:id="rId20"/>
    <p:sldId id="470" r:id="rId21"/>
    <p:sldId id="472" r:id="rId22"/>
    <p:sldId id="473" r:id="rId23"/>
    <p:sldId id="474" r:id="rId24"/>
    <p:sldId id="480" r:id="rId25"/>
    <p:sldId id="478" r:id="rId26"/>
    <p:sldId id="482" r:id="rId27"/>
    <p:sldId id="459" r:id="rId2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ilyev Alexand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CC"/>
    <a:srgbClr val="005194"/>
    <a:srgbClr val="00C400"/>
    <a:srgbClr val="00DBD6"/>
    <a:srgbClr val="66FFFF"/>
    <a:srgbClr val="00FFFF"/>
    <a:srgbClr val="00FF00"/>
    <a:srgbClr val="FF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3F3AFE-12BF-4A08-887D-973AC29DA895}" v="296" dt="2021-02-28T11:41:14.423"/>
    <p1510:client id="{348FD1E9-4C9F-4775-A12D-BE31C50B0A5C}" v="12" dt="2021-02-28T12:44:31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1732" autoAdjust="0"/>
  </p:normalViewPr>
  <p:slideViewPr>
    <p:cSldViewPr>
      <p:cViewPr varScale="1">
        <p:scale>
          <a:sx n="126" d="100"/>
          <a:sy n="12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74" y="43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Solovyev" userId="51e6a133c0a55736" providerId="LiveId" clId="{CE992FF5-9BE8-4252-B4F4-7F0E77EA42C1}"/>
    <pc:docChg chg="undo redo custSel addSld delSld modSld sldOrd modMainMaster">
      <pc:chgData name="Ivan Solovyev" userId="51e6a133c0a55736" providerId="LiveId" clId="{CE992FF5-9BE8-4252-B4F4-7F0E77EA42C1}" dt="2021-02-26T13:36:52.569" v="1203" actId="1076"/>
      <pc:docMkLst>
        <pc:docMk/>
      </pc:docMkLst>
      <pc:sldChg chg="addSp delSp modSp mod">
        <pc:chgData name="Ivan Solovyev" userId="51e6a133c0a55736" providerId="LiveId" clId="{CE992FF5-9BE8-4252-B4F4-7F0E77EA42C1}" dt="2021-02-24T10:48:58.367" v="216" actId="207"/>
        <pc:sldMkLst>
          <pc:docMk/>
          <pc:sldMk cId="0" sldId="334"/>
        </pc:sldMkLst>
        <pc:spChg chg="add del mod">
          <ac:chgData name="Ivan Solovyev" userId="51e6a133c0a55736" providerId="LiveId" clId="{CE992FF5-9BE8-4252-B4F4-7F0E77EA42C1}" dt="2021-02-24T10:34:56.888" v="1" actId="478"/>
          <ac:spMkLst>
            <pc:docMk/>
            <pc:sldMk cId="0" sldId="334"/>
            <ac:spMk id="3" creationId="{7C6ED685-6E4B-46D7-8FE2-7E764E2CB4C7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5" creationId="{00000000-0000-0000-0000-000000000000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6" creationId="{00000000-0000-0000-0000-000000000000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7" creationId="{00000000-0000-0000-0000-000000000000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9" creationId="{1B3F0FB3-C068-415F-B60D-0B149D624D66}"/>
          </ac:spMkLst>
        </pc:spChg>
        <pc:spChg chg="add del mod">
          <ac:chgData name="Ivan Solovyev" userId="51e6a133c0a55736" providerId="LiveId" clId="{CE992FF5-9BE8-4252-B4F4-7F0E77EA42C1}" dt="2021-02-24T10:38:11.008" v="51"/>
          <ac:spMkLst>
            <pc:docMk/>
            <pc:sldMk cId="0" sldId="334"/>
            <ac:spMk id="32" creationId="{9DBF906A-B51A-4686-ACFE-0585180F7866}"/>
          </ac:spMkLst>
        </pc:spChg>
        <pc:spChg chg="add mod">
          <ac:chgData name="Ivan Solovyev" userId="51e6a133c0a55736" providerId="LiveId" clId="{CE992FF5-9BE8-4252-B4F4-7F0E77EA42C1}" dt="2021-02-24T10:34:58.024" v="2"/>
          <ac:spMkLst>
            <pc:docMk/>
            <pc:sldMk cId="0" sldId="334"/>
            <ac:spMk id="33" creationId="{C778D4F7-299C-4EAC-9548-B4DF49DD8084}"/>
          </ac:spMkLst>
        </pc:spChg>
        <pc:spChg chg="add mod">
          <ac:chgData name="Ivan Solovyev" userId="51e6a133c0a55736" providerId="LiveId" clId="{CE992FF5-9BE8-4252-B4F4-7F0E77EA42C1}" dt="2021-02-24T10:34:58.024" v="2"/>
          <ac:spMkLst>
            <pc:docMk/>
            <pc:sldMk cId="0" sldId="334"/>
            <ac:spMk id="34" creationId="{E72A1341-8521-4150-9EE0-3A8471D35068}"/>
          </ac:spMkLst>
        </pc:spChg>
        <pc:spChg chg="add mod">
          <ac:chgData name="Ivan Solovyev" userId="51e6a133c0a55736" providerId="LiveId" clId="{CE992FF5-9BE8-4252-B4F4-7F0E77EA42C1}" dt="2021-02-24T10:48:58.367" v="216" actId="207"/>
          <ac:spMkLst>
            <pc:docMk/>
            <pc:sldMk cId="0" sldId="334"/>
            <ac:spMk id="35" creationId="{E62809E5-71CD-4455-9CE7-DFD438E04CA1}"/>
          </ac:spMkLst>
        </pc:spChg>
        <pc:spChg chg="add mod">
          <ac:chgData name="Ivan Solovyev" userId="51e6a133c0a55736" providerId="LiveId" clId="{CE992FF5-9BE8-4252-B4F4-7F0E77EA42C1}" dt="2021-02-24T10:34:58.024" v="2"/>
          <ac:spMkLst>
            <pc:docMk/>
            <pc:sldMk cId="0" sldId="334"/>
            <ac:spMk id="36" creationId="{8E40FE90-032F-4134-8330-9895960F45B7}"/>
          </ac:spMkLst>
        </pc:spChg>
        <pc:spChg chg="add mod">
          <ac:chgData name="Ivan Solovyev" userId="51e6a133c0a55736" providerId="LiveId" clId="{CE992FF5-9BE8-4252-B4F4-7F0E77EA42C1}" dt="2021-02-24T10:34:58.024" v="2"/>
          <ac:spMkLst>
            <pc:docMk/>
            <pc:sldMk cId="0" sldId="334"/>
            <ac:spMk id="37" creationId="{8E75D147-651B-466D-A582-A982AC8F5969}"/>
          </ac:spMkLst>
        </pc:spChg>
        <pc:spChg chg="add mod">
          <ac:chgData name="Ivan Solovyev" userId="51e6a133c0a55736" providerId="LiveId" clId="{CE992FF5-9BE8-4252-B4F4-7F0E77EA42C1}" dt="2021-02-24T10:34:58.024" v="2"/>
          <ac:spMkLst>
            <pc:docMk/>
            <pc:sldMk cId="0" sldId="334"/>
            <ac:spMk id="38" creationId="{5655E816-E757-474D-8776-2067B14E2E45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308226" creationId="{00000000-0000-0000-0000-000000000000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308228" creationId="{00000000-0000-0000-0000-000000000000}"/>
          </ac:spMkLst>
        </pc:spChg>
        <pc:spChg chg="del">
          <ac:chgData name="Ivan Solovyev" userId="51e6a133c0a55736" providerId="LiveId" clId="{CE992FF5-9BE8-4252-B4F4-7F0E77EA42C1}" dt="2021-02-24T10:34:54.960" v="0" actId="478"/>
          <ac:spMkLst>
            <pc:docMk/>
            <pc:sldMk cId="0" sldId="334"/>
            <ac:spMk id="308266" creationId="{00000000-0000-0000-0000-000000000000}"/>
          </ac:spMkLst>
        </pc:spChg>
      </pc:sldChg>
      <pc:sldChg chg="addSp delSp modSp mod">
        <pc:chgData name="Ivan Solovyev" userId="51e6a133c0a55736" providerId="LiveId" clId="{CE992FF5-9BE8-4252-B4F4-7F0E77EA42C1}" dt="2021-02-25T09:50:34.378" v="825" actId="1076"/>
        <pc:sldMkLst>
          <pc:docMk/>
          <pc:sldMk cId="2622771147" sldId="428"/>
        </pc:sldMkLst>
        <pc:spChg chg="mod">
          <ac:chgData name="Ivan Solovyev" userId="51e6a133c0a55736" providerId="LiveId" clId="{CE992FF5-9BE8-4252-B4F4-7F0E77EA42C1}" dt="2021-02-24T10:58:51.965" v="575" actId="20577"/>
          <ac:spMkLst>
            <pc:docMk/>
            <pc:sldMk cId="2622771147" sldId="428"/>
            <ac:spMk id="2" creationId="{A4C65999-E3FC-4454-AE6C-FBC37D758BFF}"/>
          </ac:spMkLst>
        </pc:spChg>
        <pc:spChg chg="mod">
          <ac:chgData name="Ivan Solovyev" userId="51e6a133c0a55736" providerId="LiveId" clId="{CE992FF5-9BE8-4252-B4F4-7F0E77EA42C1}" dt="2021-02-24T10:39:00.489" v="62"/>
          <ac:spMkLst>
            <pc:docMk/>
            <pc:sldMk cId="2622771147" sldId="428"/>
            <ac:spMk id="4" creationId="{896052BF-210C-4DAC-BA05-2D41134ABDB3}"/>
          </ac:spMkLst>
        </pc:spChg>
        <pc:picChg chg="add del mod">
          <ac:chgData name="Ivan Solovyev" userId="51e6a133c0a55736" providerId="LiveId" clId="{CE992FF5-9BE8-4252-B4F4-7F0E77EA42C1}" dt="2021-02-25T09:50:06.374" v="818" actId="478"/>
          <ac:picMkLst>
            <pc:docMk/>
            <pc:sldMk cId="2622771147" sldId="428"/>
            <ac:picMk id="7" creationId="{BE3D3028-5203-4456-BD45-43A5C54981BD}"/>
          </ac:picMkLst>
        </pc:picChg>
        <pc:picChg chg="add mod">
          <ac:chgData name="Ivan Solovyev" userId="51e6a133c0a55736" providerId="LiveId" clId="{CE992FF5-9BE8-4252-B4F4-7F0E77EA42C1}" dt="2021-02-25T09:50:34.378" v="825" actId="1076"/>
          <ac:picMkLst>
            <pc:docMk/>
            <pc:sldMk cId="2622771147" sldId="428"/>
            <ac:picMk id="9" creationId="{0EFCB8EB-2882-4ABC-B37F-110F46C08796}"/>
          </ac:picMkLst>
        </pc:picChg>
        <pc:picChg chg="del">
          <ac:chgData name="Ivan Solovyev" userId="51e6a133c0a55736" providerId="LiveId" clId="{CE992FF5-9BE8-4252-B4F4-7F0E77EA42C1}" dt="2021-02-25T08:48:43.753" v="795" actId="478"/>
          <ac:picMkLst>
            <pc:docMk/>
            <pc:sldMk cId="2622771147" sldId="428"/>
            <ac:picMk id="17" creationId="{60293128-82D8-4ACB-B8CE-797619CBB6A0}"/>
          </ac:picMkLst>
        </pc:picChg>
      </pc:sldChg>
      <pc:sldChg chg="modSp">
        <pc:chgData name="Ivan Solovyev" userId="51e6a133c0a55736" providerId="LiveId" clId="{CE992FF5-9BE8-4252-B4F4-7F0E77EA42C1}" dt="2021-02-24T10:39:47.657" v="99"/>
        <pc:sldMkLst>
          <pc:docMk/>
          <pc:sldMk cId="905664367" sldId="429"/>
        </pc:sldMkLst>
        <pc:spChg chg="mod">
          <ac:chgData name="Ivan Solovyev" userId="51e6a133c0a55736" providerId="LiveId" clId="{CE992FF5-9BE8-4252-B4F4-7F0E77EA42C1}" dt="2021-02-24T10:39:47.657" v="99"/>
          <ac:spMkLst>
            <pc:docMk/>
            <pc:sldMk cId="905664367" sldId="429"/>
            <ac:spMk id="4" creationId="{67441B10-6E7C-4251-B438-E546B61B03C3}"/>
          </ac:spMkLst>
        </pc:spChg>
      </pc:sldChg>
      <pc:sldChg chg="addSp delSp modSp mod">
        <pc:chgData name="Ivan Solovyev" userId="51e6a133c0a55736" providerId="LiveId" clId="{CE992FF5-9BE8-4252-B4F4-7F0E77EA42C1}" dt="2021-02-24T10:52:19.739" v="413" actId="255"/>
        <pc:sldMkLst>
          <pc:docMk/>
          <pc:sldMk cId="3056515566" sldId="434"/>
        </pc:sldMkLst>
        <pc:spChg chg="mod">
          <ac:chgData name="Ivan Solovyev" userId="51e6a133c0a55736" providerId="LiveId" clId="{CE992FF5-9BE8-4252-B4F4-7F0E77EA42C1}" dt="2021-02-24T10:52:19.739" v="413" actId="255"/>
          <ac:spMkLst>
            <pc:docMk/>
            <pc:sldMk cId="3056515566" sldId="434"/>
            <ac:spMk id="2" creationId="{1F8319FA-DFCF-436E-A3E1-23A550A93206}"/>
          </ac:spMkLst>
        </pc:spChg>
        <pc:spChg chg="mod">
          <ac:chgData name="Ivan Solovyev" userId="51e6a133c0a55736" providerId="LiveId" clId="{CE992FF5-9BE8-4252-B4F4-7F0E77EA42C1}" dt="2021-02-24T10:38:15.471" v="53"/>
          <ac:spMkLst>
            <pc:docMk/>
            <pc:sldMk cId="3056515566" sldId="434"/>
            <ac:spMk id="4" creationId="{2EF34F39-1B82-43F6-90A7-038DC12D5B0A}"/>
          </ac:spMkLst>
        </pc:spChg>
        <pc:picChg chg="add mod">
          <ac:chgData name="Ivan Solovyev" userId="51e6a133c0a55736" providerId="LiveId" clId="{CE992FF5-9BE8-4252-B4F4-7F0E77EA42C1}" dt="2021-02-24T10:40:46.557" v="106" actId="1076"/>
          <ac:picMkLst>
            <pc:docMk/>
            <pc:sldMk cId="3056515566" sldId="434"/>
            <ac:picMk id="10" creationId="{FAAEBF16-8B64-4491-8DA9-D9058DDA6E46}"/>
          </ac:picMkLst>
        </pc:picChg>
        <pc:picChg chg="add mod">
          <ac:chgData name="Ivan Solovyev" userId="51e6a133c0a55736" providerId="LiveId" clId="{CE992FF5-9BE8-4252-B4F4-7F0E77EA42C1}" dt="2021-02-24T10:40:51.755" v="108"/>
          <ac:picMkLst>
            <pc:docMk/>
            <pc:sldMk cId="3056515566" sldId="434"/>
            <ac:picMk id="12" creationId="{AE961655-3AE9-4E8A-9F6C-9851CA113522}"/>
          </ac:picMkLst>
        </pc:picChg>
        <pc:picChg chg="del">
          <ac:chgData name="Ivan Solovyev" userId="51e6a133c0a55736" providerId="LiveId" clId="{CE992FF5-9BE8-4252-B4F4-7F0E77EA42C1}" dt="2021-02-24T10:40:39.716" v="104" actId="478"/>
          <ac:picMkLst>
            <pc:docMk/>
            <pc:sldMk cId="3056515566" sldId="434"/>
            <ac:picMk id="38" creationId="{3EA5C9C9-5240-43E4-BA23-C14DA6617D24}"/>
          </ac:picMkLst>
        </pc:picChg>
        <pc:picChg chg="del">
          <ac:chgData name="Ivan Solovyev" userId="51e6a133c0a55736" providerId="LiveId" clId="{CE992FF5-9BE8-4252-B4F4-7F0E77EA42C1}" dt="2021-02-24T10:40:51.267" v="107" actId="478"/>
          <ac:picMkLst>
            <pc:docMk/>
            <pc:sldMk cId="3056515566" sldId="434"/>
            <ac:picMk id="45" creationId="{F60D4A45-77DE-4814-9D43-CABAB73D608E}"/>
          </ac:picMkLst>
        </pc:picChg>
      </pc:sldChg>
      <pc:sldChg chg="addSp delSp modSp mod">
        <pc:chgData name="Ivan Solovyev" userId="51e6a133c0a55736" providerId="LiveId" clId="{CE992FF5-9BE8-4252-B4F4-7F0E77EA42C1}" dt="2021-02-25T13:14:30.971" v="933" actId="1076"/>
        <pc:sldMkLst>
          <pc:docMk/>
          <pc:sldMk cId="216208432" sldId="435"/>
        </pc:sldMkLst>
        <pc:spChg chg="mod">
          <ac:chgData name="Ivan Solovyev" userId="51e6a133c0a55736" providerId="LiveId" clId="{CE992FF5-9BE8-4252-B4F4-7F0E77EA42C1}" dt="2021-02-24T10:49:46.755" v="300" actId="20577"/>
          <ac:spMkLst>
            <pc:docMk/>
            <pc:sldMk cId="216208432" sldId="435"/>
            <ac:spMk id="2" creationId="{24763EE0-9673-4216-803D-CBCFC462B08C}"/>
          </ac:spMkLst>
        </pc:spChg>
        <pc:spChg chg="mod">
          <ac:chgData name="Ivan Solovyev" userId="51e6a133c0a55736" providerId="LiveId" clId="{CE992FF5-9BE8-4252-B4F4-7F0E77EA42C1}" dt="2021-02-24T13:25:13.888" v="666" actId="1076"/>
          <ac:spMkLst>
            <pc:docMk/>
            <pc:sldMk cId="216208432" sldId="435"/>
            <ac:spMk id="3" creationId="{0298BA83-8361-42DE-B8DD-3C7DCB8A309C}"/>
          </ac:spMkLst>
        </pc:spChg>
        <pc:spChg chg="mod">
          <ac:chgData name="Ivan Solovyev" userId="51e6a133c0a55736" providerId="LiveId" clId="{CE992FF5-9BE8-4252-B4F4-7F0E77EA42C1}" dt="2021-02-24T10:38:22.837" v="55"/>
          <ac:spMkLst>
            <pc:docMk/>
            <pc:sldMk cId="216208432" sldId="435"/>
            <ac:spMk id="4" creationId="{59EA0D39-2C97-4F92-93B7-2B0FABD10AAD}"/>
          </ac:spMkLst>
        </pc:spChg>
        <pc:spChg chg="mod">
          <ac:chgData name="Ivan Solovyev" userId="51e6a133c0a55736" providerId="LiveId" clId="{CE992FF5-9BE8-4252-B4F4-7F0E77EA42C1}" dt="2021-02-24T13:25:13.888" v="666" actId="1076"/>
          <ac:spMkLst>
            <pc:docMk/>
            <pc:sldMk cId="216208432" sldId="435"/>
            <ac:spMk id="19" creationId="{69F9354C-2C4C-438D-BDCF-010518926A74}"/>
          </ac:spMkLst>
        </pc:spChg>
        <pc:picChg chg="add mod">
          <ac:chgData name="Ivan Solovyev" userId="51e6a133c0a55736" providerId="LiveId" clId="{CE992FF5-9BE8-4252-B4F4-7F0E77EA42C1}" dt="2021-02-25T13:14:30.971" v="933" actId="1076"/>
          <ac:picMkLst>
            <pc:docMk/>
            <pc:sldMk cId="216208432" sldId="435"/>
            <ac:picMk id="7" creationId="{5A04898E-9740-40A0-A2B6-EC52D4BAAAD9}"/>
          </ac:picMkLst>
        </pc:picChg>
        <pc:picChg chg="del">
          <ac:chgData name="Ivan Solovyev" userId="51e6a133c0a55736" providerId="LiveId" clId="{CE992FF5-9BE8-4252-B4F4-7F0E77EA42C1}" dt="2021-02-25T13:14:24.910" v="931" actId="478"/>
          <ac:picMkLst>
            <pc:docMk/>
            <pc:sldMk cId="216208432" sldId="435"/>
            <ac:picMk id="11" creationId="{3DF29D92-2BBD-477E-839E-B2DF975BD832}"/>
          </ac:picMkLst>
        </pc:picChg>
        <pc:picChg chg="add mod">
          <ac:chgData name="Ivan Solovyev" userId="51e6a133c0a55736" providerId="LiveId" clId="{CE992FF5-9BE8-4252-B4F4-7F0E77EA42C1}" dt="2021-02-24T13:25:15.654" v="667" actId="1076"/>
          <ac:picMkLst>
            <pc:docMk/>
            <pc:sldMk cId="216208432" sldId="435"/>
            <ac:picMk id="14" creationId="{9B4738A2-4F7E-4131-B080-347DEFF731FE}"/>
          </ac:picMkLst>
        </pc:picChg>
        <pc:picChg chg="del">
          <ac:chgData name="Ivan Solovyev" userId="51e6a133c0a55736" providerId="LiveId" clId="{CE992FF5-9BE8-4252-B4F4-7F0E77EA42C1}" dt="2021-02-24T13:24:14.548" v="661" actId="478"/>
          <ac:picMkLst>
            <pc:docMk/>
            <pc:sldMk cId="216208432" sldId="435"/>
            <ac:picMk id="20" creationId="{C440B8A5-6F90-48F4-B98F-D37A0A24552B}"/>
          </ac:picMkLst>
        </pc:picChg>
        <pc:picChg chg="del">
          <ac:chgData name="Ivan Solovyev" userId="51e6a133c0a55736" providerId="LiveId" clId="{CE992FF5-9BE8-4252-B4F4-7F0E77EA42C1}" dt="2021-02-24T13:24:51.871" v="663" actId="478"/>
          <ac:picMkLst>
            <pc:docMk/>
            <pc:sldMk cId="216208432" sldId="435"/>
            <ac:picMk id="24" creationId="{124667F1-428E-4C32-A06F-C0ED7E97B4DF}"/>
          </ac:picMkLst>
        </pc:picChg>
      </pc:sldChg>
      <pc:sldChg chg="addSp delSp modSp mod">
        <pc:chgData name="Ivan Solovyev" userId="51e6a133c0a55736" providerId="LiveId" clId="{CE992FF5-9BE8-4252-B4F4-7F0E77EA42C1}" dt="2021-02-24T10:49:31.574" v="271" actId="20577"/>
        <pc:sldMkLst>
          <pc:docMk/>
          <pc:sldMk cId="303027502" sldId="436"/>
        </pc:sldMkLst>
        <pc:spChg chg="mod">
          <ac:chgData name="Ivan Solovyev" userId="51e6a133c0a55736" providerId="LiveId" clId="{CE992FF5-9BE8-4252-B4F4-7F0E77EA42C1}" dt="2021-02-24T10:49:31.574" v="271" actId="20577"/>
          <ac:spMkLst>
            <pc:docMk/>
            <pc:sldMk cId="303027502" sldId="436"/>
            <ac:spMk id="2" creationId="{3434AB43-8B88-4BC2-8B18-8868C8B8F91A}"/>
          </ac:spMkLst>
        </pc:spChg>
        <pc:spChg chg="mod">
          <ac:chgData name="Ivan Solovyev" userId="51e6a133c0a55736" providerId="LiveId" clId="{CE992FF5-9BE8-4252-B4F4-7F0E77EA42C1}" dt="2021-02-24T10:38:18.350" v="54"/>
          <ac:spMkLst>
            <pc:docMk/>
            <pc:sldMk cId="303027502" sldId="436"/>
            <ac:spMk id="4" creationId="{A524CA93-E698-48FD-B9E6-E40AB503B443}"/>
          </ac:spMkLst>
        </pc:spChg>
        <pc:picChg chg="del">
          <ac:chgData name="Ivan Solovyev" userId="51e6a133c0a55736" providerId="LiveId" clId="{CE992FF5-9BE8-4252-B4F4-7F0E77EA42C1}" dt="2021-02-24T10:43:24.618" v="111" actId="478"/>
          <ac:picMkLst>
            <pc:docMk/>
            <pc:sldMk cId="303027502" sldId="436"/>
            <ac:picMk id="7" creationId="{B83F6053-27DD-47DE-A939-6BD939AC5E29}"/>
          </ac:picMkLst>
        </pc:picChg>
        <pc:picChg chg="add mod">
          <ac:chgData name="Ivan Solovyev" userId="51e6a133c0a55736" providerId="LiveId" clId="{CE992FF5-9BE8-4252-B4F4-7F0E77EA42C1}" dt="2021-02-24T10:43:19.369" v="110"/>
          <ac:picMkLst>
            <pc:docMk/>
            <pc:sldMk cId="303027502" sldId="436"/>
            <ac:picMk id="9" creationId="{846C1C8D-AFE2-404F-BAC1-5CBE6C10C39F}"/>
          </ac:picMkLst>
        </pc:picChg>
        <pc:picChg chg="add mod">
          <ac:chgData name="Ivan Solovyev" userId="51e6a133c0a55736" providerId="LiveId" clId="{CE992FF5-9BE8-4252-B4F4-7F0E77EA42C1}" dt="2021-02-24T10:43:32.618" v="114" actId="1076"/>
          <ac:picMkLst>
            <pc:docMk/>
            <pc:sldMk cId="303027502" sldId="436"/>
            <ac:picMk id="10" creationId="{1F354398-41FB-4F07-B8AB-CDE69A3FDCF3}"/>
          </ac:picMkLst>
        </pc:picChg>
        <pc:picChg chg="del">
          <ac:chgData name="Ivan Solovyev" userId="51e6a133c0a55736" providerId="LiveId" clId="{CE992FF5-9BE8-4252-B4F4-7F0E77EA42C1}" dt="2021-02-24T10:43:18.643" v="109" actId="478"/>
          <ac:picMkLst>
            <pc:docMk/>
            <pc:sldMk cId="303027502" sldId="436"/>
            <ac:picMk id="18" creationId="{F72EF0E5-5205-46AE-BDBD-0D5C43469321}"/>
          </ac:picMkLst>
        </pc:picChg>
      </pc:sldChg>
      <pc:sldChg chg="modSp mod">
        <pc:chgData name="Ivan Solovyev" userId="51e6a133c0a55736" providerId="LiveId" clId="{CE992FF5-9BE8-4252-B4F4-7F0E77EA42C1}" dt="2021-02-24T11:00:14.632" v="660" actId="1076"/>
        <pc:sldMkLst>
          <pc:docMk/>
          <pc:sldMk cId="1987496640" sldId="437"/>
        </pc:sldMkLst>
        <pc:spChg chg="mod">
          <ac:chgData name="Ivan Solovyev" userId="51e6a133c0a55736" providerId="LiveId" clId="{CE992FF5-9BE8-4252-B4F4-7F0E77EA42C1}" dt="2021-02-24T10:39:28.003" v="90" actId="6549"/>
          <ac:spMkLst>
            <pc:docMk/>
            <pc:sldMk cId="1987496640" sldId="437"/>
            <ac:spMk id="4" creationId="{470DCA0F-A2F0-4B57-A42A-5B52450239B2}"/>
          </ac:spMkLst>
        </pc:spChg>
        <pc:spChg chg="mod">
          <ac:chgData name="Ivan Solovyev" userId="51e6a133c0a55736" providerId="LiveId" clId="{CE992FF5-9BE8-4252-B4F4-7F0E77EA42C1}" dt="2021-02-24T11:00:00.261" v="658" actId="27636"/>
          <ac:spMkLst>
            <pc:docMk/>
            <pc:sldMk cId="1987496640" sldId="437"/>
            <ac:spMk id="10" creationId="{9DA55455-F822-41FB-94CF-EEAE306E4F56}"/>
          </ac:spMkLst>
        </pc:spChg>
        <pc:picChg chg="mod">
          <ac:chgData name="Ivan Solovyev" userId="51e6a133c0a55736" providerId="LiveId" clId="{CE992FF5-9BE8-4252-B4F4-7F0E77EA42C1}" dt="2021-02-24T11:00:14.632" v="660" actId="1076"/>
          <ac:picMkLst>
            <pc:docMk/>
            <pc:sldMk cId="1987496640" sldId="437"/>
            <ac:picMk id="9" creationId="{F0B4B04A-25EA-48A0-8296-C922EE32DFD6}"/>
          </ac:picMkLst>
        </pc:picChg>
      </pc:sldChg>
      <pc:sldChg chg="addSp delSp modSp mod">
        <pc:chgData name="Ivan Solovyev" userId="51e6a133c0a55736" providerId="LiveId" clId="{CE992FF5-9BE8-4252-B4F4-7F0E77EA42C1}" dt="2021-02-25T09:44:21.050" v="817" actId="1076"/>
        <pc:sldMkLst>
          <pc:docMk/>
          <pc:sldMk cId="1696729469" sldId="438"/>
        </pc:sldMkLst>
        <pc:spChg chg="mod">
          <ac:chgData name="Ivan Solovyev" userId="51e6a133c0a55736" providerId="LiveId" clId="{CE992FF5-9BE8-4252-B4F4-7F0E77EA42C1}" dt="2021-02-25T08:26:29.506" v="781" actId="20577"/>
          <ac:spMkLst>
            <pc:docMk/>
            <pc:sldMk cId="1696729469" sldId="438"/>
            <ac:spMk id="2" creationId="{07A48F14-5A48-45E7-AFEE-9F996BE2E20E}"/>
          </ac:spMkLst>
        </pc:spChg>
        <pc:spChg chg="mod">
          <ac:chgData name="Ivan Solovyev" userId="51e6a133c0a55736" providerId="LiveId" clId="{CE992FF5-9BE8-4252-B4F4-7F0E77EA42C1}" dt="2021-02-24T10:38:55.859" v="61"/>
          <ac:spMkLst>
            <pc:docMk/>
            <pc:sldMk cId="1696729469" sldId="438"/>
            <ac:spMk id="4" creationId="{56D135C2-734B-46BA-86B4-DEF10727107F}"/>
          </ac:spMkLst>
        </pc:spChg>
        <pc:picChg chg="add del mod">
          <ac:chgData name="Ivan Solovyev" userId="51e6a133c0a55736" providerId="LiveId" clId="{CE992FF5-9BE8-4252-B4F4-7F0E77EA42C1}" dt="2021-02-25T08:43:04.336" v="789" actId="478"/>
          <ac:picMkLst>
            <pc:docMk/>
            <pc:sldMk cId="1696729469" sldId="438"/>
            <ac:picMk id="7" creationId="{A07D6A41-77BB-419D-B9C9-D1C08A3A8B91}"/>
          </ac:picMkLst>
        </pc:picChg>
        <pc:picChg chg="add del mod">
          <ac:chgData name="Ivan Solovyev" userId="51e6a133c0a55736" providerId="LiveId" clId="{CE992FF5-9BE8-4252-B4F4-7F0E77EA42C1}" dt="2021-02-25T09:44:03.132" v="811" actId="478"/>
          <ac:picMkLst>
            <pc:docMk/>
            <pc:sldMk cId="1696729469" sldId="438"/>
            <ac:picMk id="9" creationId="{2198108C-0A69-4AB3-B316-B6F0222DFB67}"/>
          </ac:picMkLst>
        </pc:picChg>
        <pc:picChg chg="del">
          <ac:chgData name="Ivan Solovyev" userId="51e6a133c0a55736" providerId="LiveId" clId="{CE992FF5-9BE8-4252-B4F4-7F0E77EA42C1}" dt="2021-02-25T08:35:56.085" v="782" actId="478"/>
          <ac:picMkLst>
            <pc:docMk/>
            <pc:sldMk cId="1696729469" sldId="438"/>
            <ac:picMk id="10" creationId="{2776403D-478D-457D-A1BE-D23BAFED15AA}"/>
          </ac:picMkLst>
        </pc:picChg>
        <pc:picChg chg="add mod">
          <ac:chgData name="Ivan Solovyev" userId="51e6a133c0a55736" providerId="LiveId" clId="{CE992FF5-9BE8-4252-B4F4-7F0E77EA42C1}" dt="2021-02-25T09:44:21.050" v="817" actId="1076"/>
          <ac:picMkLst>
            <pc:docMk/>
            <pc:sldMk cId="1696729469" sldId="438"/>
            <ac:picMk id="12" creationId="{4C22AB34-2AD7-4AA8-BD88-8572C97518D5}"/>
          </ac:picMkLst>
        </pc:picChg>
      </pc:sldChg>
      <pc:sldChg chg="addSp delSp modSp mod">
        <pc:chgData name="Ivan Solovyev" userId="51e6a133c0a55736" providerId="LiveId" clId="{CE992FF5-9BE8-4252-B4F4-7F0E77EA42C1}" dt="2021-02-26T10:01:20.847" v="1014" actId="1076"/>
        <pc:sldMkLst>
          <pc:docMk/>
          <pc:sldMk cId="1350278349" sldId="439"/>
        </pc:sldMkLst>
        <pc:spChg chg="mod">
          <ac:chgData name="Ivan Solovyev" userId="51e6a133c0a55736" providerId="LiveId" clId="{CE992FF5-9BE8-4252-B4F4-7F0E77EA42C1}" dt="2021-02-24T10:50:05.390" v="320" actId="20577"/>
          <ac:spMkLst>
            <pc:docMk/>
            <pc:sldMk cId="1350278349" sldId="439"/>
            <ac:spMk id="2" creationId="{04F9D631-7856-4976-A30D-96648246D58C}"/>
          </ac:spMkLst>
        </pc:spChg>
        <pc:spChg chg="mod">
          <ac:chgData name="Ivan Solovyev" userId="51e6a133c0a55736" providerId="LiveId" clId="{CE992FF5-9BE8-4252-B4F4-7F0E77EA42C1}" dt="2021-02-24T10:38:27.559" v="56"/>
          <ac:spMkLst>
            <pc:docMk/>
            <pc:sldMk cId="1350278349" sldId="439"/>
            <ac:spMk id="4" creationId="{F50DD856-27FE-4C79-96DD-CED5BACBDA37}"/>
          </ac:spMkLst>
        </pc:spChg>
        <pc:spChg chg="del">
          <ac:chgData name="Ivan Solovyev" userId="51e6a133c0a55736" providerId="LiveId" clId="{CE992FF5-9BE8-4252-B4F4-7F0E77EA42C1}" dt="2021-02-24T10:56:19.386" v="422" actId="21"/>
          <ac:spMkLst>
            <pc:docMk/>
            <pc:sldMk cId="1350278349" sldId="439"/>
            <ac:spMk id="16" creationId="{537912A7-3930-4AF8-8D15-C8F89CD66419}"/>
          </ac:spMkLst>
        </pc:spChg>
        <pc:spChg chg="del">
          <ac:chgData name="Ivan Solovyev" userId="51e6a133c0a55736" providerId="LiveId" clId="{CE992FF5-9BE8-4252-B4F4-7F0E77EA42C1}" dt="2021-02-24T10:56:19.386" v="422" actId="21"/>
          <ac:spMkLst>
            <pc:docMk/>
            <pc:sldMk cId="1350278349" sldId="439"/>
            <ac:spMk id="17" creationId="{0901D482-49F6-4C52-90F2-7D9B0025B330}"/>
          </ac:spMkLst>
        </pc:spChg>
        <pc:spChg chg="del">
          <ac:chgData name="Ivan Solovyev" userId="51e6a133c0a55736" providerId="LiveId" clId="{CE992FF5-9BE8-4252-B4F4-7F0E77EA42C1}" dt="2021-02-24T10:56:19.386" v="422" actId="21"/>
          <ac:spMkLst>
            <pc:docMk/>
            <pc:sldMk cId="1350278349" sldId="439"/>
            <ac:spMk id="19" creationId="{42C7EB15-4488-40B8-B62B-47CAFBF6A265}"/>
          </ac:spMkLst>
        </pc:spChg>
        <pc:picChg chg="add del mod">
          <ac:chgData name="Ivan Solovyev" userId="51e6a133c0a55736" providerId="LiveId" clId="{CE992FF5-9BE8-4252-B4F4-7F0E77EA42C1}" dt="2021-02-26T09:58:14.685" v="994" actId="478"/>
          <ac:picMkLst>
            <pc:docMk/>
            <pc:sldMk cId="1350278349" sldId="439"/>
            <ac:picMk id="3" creationId="{879AF93E-4558-4733-9495-EE8A99FBA1BE}"/>
          </ac:picMkLst>
        </pc:picChg>
        <pc:picChg chg="add del mod">
          <ac:chgData name="Ivan Solovyev" userId="51e6a133c0a55736" providerId="LiveId" clId="{CE992FF5-9BE8-4252-B4F4-7F0E77EA42C1}" dt="2021-02-24T13:25:48.347" v="671" actId="478"/>
          <ac:picMkLst>
            <pc:docMk/>
            <pc:sldMk cId="1350278349" sldId="439"/>
            <ac:picMk id="3" creationId="{B32E3613-34B0-4C45-85B6-380A90301594}"/>
          </ac:picMkLst>
        </pc:picChg>
        <pc:picChg chg="add del mod">
          <ac:chgData name="Ivan Solovyev" userId="51e6a133c0a55736" providerId="LiveId" clId="{CE992FF5-9BE8-4252-B4F4-7F0E77EA42C1}" dt="2021-02-26T10:01:09.322" v="1009" actId="478"/>
          <ac:picMkLst>
            <pc:docMk/>
            <pc:sldMk cId="1350278349" sldId="439"/>
            <ac:picMk id="7" creationId="{217F44CE-8A38-46C0-8EAE-0F3D6A50B427}"/>
          </ac:picMkLst>
        </pc:picChg>
        <pc:picChg chg="add mod">
          <ac:chgData name="Ivan Solovyev" userId="51e6a133c0a55736" providerId="LiveId" clId="{CE992FF5-9BE8-4252-B4F4-7F0E77EA42C1}" dt="2021-02-26T10:01:20.847" v="1014" actId="1076"/>
          <ac:picMkLst>
            <pc:docMk/>
            <pc:sldMk cId="1350278349" sldId="439"/>
            <ac:picMk id="8" creationId="{B8C29F85-8577-4C92-AE91-64C7468F2221}"/>
          </ac:picMkLst>
        </pc:picChg>
        <pc:picChg chg="add del mod">
          <ac:chgData name="Ivan Solovyev" userId="51e6a133c0a55736" providerId="LiveId" clId="{CE992FF5-9BE8-4252-B4F4-7F0E77EA42C1}" dt="2021-02-26T09:54:54.432" v="967" actId="478"/>
          <ac:picMkLst>
            <pc:docMk/>
            <pc:sldMk cId="1350278349" sldId="439"/>
            <ac:picMk id="11" creationId="{EC465C92-33DC-4A89-AADE-4EA5779CE5B9}"/>
          </ac:picMkLst>
        </pc:picChg>
        <pc:picChg chg="add mod">
          <ac:chgData name="Ivan Solovyev" userId="51e6a133c0a55736" providerId="LiveId" clId="{CE992FF5-9BE8-4252-B4F4-7F0E77EA42C1}" dt="2021-02-26T09:55:05.520" v="990" actId="1035"/>
          <ac:picMkLst>
            <pc:docMk/>
            <pc:sldMk cId="1350278349" sldId="439"/>
            <ac:picMk id="12" creationId="{FBCC0E21-4FD9-40EE-8B3E-37996DF9F5AA}"/>
          </ac:picMkLst>
        </pc:picChg>
        <pc:picChg chg="del">
          <ac:chgData name="Ivan Solovyev" userId="51e6a133c0a55736" providerId="LiveId" clId="{CE992FF5-9BE8-4252-B4F4-7F0E77EA42C1}" dt="2021-02-24T13:25:33.780" v="668" actId="478"/>
          <ac:picMkLst>
            <pc:docMk/>
            <pc:sldMk cId="1350278349" sldId="439"/>
            <ac:picMk id="21" creationId="{88310F6D-0716-4BEF-B706-40390B3FCFD7}"/>
          </ac:picMkLst>
        </pc:picChg>
      </pc:sldChg>
      <pc:sldChg chg="addSp delSp modSp mod">
        <pc:chgData name="Ivan Solovyev" userId="51e6a133c0a55736" providerId="LiveId" clId="{CE992FF5-9BE8-4252-B4F4-7F0E77EA42C1}" dt="2021-02-25T07:29:44.250" v="779" actId="1076"/>
        <pc:sldMkLst>
          <pc:docMk/>
          <pc:sldMk cId="2585023992" sldId="441"/>
        </pc:sldMkLst>
        <pc:spChg chg="mod">
          <ac:chgData name="Ivan Solovyev" userId="51e6a133c0a55736" providerId="LiveId" clId="{CE992FF5-9BE8-4252-B4F4-7F0E77EA42C1}" dt="2021-02-24T10:58:12.535" v="510" actId="20577"/>
          <ac:spMkLst>
            <pc:docMk/>
            <pc:sldMk cId="2585023992" sldId="441"/>
            <ac:spMk id="2" creationId="{C2F216C0-3A6B-471C-BACB-ED43CEEC14A6}"/>
          </ac:spMkLst>
        </pc:spChg>
        <pc:spChg chg="mod">
          <ac:chgData name="Ivan Solovyev" userId="51e6a133c0a55736" providerId="LiveId" clId="{CE992FF5-9BE8-4252-B4F4-7F0E77EA42C1}" dt="2021-02-24T10:38:53.300" v="60"/>
          <ac:spMkLst>
            <pc:docMk/>
            <pc:sldMk cId="2585023992" sldId="441"/>
            <ac:spMk id="4" creationId="{C681A14E-77D9-43FA-A32B-06F9D9E4E697}"/>
          </ac:spMkLst>
        </pc:spChg>
        <pc:picChg chg="add del mod">
          <ac:chgData name="Ivan Solovyev" userId="51e6a133c0a55736" providerId="LiveId" clId="{CE992FF5-9BE8-4252-B4F4-7F0E77EA42C1}" dt="2021-02-25T07:29:27.917" v="774" actId="478"/>
          <ac:picMkLst>
            <pc:docMk/>
            <pc:sldMk cId="2585023992" sldId="441"/>
            <ac:picMk id="7" creationId="{CB3CB2E3-A916-4E15-AA17-5C32A8472431}"/>
          </ac:picMkLst>
        </pc:picChg>
        <pc:picChg chg="add mod">
          <ac:chgData name="Ivan Solovyev" userId="51e6a133c0a55736" providerId="LiveId" clId="{CE992FF5-9BE8-4252-B4F4-7F0E77EA42C1}" dt="2021-02-25T07:29:44.250" v="779" actId="1076"/>
          <ac:picMkLst>
            <pc:docMk/>
            <pc:sldMk cId="2585023992" sldId="441"/>
            <ac:picMk id="9" creationId="{7152DBDC-59B1-4FAD-B300-A8D6C83A5C7C}"/>
          </ac:picMkLst>
        </pc:picChg>
        <pc:picChg chg="del">
          <ac:chgData name="Ivan Solovyev" userId="51e6a133c0a55736" providerId="LiveId" clId="{CE992FF5-9BE8-4252-B4F4-7F0E77EA42C1}" dt="2021-02-25T07:19:14.688" v="768" actId="478"/>
          <ac:picMkLst>
            <pc:docMk/>
            <pc:sldMk cId="2585023992" sldId="441"/>
            <ac:picMk id="13" creationId="{7519628B-D893-4333-9A9A-9E921311F490}"/>
          </ac:picMkLst>
        </pc:picChg>
      </pc:sldChg>
      <pc:sldChg chg="modSp">
        <pc:chgData name="Ivan Solovyev" userId="51e6a133c0a55736" providerId="LiveId" clId="{CE992FF5-9BE8-4252-B4F4-7F0E77EA42C1}" dt="2021-02-24T10:39:32.830" v="92"/>
        <pc:sldMkLst>
          <pc:docMk/>
          <pc:sldMk cId="1801557629" sldId="443"/>
        </pc:sldMkLst>
        <pc:spChg chg="mod">
          <ac:chgData name="Ivan Solovyev" userId="51e6a133c0a55736" providerId="LiveId" clId="{CE992FF5-9BE8-4252-B4F4-7F0E77EA42C1}" dt="2021-02-24T10:39:32.830" v="92"/>
          <ac:spMkLst>
            <pc:docMk/>
            <pc:sldMk cId="1801557629" sldId="443"/>
            <ac:spMk id="4" creationId="{C4455576-3B94-45B7-9D63-E51D23794DB5}"/>
          </ac:spMkLst>
        </pc:spChg>
      </pc:sldChg>
      <pc:sldChg chg="modSp">
        <pc:chgData name="Ivan Solovyev" userId="51e6a133c0a55736" providerId="LiveId" clId="{CE992FF5-9BE8-4252-B4F4-7F0E77EA42C1}" dt="2021-02-24T10:39:41.144" v="95"/>
        <pc:sldMkLst>
          <pc:docMk/>
          <pc:sldMk cId="2939453587" sldId="445"/>
        </pc:sldMkLst>
        <pc:spChg chg="mod">
          <ac:chgData name="Ivan Solovyev" userId="51e6a133c0a55736" providerId="LiveId" clId="{CE992FF5-9BE8-4252-B4F4-7F0E77EA42C1}" dt="2021-02-24T10:39:41.144" v="95"/>
          <ac:spMkLst>
            <pc:docMk/>
            <pc:sldMk cId="2939453587" sldId="445"/>
            <ac:spMk id="4" creationId="{AA497824-6D97-4291-818A-A25E4CE315EA}"/>
          </ac:spMkLst>
        </pc:spChg>
      </pc:sldChg>
      <pc:sldChg chg="modSp">
        <pc:chgData name="Ivan Solovyev" userId="51e6a133c0a55736" providerId="LiveId" clId="{CE992FF5-9BE8-4252-B4F4-7F0E77EA42C1}" dt="2021-02-24T10:39:35.963" v="93"/>
        <pc:sldMkLst>
          <pc:docMk/>
          <pc:sldMk cId="3272359831" sldId="446"/>
        </pc:sldMkLst>
        <pc:spChg chg="mod">
          <ac:chgData name="Ivan Solovyev" userId="51e6a133c0a55736" providerId="LiveId" clId="{CE992FF5-9BE8-4252-B4F4-7F0E77EA42C1}" dt="2021-02-24T10:39:35.963" v="93"/>
          <ac:spMkLst>
            <pc:docMk/>
            <pc:sldMk cId="3272359831" sldId="446"/>
            <ac:spMk id="4" creationId="{DADAF97F-9ED6-4592-835F-BFBA01C6E83A}"/>
          </ac:spMkLst>
        </pc:spChg>
      </pc:sldChg>
      <pc:sldChg chg="addSp modSp mod">
        <pc:chgData name="Ivan Solovyev" userId="51e6a133c0a55736" providerId="LiveId" clId="{CE992FF5-9BE8-4252-B4F4-7F0E77EA42C1}" dt="2021-02-24T13:35:25.619" v="728" actId="1076"/>
        <pc:sldMkLst>
          <pc:docMk/>
          <pc:sldMk cId="2480876932" sldId="447"/>
        </pc:sldMkLst>
        <pc:spChg chg="add mod">
          <ac:chgData name="Ivan Solovyev" userId="51e6a133c0a55736" providerId="LiveId" clId="{CE992FF5-9BE8-4252-B4F4-7F0E77EA42C1}" dt="2021-02-24T13:35:25.619" v="728" actId="1076"/>
          <ac:spMkLst>
            <pc:docMk/>
            <pc:sldMk cId="2480876932" sldId="447"/>
            <ac:spMk id="3" creationId="{8490A236-0378-4096-83C3-9D7CED84E4F2}"/>
          </ac:spMkLst>
        </pc:spChg>
        <pc:spChg chg="mod">
          <ac:chgData name="Ivan Solovyev" userId="51e6a133c0a55736" providerId="LiveId" clId="{CE992FF5-9BE8-4252-B4F4-7F0E77EA42C1}" dt="2021-02-24T10:39:38.363" v="94"/>
          <ac:spMkLst>
            <pc:docMk/>
            <pc:sldMk cId="2480876932" sldId="447"/>
            <ac:spMk id="4" creationId="{F5271560-1EB1-4958-946C-E099C62947D2}"/>
          </ac:spMkLst>
        </pc:spChg>
        <pc:spChg chg="add mod">
          <ac:chgData name="Ivan Solovyev" userId="51e6a133c0a55736" providerId="LiveId" clId="{CE992FF5-9BE8-4252-B4F4-7F0E77EA42C1}" dt="2021-02-24T13:35:15.184" v="726" actId="1076"/>
          <ac:spMkLst>
            <pc:docMk/>
            <pc:sldMk cId="2480876932" sldId="447"/>
            <ac:spMk id="14" creationId="{4FEDD5F0-5435-4D32-9C65-5BDCBCCB5877}"/>
          </ac:spMkLst>
        </pc:spChg>
        <pc:picChg chg="mod">
          <ac:chgData name="Ivan Solovyev" userId="51e6a133c0a55736" providerId="LiveId" clId="{CE992FF5-9BE8-4252-B4F4-7F0E77EA42C1}" dt="2021-02-24T13:33:34.412" v="697" actId="1076"/>
          <ac:picMkLst>
            <pc:docMk/>
            <pc:sldMk cId="2480876932" sldId="447"/>
            <ac:picMk id="12" creationId="{58D7A1AB-178E-48DE-8301-1B67E9772F75}"/>
          </ac:picMkLst>
        </pc:picChg>
      </pc:sldChg>
      <pc:sldChg chg="modSp mod">
        <pc:chgData name="Ivan Solovyev" userId="51e6a133c0a55736" providerId="LiveId" clId="{CE992FF5-9BE8-4252-B4F4-7F0E77EA42C1}" dt="2021-02-24T10:59:33.739" v="623" actId="20577"/>
        <pc:sldMkLst>
          <pc:docMk/>
          <pc:sldMk cId="614885879" sldId="448"/>
        </pc:sldMkLst>
        <pc:spChg chg="mod">
          <ac:chgData name="Ivan Solovyev" userId="51e6a133c0a55736" providerId="LiveId" clId="{CE992FF5-9BE8-4252-B4F4-7F0E77EA42C1}" dt="2021-02-24T10:59:33.739" v="623" actId="20577"/>
          <ac:spMkLst>
            <pc:docMk/>
            <pc:sldMk cId="614885879" sldId="448"/>
            <ac:spMk id="2" creationId="{DAA6035B-9543-4354-BD78-477DF08FC6C1}"/>
          </ac:spMkLst>
        </pc:spChg>
        <pc:spChg chg="mod">
          <ac:chgData name="Ivan Solovyev" userId="51e6a133c0a55736" providerId="LiveId" clId="{CE992FF5-9BE8-4252-B4F4-7F0E77EA42C1}" dt="2021-02-24T10:39:07.355" v="64"/>
          <ac:spMkLst>
            <pc:docMk/>
            <pc:sldMk cId="614885879" sldId="448"/>
            <ac:spMk id="4" creationId="{ADCEBA93-E26C-4B67-977C-1924B0C1B91C}"/>
          </ac:spMkLst>
        </pc:spChg>
      </pc:sldChg>
      <pc:sldChg chg="addSp delSp modSp mod">
        <pc:chgData name="Ivan Solovyev" userId="51e6a133c0a55736" providerId="LiveId" clId="{CE992FF5-9BE8-4252-B4F4-7F0E77EA42C1}" dt="2021-02-25T07:13:56.603" v="761" actId="1035"/>
        <pc:sldMkLst>
          <pc:docMk/>
          <pc:sldMk cId="1148552859" sldId="449"/>
        </pc:sldMkLst>
        <pc:spChg chg="mod">
          <ac:chgData name="Ivan Solovyev" userId="51e6a133c0a55736" providerId="LiveId" clId="{CE992FF5-9BE8-4252-B4F4-7F0E77EA42C1}" dt="2021-02-24T10:52:25.980" v="418" actId="255"/>
          <ac:spMkLst>
            <pc:docMk/>
            <pc:sldMk cId="1148552859" sldId="449"/>
            <ac:spMk id="2" creationId="{064587E5-2717-420B-836A-3322A5AE2AFE}"/>
          </ac:spMkLst>
        </pc:spChg>
        <pc:spChg chg="mod">
          <ac:chgData name="Ivan Solovyev" userId="51e6a133c0a55736" providerId="LiveId" clId="{CE992FF5-9BE8-4252-B4F4-7F0E77EA42C1}" dt="2021-02-24T10:38:39.214" v="58"/>
          <ac:spMkLst>
            <pc:docMk/>
            <pc:sldMk cId="1148552859" sldId="449"/>
            <ac:spMk id="4" creationId="{3D6308CC-7585-454F-B41A-653F72F690BC}"/>
          </ac:spMkLst>
        </pc:spChg>
        <pc:picChg chg="add del mod">
          <ac:chgData name="Ivan Solovyev" userId="51e6a133c0a55736" providerId="LiveId" clId="{CE992FF5-9BE8-4252-B4F4-7F0E77EA42C1}" dt="2021-02-25T07:13:30.603" v="746" actId="478"/>
          <ac:picMkLst>
            <pc:docMk/>
            <pc:sldMk cId="1148552859" sldId="449"/>
            <ac:picMk id="7" creationId="{1CEEE4FF-9FFF-4045-8C87-6DC2ACF8CC4D}"/>
          </ac:picMkLst>
        </pc:picChg>
        <pc:picChg chg="add mod">
          <ac:chgData name="Ivan Solovyev" userId="51e6a133c0a55736" providerId="LiveId" clId="{CE992FF5-9BE8-4252-B4F4-7F0E77EA42C1}" dt="2021-02-25T07:13:56.603" v="761" actId="1035"/>
          <ac:picMkLst>
            <pc:docMk/>
            <pc:sldMk cId="1148552859" sldId="449"/>
            <ac:picMk id="9" creationId="{241392D3-9A21-4865-868B-C215741A76E8}"/>
          </ac:picMkLst>
        </pc:picChg>
        <pc:picChg chg="del">
          <ac:chgData name="Ivan Solovyev" userId="51e6a133c0a55736" providerId="LiveId" clId="{CE992FF5-9BE8-4252-B4F4-7F0E77EA42C1}" dt="2021-02-25T07:03:52.224" v="735" actId="478"/>
          <ac:picMkLst>
            <pc:docMk/>
            <pc:sldMk cId="1148552859" sldId="449"/>
            <ac:picMk id="20" creationId="{FFB6E190-ACCA-46BE-B0B5-0106C8AB7ADD}"/>
          </ac:picMkLst>
        </pc:picChg>
      </pc:sldChg>
      <pc:sldChg chg="addSp delSp modSp mod">
        <pc:chgData name="Ivan Solovyev" userId="51e6a133c0a55736" providerId="LiveId" clId="{CE992FF5-9BE8-4252-B4F4-7F0E77EA42C1}" dt="2021-02-24T10:52:20.978" v="415" actId="255"/>
        <pc:sldMkLst>
          <pc:docMk/>
          <pc:sldMk cId="274216404" sldId="450"/>
        </pc:sldMkLst>
        <pc:spChg chg="mod">
          <ac:chgData name="Ivan Solovyev" userId="51e6a133c0a55736" providerId="LiveId" clId="{CE992FF5-9BE8-4252-B4F4-7F0E77EA42C1}" dt="2021-02-24T10:52:20.978" v="415" actId="255"/>
          <ac:spMkLst>
            <pc:docMk/>
            <pc:sldMk cId="274216404" sldId="450"/>
            <ac:spMk id="2" creationId="{D42A307C-2DA3-434B-8832-B11CFA6FB144}"/>
          </ac:spMkLst>
        </pc:spChg>
        <pc:spChg chg="add del mod">
          <ac:chgData name="Ivan Solovyev" userId="51e6a133c0a55736" providerId="LiveId" clId="{CE992FF5-9BE8-4252-B4F4-7F0E77EA42C1}" dt="2021-02-24T10:38:13.366" v="52"/>
          <ac:spMkLst>
            <pc:docMk/>
            <pc:sldMk cId="274216404" sldId="450"/>
            <ac:spMk id="4" creationId="{88D50068-517B-4F7A-BB6C-225CCD1CEB8F}"/>
          </ac:spMkLst>
        </pc:spChg>
        <pc:picChg chg="add mod">
          <ac:chgData name="Ivan Solovyev" userId="51e6a133c0a55736" providerId="LiveId" clId="{CE992FF5-9BE8-4252-B4F4-7F0E77EA42C1}" dt="2021-02-24T10:40:14.109" v="103"/>
          <ac:picMkLst>
            <pc:docMk/>
            <pc:sldMk cId="274216404" sldId="450"/>
            <ac:picMk id="10" creationId="{265EF238-4347-43EB-A8FF-E3448B3E4C97}"/>
          </ac:picMkLst>
        </pc:picChg>
        <pc:picChg chg="del">
          <ac:chgData name="Ivan Solovyev" userId="51e6a133c0a55736" providerId="LiveId" clId="{CE992FF5-9BE8-4252-B4F4-7F0E77EA42C1}" dt="2021-02-24T10:40:13.750" v="102" actId="478"/>
          <ac:picMkLst>
            <pc:docMk/>
            <pc:sldMk cId="274216404" sldId="450"/>
            <ac:picMk id="15" creationId="{6C720C1D-1030-4725-A6F0-932D16A9192C}"/>
          </ac:picMkLst>
        </pc:picChg>
      </pc:sldChg>
      <pc:sldChg chg="addSp delSp modSp mod">
        <pc:chgData name="Ivan Solovyev" userId="51e6a133c0a55736" providerId="LiveId" clId="{CE992FF5-9BE8-4252-B4F4-7F0E77EA42C1}" dt="2021-02-25T06:58:33.328" v="734" actId="1076"/>
        <pc:sldMkLst>
          <pc:docMk/>
          <pc:sldMk cId="2539162636" sldId="452"/>
        </pc:sldMkLst>
        <pc:spChg chg="mod">
          <ac:chgData name="Ivan Solovyev" userId="51e6a133c0a55736" providerId="LiveId" clId="{CE992FF5-9BE8-4252-B4F4-7F0E77EA42C1}" dt="2021-02-24T10:50:57.919" v="372" actId="1076"/>
          <ac:spMkLst>
            <pc:docMk/>
            <pc:sldMk cId="2539162636" sldId="452"/>
            <ac:spMk id="2" creationId="{00000000-0000-0000-0000-000000000000}"/>
          </ac:spMkLst>
        </pc:spChg>
        <pc:spChg chg="mod">
          <ac:chgData name="Ivan Solovyev" userId="51e6a133c0a55736" providerId="LiveId" clId="{CE992FF5-9BE8-4252-B4F4-7F0E77EA42C1}" dt="2021-02-24T10:38:36.349" v="57"/>
          <ac:spMkLst>
            <pc:docMk/>
            <pc:sldMk cId="2539162636" sldId="452"/>
            <ac:spMk id="4" creationId="{00000000-0000-0000-0000-000000000000}"/>
          </ac:spMkLst>
        </pc:spChg>
        <pc:picChg chg="add mod">
          <ac:chgData name="Ivan Solovyev" userId="51e6a133c0a55736" providerId="LiveId" clId="{CE992FF5-9BE8-4252-B4F4-7F0E77EA42C1}" dt="2021-02-25T06:58:33.328" v="734" actId="1076"/>
          <ac:picMkLst>
            <pc:docMk/>
            <pc:sldMk cId="2539162636" sldId="452"/>
            <ac:picMk id="7" creationId="{4C78C42D-AD97-4BEB-86C9-A9D9DA17360F}"/>
          </ac:picMkLst>
        </pc:picChg>
        <pc:picChg chg="del">
          <ac:chgData name="Ivan Solovyev" userId="51e6a133c0a55736" providerId="LiveId" clId="{CE992FF5-9BE8-4252-B4F4-7F0E77EA42C1}" dt="2021-02-25T06:58:18.780" v="729" actId="478"/>
          <ac:picMkLst>
            <pc:docMk/>
            <pc:sldMk cId="2539162636" sldId="452"/>
            <ac:picMk id="15" creationId="{00BABB0A-7B7E-4CA8-AD84-37FB1EAC3A95}"/>
          </ac:picMkLst>
        </pc:picChg>
      </pc:sldChg>
      <pc:sldChg chg="addSp delSp modSp mod">
        <pc:chgData name="Ivan Solovyev" userId="51e6a133c0a55736" providerId="LiveId" clId="{CE992FF5-9BE8-4252-B4F4-7F0E77EA42C1}" dt="2021-02-25T07:14:21.001" v="767" actId="1076"/>
        <pc:sldMkLst>
          <pc:docMk/>
          <pc:sldMk cId="2100111025" sldId="453"/>
        </pc:sldMkLst>
        <pc:spChg chg="mod">
          <ac:chgData name="Ivan Solovyev" userId="51e6a133c0a55736" providerId="LiveId" clId="{CE992FF5-9BE8-4252-B4F4-7F0E77EA42C1}" dt="2021-02-24T10:57:30.006" v="499" actId="20577"/>
          <ac:spMkLst>
            <pc:docMk/>
            <pc:sldMk cId="2100111025" sldId="453"/>
            <ac:spMk id="2" creationId="{E3E2BE11-AF4E-4625-94C4-871661BDF0C1}"/>
          </ac:spMkLst>
        </pc:spChg>
        <pc:spChg chg="mod">
          <ac:chgData name="Ivan Solovyev" userId="51e6a133c0a55736" providerId="LiveId" clId="{CE992FF5-9BE8-4252-B4F4-7F0E77EA42C1}" dt="2021-02-24T10:38:48.821" v="59"/>
          <ac:spMkLst>
            <pc:docMk/>
            <pc:sldMk cId="2100111025" sldId="453"/>
            <ac:spMk id="4" creationId="{FDF8963E-C800-4C29-8E1F-BFDB27E7C07A}"/>
          </ac:spMkLst>
        </pc:spChg>
        <pc:picChg chg="add mod">
          <ac:chgData name="Ivan Solovyev" userId="51e6a133c0a55736" providerId="LiveId" clId="{CE992FF5-9BE8-4252-B4F4-7F0E77EA42C1}" dt="2021-02-25T07:14:21.001" v="767" actId="1076"/>
          <ac:picMkLst>
            <pc:docMk/>
            <pc:sldMk cId="2100111025" sldId="453"/>
            <ac:picMk id="7" creationId="{859281D1-1AED-4380-8515-3F0D8A1E996D}"/>
          </ac:picMkLst>
        </pc:picChg>
        <pc:picChg chg="del">
          <ac:chgData name="Ivan Solovyev" userId="51e6a133c0a55736" providerId="LiveId" clId="{CE992FF5-9BE8-4252-B4F4-7F0E77EA42C1}" dt="2021-02-25T07:14:01.740" v="762" actId="478"/>
          <ac:picMkLst>
            <pc:docMk/>
            <pc:sldMk cId="2100111025" sldId="453"/>
            <ac:picMk id="12" creationId="{B3C46E9F-445E-45D6-9E8D-0023C6C02D64}"/>
          </ac:picMkLst>
        </pc:picChg>
      </pc:sldChg>
      <pc:sldChg chg="modSp mod">
        <pc:chgData name="Ivan Solovyev" userId="51e6a133c0a55736" providerId="LiveId" clId="{CE992FF5-9BE8-4252-B4F4-7F0E77EA42C1}" dt="2021-02-24T10:39:45.360" v="98"/>
        <pc:sldMkLst>
          <pc:docMk/>
          <pc:sldMk cId="230057194" sldId="454"/>
        </pc:sldMkLst>
        <pc:spChg chg="mod">
          <ac:chgData name="Ivan Solovyev" userId="51e6a133c0a55736" providerId="LiveId" clId="{CE992FF5-9BE8-4252-B4F4-7F0E77EA42C1}" dt="2021-02-24T10:39:45.360" v="98"/>
          <ac:spMkLst>
            <pc:docMk/>
            <pc:sldMk cId="230057194" sldId="454"/>
            <ac:spMk id="4" creationId="{54C400C5-EC44-4050-A030-72787DEB2DAC}"/>
          </ac:spMkLst>
        </pc:spChg>
        <pc:picChg chg="mod">
          <ac:chgData name="Ivan Solovyev" userId="51e6a133c0a55736" providerId="LiveId" clId="{CE992FF5-9BE8-4252-B4F4-7F0E77EA42C1}" dt="2021-02-24T10:39:44.052" v="97" actId="1076"/>
          <ac:picMkLst>
            <pc:docMk/>
            <pc:sldMk cId="230057194" sldId="454"/>
            <ac:picMk id="16" creationId="{18DADE27-339B-4E3D-BD18-F3E83FF85C65}"/>
          </ac:picMkLst>
        </pc:picChg>
      </pc:sldChg>
      <pc:sldChg chg="modSp">
        <pc:chgData name="Ivan Solovyev" userId="51e6a133c0a55736" providerId="LiveId" clId="{CE992FF5-9BE8-4252-B4F4-7F0E77EA42C1}" dt="2021-02-24T10:39:30.602" v="91"/>
        <pc:sldMkLst>
          <pc:docMk/>
          <pc:sldMk cId="960046192" sldId="455"/>
        </pc:sldMkLst>
        <pc:spChg chg="mod">
          <ac:chgData name="Ivan Solovyev" userId="51e6a133c0a55736" providerId="LiveId" clId="{CE992FF5-9BE8-4252-B4F4-7F0E77EA42C1}" dt="2021-02-24T10:39:30.602" v="91"/>
          <ac:spMkLst>
            <pc:docMk/>
            <pc:sldMk cId="960046192" sldId="455"/>
            <ac:spMk id="4" creationId="{4D69D4C1-65F9-406E-9075-6F5F9ACCADB8}"/>
          </ac:spMkLst>
        </pc:spChg>
      </pc:sldChg>
      <pc:sldChg chg="modSp mod">
        <pc:chgData name="Ivan Solovyev" userId="51e6a133c0a55736" providerId="LiveId" clId="{CE992FF5-9BE8-4252-B4F4-7F0E77EA42C1}" dt="2021-02-24T10:59:44.050" v="634" actId="20577"/>
        <pc:sldMkLst>
          <pc:docMk/>
          <pc:sldMk cId="1837848535" sldId="456"/>
        </pc:sldMkLst>
        <pc:spChg chg="mod">
          <ac:chgData name="Ivan Solovyev" userId="51e6a133c0a55736" providerId="LiveId" clId="{CE992FF5-9BE8-4252-B4F4-7F0E77EA42C1}" dt="2021-02-24T10:59:44.050" v="634" actId="20577"/>
          <ac:spMkLst>
            <pc:docMk/>
            <pc:sldMk cId="1837848535" sldId="456"/>
            <ac:spMk id="2" creationId="{0597ADC7-26AB-4FFB-9CF1-1F3EE6E26629}"/>
          </ac:spMkLst>
        </pc:spChg>
        <pc:spChg chg="mod">
          <ac:chgData name="Ivan Solovyev" userId="51e6a133c0a55736" providerId="LiveId" clId="{CE992FF5-9BE8-4252-B4F4-7F0E77EA42C1}" dt="2021-02-24T10:39:10.850" v="65"/>
          <ac:spMkLst>
            <pc:docMk/>
            <pc:sldMk cId="1837848535" sldId="456"/>
            <ac:spMk id="4" creationId="{F4CB6029-8F23-40FD-9721-049DA4E52763}"/>
          </ac:spMkLst>
        </pc:spChg>
      </pc:sldChg>
      <pc:sldChg chg="addSp delSp modSp mod">
        <pc:chgData name="Ivan Solovyev" userId="51e6a133c0a55736" providerId="LiveId" clId="{CE992FF5-9BE8-4252-B4F4-7F0E77EA42C1}" dt="2021-02-25T09:34:35.190" v="810" actId="1036"/>
        <pc:sldMkLst>
          <pc:docMk/>
          <pc:sldMk cId="3880451998" sldId="457"/>
        </pc:sldMkLst>
        <pc:spChg chg="mod">
          <ac:chgData name="Ivan Solovyev" userId="51e6a133c0a55736" providerId="LiveId" clId="{CE992FF5-9BE8-4252-B4F4-7F0E77EA42C1}" dt="2021-02-24T10:59:03.308" v="591" actId="20577"/>
          <ac:spMkLst>
            <pc:docMk/>
            <pc:sldMk cId="3880451998" sldId="457"/>
            <ac:spMk id="2" creationId="{02C6DA92-0FCE-44DA-AC76-4FA4DE5041FF}"/>
          </ac:spMkLst>
        </pc:spChg>
        <pc:spChg chg="mod">
          <ac:chgData name="Ivan Solovyev" userId="51e6a133c0a55736" providerId="LiveId" clId="{CE992FF5-9BE8-4252-B4F4-7F0E77EA42C1}" dt="2021-02-24T10:39:04.063" v="63"/>
          <ac:spMkLst>
            <pc:docMk/>
            <pc:sldMk cId="3880451998" sldId="457"/>
            <ac:spMk id="4" creationId="{5A1110DF-732F-4ED8-9E56-7376BB0272CB}"/>
          </ac:spMkLst>
        </pc:spChg>
        <pc:picChg chg="add mod">
          <ac:chgData name="Ivan Solovyev" userId="51e6a133c0a55736" providerId="LiveId" clId="{CE992FF5-9BE8-4252-B4F4-7F0E77EA42C1}" dt="2021-02-25T09:34:35.190" v="810" actId="1036"/>
          <ac:picMkLst>
            <pc:docMk/>
            <pc:sldMk cId="3880451998" sldId="457"/>
            <ac:picMk id="7" creationId="{80DD6271-17AB-4C49-9193-293C08F82316}"/>
          </ac:picMkLst>
        </pc:picChg>
        <pc:picChg chg="del">
          <ac:chgData name="Ivan Solovyev" userId="51e6a133c0a55736" providerId="LiveId" clId="{CE992FF5-9BE8-4252-B4F4-7F0E77EA42C1}" dt="2021-02-25T09:34:09.247" v="800" actId="478"/>
          <ac:picMkLst>
            <pc:docMk/>
            <pc:sldMk cId="3880451998" sldId="457"/>
            <ac:picMk id="10" creationId="{53EC3379-9D5D-4492-957E-8D9FC0E28BE3}"/>
          </ac:picMkLst>
        </pc:picChg>
      </pc:sldChg>
      <pc:sldChg chg="modSp">
        <pc:chgData name="Ivan Solovyev" userId="51e6a133c0a55736" providerId="LiveId" clId="{CE992FF5-9BE8-4252-B4F4-7F0E77EA42C1}" dt="2021-02-24T10:39:50.178" v="100"/>
        <pc:sldMkLst>
          <pc:docMk/>
          <pc:sldMk cId="1744882025" sldId="458"/>
        </pc:sldMkLst>
        <pc:spChg chg="mod">
          <ac:chgData name="Ivan Solovyev" userId="51e6a133c0a55736" providerId="LiveId" clId="{CE992FF5-9BE8-4252-B4F4-7F0E77EA42C1}" dt="2021-02-24T10:39:50.178" v="100"/>
          <ac:spMkLst>
            <pc:docMk/>
            <pc:sldMk cId="1744882025" sldId="458"/>
            <ac:spMk id="4" creationId="{B600E422-5E07-49CF-99E5-2DA5B4C79AA6}"/>
          </ac:spMkLst>
        </pc:spChg>
      </pc:sldChg>
      <pc:sldChg chg="modSp">
        <pc:chgData name="Ivan Solovyev" userId="51e6a133c0a55736" providerId="LiveId" clId="{CE992FF5-9BE8-4252-B4F4-7F0E77EA42C1}" dt="2021-02-24T10:39:52.507" v="101"/>
        <pc:sldMkLst>
          <pc:docMk/>
          <pc:sldMk cId="3239691637" sldId="459"/>
        </pc:sldMkLst>
        <pc:spChg chg="mod">
          <ac:chgData name="Ivan Solovyev" userId="51e6a133c0a55736" providerId="LiveId" clId="{CE992FF5-9BE8-4252-B4F4-7F0E77EA42C1}" dt="2021-02-24T10:39:52.507" v="101"/>
          <ac:spMkLst>
            <pc:docMk/>
            <pc:sldMk cId="3239691637" sldId="459"/>
            <ac:spMk id="4" creationId="{AC927F39-52C2-4697-8506-516961257FAE}"/>
          </ac:spMkLst>
        </pc:spChg>
      </pc:sldChg>
      <pc:sldChg chg="addSp delSp modSp new">
        <pc:chgData name="Ivan Solovyev" userId="51e6a133c0a55736" providerId="LiveId" clId="{CE992FF5-9BE8-4252-B4F4-7F0E77EA42C1}" dt="2021-02-24T10:56:32.059" v="427"/>
        <pc:sldMkLst>
          <pc:docMk/>
          <pc:sldMk cId="3066372420" sldId="460"/>
        </pc:sldMkLst>
        <pc:spChg chg="del">
          <ac:chgData name="Ivan Solovyev" userId="51e6a133c0a55736" providerId="LiveId" clId="{CE992FF5-9BE8-4252-B4F4-7F0E77EA42C1}" dt="2021-02-24T10:56:31.027" v="426" actId="478"/>
          <ac:spMkLst>
            <pc:docMk/>
            <pc:sldMk cId="3066372420" sldId="460"/>
            <ac:spMk id="3" creationId="{17B6CA62-AF6C-4A51-88ED-72603F909A67}"/>
          </ac:spMkLst>
        </pc:spChg>
        <pc:spChg chg="add del mod">
          <ac:chgData name="Ivan Solovyev" userId="51e6a133c0a55736" providerId="LiveId" clId="{CE992FF5-9BE8-4252-B4F4-7F0E77EA42C1}" dt="2021-02-24T10:56:28.878" v="425"/>
          <ac:spMkLst>
            <pc:docMk/>
            <pc:sldMk cId="3066372420" sldId="460"/>
            <ac:spMk id="7" creationId="{9A3E4AB6-81C0-466D-A2F6-33736522A6BA}"/>
          </ac:spMkLst>
        </pc:spChg>
        <pc:spChg chg="add del mod">
          <ac:chgData name="Ivan Solovyev" userId="51e6a133c0a55736" providerId="LiveId" clId="{CE992FF5-9BE8-4252-B4F4-7F0E77EA42C1}" dt="2021-02-24T10:56:28.878" v="425"/>
          <ac:spMkLst>
            <pc:docMk/>
            <pc:sldMk cId="3066372420" sldId="460"/>
            <ac:spMk id="8" creationId="{4BFAF761-A667-4715-AD76-6955FD28D42C}"/>
          </ac:spMkLst>
        </pc:spChg>
        <pc:spChg chg="add del mod">
          <ac:chgData name="Ivan Solovyev" userId="51e6a133c0a55736" providerId="LiveId" clId="{CE992FF5-9BE8-4252-B4F4-7F0E77EA42C1}" dt="2021-02-24T10:56:28.878" v="425"/>
          <ac:spMkLst>
            <pc:docMk/>
            <pc:sldMk cId="3066372420" sldId="460"/>
            <ac:spMk id="9" creationId="{E4638E33-A2A5-4D55-8950-39DA80A2AB42}"/>
          </ac:spMkLst>
        </pc:spChg>
        <pc:spChg chg="add mod">
          <ac:chgData name="Ivan Solovyev" userId="51e6a133c0a55736" providerId="LiveId" clId="{CE992FF5-9BE8-4252-B4F4-7F0E77EA42C1}" dt="2021-02-24T10:56:32.059" v="427"/>
          <ac:spMkLst>
            <pc:docMk/>
            <pc:sldMk cId="3066372420" sldId="460"/>
            <ac:spMk id="10" creationId="{2A0CD5FE-778C-44E6-8F7D-85DBCE690B49}"/>
          </ac:spMkLst>
        </pc:spChg>
        <pc:spChg chg="add mod">
          <ac:chgData name="Ivan Solovyev" userId="51e6a133c0a55736" providerId="LiveId" clId="{CE992FF5-9BE8-4252-B4F4-7F0E77EA42C1}" dt="2021-02-24T10:56:32.059" v="427"/>
          <ac:spMkLst>
            <pc:docMk/>
            <pc:sldMk cId="3066372420" sldId="460"/>
            <ac:spMk id="11" creationId="{9A431F03-3D4B-443E-BD9F-A1050AFDDEAE}"/>
          </ac:spMkLst>
        </pc:spChg>
        <pc:spChg chg="add mod">
          <ac:chgData name="Ivan Solovyev" userId="51e6a133c0a55736" providerId="LiveId" clId="{CE992FF5-9BE8-4252-B4F4-7F0E77EA42C1}" dt="2021-02-24T10:56:32.059" v="427"/>
          <ac:spMkLst>
            <pc:docMk/>
            <pc:sldMk cId="3066372420" sldId="460"/>
            <ac:spMk id="12" creationId="{FE2DF2D3-C3FC-4CED-9C63-FB73F82EA881}"/>
          </ac:spMkLst>
        </pc:spChg>
      </pc:sldChg>
      <pc:sldChg chg="addSp delSp modSp new mod ord">
        <pc:chgData name="Ivan Solovyev" userId="51e6a133c0a55736" providerId="LiveId" clId="{CE992FF5-9BE8-4252-B4F4-7F0E77EA42C1}" dt="2021-02-26T13:26:02.907" v="1150" actId="1035"/>
        <pc:sldMkLst>
          <pc:docMk/>
          <pc:sldMk cId="1652695833" sldId="461"/>
        </pc:sldMkLst>
        <pc:spChg chg="mod">
          <ac:chgData name="Ivan Solovyev" userId="51e6a133c0a55736" providerId="LiveId" clId="{CE992FF5-9BE8-4252-B4F4-7F0E77EA42C1}" dt="2021-02-25T09:58:20.129" v="864" actId="20577"/>
          <ac:spMkLst>
            <pc:docMk/>
            <pc:sldMk cId="1652695833" sldId="461"/>
            <ac:spMk id="2" creationId="{476050CF-754D-4628-AF9E-43284C9B3E73}"/>
          </ac:spMkLst>
        </pc:spChg>
        <pc:spChg chg="del">
          <ac:chgData name="Ivan Solovyev" userId="51e6a133c0a55736" providerId="LiveId" clId="{CE992FF5-9BE8-4252-B4F4-7F0E77EA42C1}" dt="2021-02-25T09:58:55.012" v="868" actId="478"/>
          <ac:spMkLst>
            <pc:docMk/>
            <pc:sldMk cId="1652695833" sldId="461"/>
            <ac:spMk id="3" creationId="{04F289D6-D4CA-4C28-A852-6086CB751E7D}"/>
          </ac:spMkLst>
        </pc:spChg>
        <pc:picChg chg="add del mod">
          <ac:chgData name="Ivan Solovyev" userId="51e6a133c0a55736" providerId="LiveId" clId="{CE992FF5-9BE8-4252-B4F4-7F0E77EA42C1}" dt="2021-02-25T12:39:51.436" v="911" actId="478"/>
          <ac:picMkLst>
            <pc:docMk/>
            <pc:sldMk cId="1652695833" sldId="461"/>
            <ac:picMk id="7" creationId="{9414E2E5-0C42-455D-BBB5-10B5784FD4BA}"/>
          </ac:picMkLst>
        </pc:picChg>
        <pc:picChg chg="add del mod">
          <ac:chgData name="Ivan Solovyev" userId="51e6a133c0a55736" providerId="LiveId" clId="{CE992FF5-9BE8-4252-B4F4-7F0E77EA42C1}" dt="2021-02-26T07:52:46.459" v="949" actId="478"/>
          <ac:picMkLst>
            <pc:docMk/>
            <pc:sldMk cId="1652695833" sldId="461"/>
            <ac:picMk id="7" creationId="{CA7984F7-4763-4D15-A5EC-B0C4071A5EA9}"/>
          </ac:picMkLst>
        </pc:picChg>
        <pc:picChg chg="add del mod">
          <ac:chgData name="Ivan Solovyev" userId="51e6a133c0a55736" providerId="LiveId" clId="{CE992FF5-9BE8-4252-B4F4-7F0E77EA42C1}" dt="2021-02-25T12:39:52.404" v="913" actId="478"/>
          <ac:picMkLst>
            <pc:docMk/>
            <pc:sldMk cId="1652695833" sldId="461"/>
            <ac:picMk id="8" creationId="{157F7616-DE4D-406C-A62A-9467485148A1}"/>
          </ac:picMkLst>
        </pc:picChg>
        <pc:picChg chg="add del mod">
          <ac:chgData name="Ivan Solovyev" userId="51e6a133c0a55736" providerId="LiveId" clId="{CE992FF5-9BE8-4252-B4F4-7F0E77EA42C1}" dt="2021-02-26T07:55:53.937" v="955" actId="478"/>
          <ac:picMkLst>
            <pc:docMk/>
            <pc:sldMk cId="1652695833" sldId="461"/>
            <ac:picMk id="9" creationId="{32220FA6-B8C0-41B1-BAF1-353CBF101406}"/>
          </ac:picMkLst>
        </pc:picChg>
        <pc:picChg chg="add del mod">
          <ac:chgData name="Ivan Solovyev" userId="51e6a133c0a55736" providerId="LiveId" clId="{CE992FF5-9BE8-4252-B4F4-7F0E77EA42C1}" dt="2021-02-25T12:39:51.936" v="912" actId="478"/>
          <ac:picMkLst>
            <pc:docMk/>
            <pc:sldMk cId="1652695833" sldId="461"/>
            <ac:picMk id="9" creationId="{BE7287FA-F80A-4E18-B12D-154D4372BC95}"/>
          </ac:picMkLst>
        </pc:picChg>
        <pc:picChg chg="add del mod">
          <ac:chgData name="Ivan Solovyev" userId="51e6a133c0a55736" providerId="LiveId" clId="{CE992FF5-9BE8-4252-B4F4-7F0E77EA42C1}" dt="2021-02-25T12:39:53.076" v="914" actId="478"/>
          <ac:picMkLst>
            <pc:docMk/>
            <pc:sldMk cId="1652695833" sldId="461"/>
            <ac:picMk id="10" creationId="{10E964E1-64FD-4A52-92DA-176E39DE217B}"/>
          </ac:picMkLst>
        </pc:picChg>
        <pc:picChg chg="add del mod">
          <ac:chgData name="Ivan Solovyev" userId="51e6a133c0a55736" providerId="LiveId" clId="{CE992FF5-9BE8-4252-B4F4-7F0E77EA42C1}" dt="2021-02-26T07:58:35.825" v="961" actId="478"/>
          <ac:picMkLst>
            <pc:docMk/>
            <pc:sldMk cId="1652695833" sldId="461"/>
            <ac:picMk id="11" creationId="{0AF0CCCD-2674-4E08-B12C-4EC301089EFE}"/>
          </ac:picMkLst>
        </pc:picChg>
        <pc:picChg chg="add del mod">
          <ac:chgData name="Ivan Solovyev" userId="51e6a133c0a55736" providerId="LiveId" clId="{CE992FF5-9BE8-4252-B4F4-7F0E77EA42C1}" dt="2021-02-25T12:39:53.717" v="915" actId="478"/>
          <ac:picMkLst>
            <pc:docMk/>
            <pc:sldMk cId="1652695833" sldId="461"/>
            <ac:picMk id="11" creationId="{63956B28-AF27-48B4-AA77-34453C326459}"/>
          </ac:picMkLst>
        </pc:picChg>
        <pc:picChg chg="add del mod">
          <ac:chgData name="Ivan Solovyev" userId="51e6a133c0a55736" providerId="LiveId" clId="{CE992FF5-9BE8-4252-B4F4-7F0E77EA42C1}" dt="2021-02-25T14:00:38.582" v="934" actId="478"/>
          <ac:picMkLst>
            <pc:docMk/>
            <pc:sldMk cId="1652695833" sldId="461"/>
            <ac:picMk id="12" creationId="{95F034CF-89DD-499A-9F4D-91D261062A0F}"/>
          </ac:picMkLst>
        </pc:picChg>
        <pc:picChg chg="add del mod">
          <ac:chgData name="Ivan Solovyev" userId="51e6a133c0a55736" providerId="LiveId" clId="{CE992FF5-9BE8-4252-B4F4-7F0E77EA42C1}" dt="2021-02-26T13:25:38.300" v="1139" actId="478"/>
          <ac:picMkLst>
            <pc:docMk/>
            <pc:sldMk cId="1652695833" sldId="461"/>
            <ac:picMk id="13" creationId="{7FFAA0EB-C6B4-4E1B-850A-B4C7279EC213}"/>
          </ac:picMkLst>
        </pc:picChg>
        <pc:picChg chg="add del mod">
          <ac:chgData name="Ivan Solovyev" userId="51e6a133c0a55736" providerId="LiveId" clId="{CE992FF5-9BE8-4252-B4F4-7F0E77EA42C1}" dt="2021-02-26T07:51:21.521" v="943" actId="478"/>
          <ac:picMkLst>
            <pc:docMk/>
            <pc:sldMk cId="1652695833" sldId="461"/>
            <ac:picMk id="14" creationId="{D97AD254-578A-4537-856A-08347C5C4377}"/>
          </ac:picMkLst>
        </pc:picChg>
        <pc:picChg chg="add mod">
          <ac:chgData name="Ivan Solovyev" userId="51e6a133c0a55736" providerId="LiveId" clId="{CE992FF5-9BE8-4252-B4F4-7F0E77EA42C1}" dt="2021-02-26T13:26:02.907" v="1150" actId="1035"/>
          <ac:picMkLst>
            <pc:docMk/>
            <pc:sldMk cId="1652695833" sldId="461"/>
            <ac:picMk id="16" creationId="{9DC748E2-CB11-468E-AEAD-6A9E0EED17F3}"/>
          </ac:picMkLst>
        </pc:picChg>
      </pc:sldChg>
      <pc:sldChg chg="addSp delSp modSp new mod">
        <pc:chgData name="Ivan Solovyev" userId="51e6a133c0a55736" providerId="LiveId" clId="{CE992FF5-9BE8-4252-B4F4-7F0E77EA42C1}" dt="2021-02-26T13:36:52.569" v="1203" actId="1076"/>
        <pc:sldMkLst>
          <pc:docMk/>
          <pc:sldMk cId="3168015264" sldId="462"/>
        </pc:sldMkLst>
        <pc:spChg chg="del">
          <ac:chgData name="Ivan Solovyev" userId="51e6a133c0a55736" providerId="LiveId" clId="{CE992FF5-9BE8-4252-B4F4-7F0E77EA42C1}" dt="2021-02-25T13:11:51.228" v="924" actId="478"/>
          <ac:spMkLst>
            <pc:docMk/>
            <pc:sldMk cId="3168015264" sldId="462"/>
            <ac:spMk id="3" creationId="{7E7D3151-835F-4370-9DB0-2A2867EB5F2F}"/>
          </ac:spMkLst>
        </pc:spChg>
        <pc:picChg chg="add mod">
          <ac:chgData name="Ivan Solovyev" userId="51e6a133c0a55736" providerId="LiveId" clId="{CE992FF5-9BE8-4252-B4F4-7F0E77EA42C1}" dt="2021-02-26T13:34:38.738" v="1189" actId="1076"/>
          <ac:picMkLst>
            <pc:docMk/>
            <pc:sldMk cId="3168015264" sldId="462"/>
            <ac:picMk id="3" creationId="{0A98F611-FA5F-4E11-A1D8-585E8DE7070D}"/>
          </ac:picMkLst>
        </pc:picChg>
        <pc:picChg chg="add del mod">
          <ac:chgData name="Ivan Solovyev" userId="51e6a133c0a55736" providerId="LiveId" clId="{CE992FF5-9BE8-4252-B4F4-7F0E77EA42C1}" dt="2021-02-26T13:36:33.779" v="1198" actId="478"/>
          <ac:picMkLst>
            <pc:docMk/>
            <pc:sldMk cId="3168015264" sldId="462"/>
            <ac:picMk id="7" creationId="{DD957306-D23C-42BB-9E5D-C371C886AB3D}"/>
          </ac:picMkLst>
        </pc:picChg>
        <pc:picChg chg="add mod">
          <ac:chgData name="Ivan Solovyev" userId="51e6a133c0a55736" providerId="LiveId" clId="{CE992FF5-9BE8-4252-B4F4-7F0E77EA42C1}" dt="2021-02-25T13:12:04.696" v="929" actId="1076"/>
          <ac:picMkLst>
            <pc:docMk/>
            <pc:sldMk cId="3168015264" sldId="462"/>
            <ac:picMk id="8" creationId="{A8892CB2-ACE1-43AD-B6F4-2AE04D07F085}"/>
          </ac:picMkLst>
        </pc:picChg>
        <pc:picChg chg="add mod">
          <ac:chgData name="Ivan Solovyev" userId="51e6a133c0a55736" providerId="LiveId" clId="{CE992FF5-9BE8-4252-B4F4-7F0E77EA42C1}" dt="2021-02-26T13:36:37.362" v="1200" actId="1076"/>
          <ac:picMkLst>
            <pc:docMk/>
            <pc:sldMk cId="3168015264" sldId="462"/>
            <ac:picMk id="9" creationId="{4C679934-AA27-4328-ADD2-2CA82916CC28}"/>
          </ac:picMkLst>
        </pc:picChg>
        <pc:picChg chg="add mod">
          <ac:chgData name="Ivan Solovyev" userId="51e6a133c0a55736" providerId="LiveId" clId="{CE992FF5-9BE8-4252-B4F4-7F0E77EA42C1}" dt="2021-02-26T13:36:52.569" v="1203" actId="1076"/>
          <ac:picMkLst>
            <pc:docMk/>
            <pc:sldMk cId="3168015264" sldId="462"/>
            <ac:picMk id="10" creationId="{7E0545F0-C232-4160-BB2B-D9EC477DAB5F}"/>
          </ac:picMkLst>
        </pc:picChg>
      </pc:sldChg>
      <pc:sldChg chg="new del">
        <pc:chgData name="Ivan Solovyev" userId="51e6a133c0a55736" providerId="LiveId" clId="{CE992FF5-9BE8-4252-B4F4-7F0E77EA42C1}" dt="2021-02-25T09:58:50.020" v="867" actId="680"/>
        <pc:sldMkLst>
          <pc:docMk/>
          <pc:sldMk cId="3819673808" sldId="462"/>
        </pc:sldMkLst>
      </pc:sldChg>
      <pc:sldChg chg="addSp delSp modSp new mod">
        <pc:chgData name="Ivan Solovyev" userId="51e6a133c0a55736" providerId="LiveId" clId="{CE992FF5-9BE8-4252-B4F4-7F0E77EA42C1}" dt="2021-02-26T10:03:20.385" v="1054" actId="1076"/>
        <pc:sldMkLst>
          <pc:docMk/>
          <pc:sldMk cId="1336173151" sldId="463"/>
        </pc:sldMkLst>
        <pc:spChg chg="mod">
          <ac:chgData name="Ivan Solovyev" userId="51e6a133c0a55736" providerId="LiveId" clId="{CE992FF5-9BE8-4252-B4F4-7F0E77EA42C1}" dt="2021-02-26T10:01:41.094" v="1043" actId="20577"/>
          <ac:spMkLst>
            <pc:docMk/>
            <pc:sldMk cId="1336173151" sldId="463"/>
            <ac:spMk id="2" creationId="{A9F2AA17-6886-4847-8CA8-F50AE84C1F63}"/>
          </ac:spMkLst>
        </pc:spChg>
        <pc:spChg chg="del">
          <ac:chgData name="Ivan Solovyev" userId="51e6a133c0a55736" providerId="LiveId" clId="{CE992FF5-9BE8-4252-B4F4-7F0E77EA42C1}" dt="2021-02-26T10:00:21.794" v="1005" actId="478"/>
          <ac:spMkLst>
            <pc:docMk/>
            <pc:sldMk cId="1336173151" sldId="463"/>
            <ac:spMk id="3" creationId="{C497CFE1-3E98-471A-BE47-0F4E5EB50020}"/>
          </ac:spMkLst>
        </pc:spChg>
        <pc:picChg chg="add del mod">
          <ac:chgData name="Ivan Solovyev" userId="51e6a133c0a55736" providerId="LiveId" clId="{CE992FF5-9BE8-4252-B4F4-7F0E77EA42C1}" dt="2021-02-26T10:02:26.309" v="1045" actId="478"/>
          <ac:picMkLst>
            <pc:docMk/>
            <pc:sldMk cId="1336173151" sldId="463"/>
            <ac:picMk id="7" creationId="{92B1EEA9-945C-44DC-904C-3FAFDED8BEAE}"/>
          </ac:picMkLst>
        </pc:picChg>
        <pc:picChg chg="add mod">
          <ac:chgData name="Ivan Solovyev" userId="51e6a133c0a55736" providerId="LiveId" clId="{CE992FF5-9BE8-4252-B4F4-7F0E77EA42C1}" dt="2021-02-26T10:01:26.690" v="1015"/>
          <ac:picMkLst>
            <pc:docMk/>
            <pc:sldMk cId="1336173151" sldId="463"/>
            <ac:picMk id="8" creationId="{58D2B80A-2949-4874-A770-D8CD7190D82F}"/>
          </ac:picMkLst>
        </pc:picChg>
        <pc:picChg chg="add del mod">
          <ac:chgData name="Ivan Solovyev" userId="51e6a133c0a55736" providerId="LiveId" clId="{CE992FF5-9BE8-4252-B4F4-7F0E77EA42C1}" dt="2021-02-26T10:03:12.187" v="1049" actId="478"/>
          <ac:picMkLst>
            <pc:docMk/>
            <pc:sldMk cId="1336173151" sldId="463"/>
            <ac:picMk id="9" creationId="{F3321B10-7CB0-470B-A0AC-706E8F24D267}"/>
          </ac:picMkLst>
        </pc:picChg>
        <pc:picChg chg="add mod">
          <ac:chgData name="Ivan Solovyev" userId="51e6a133c0a55736" providerId="LiveId" clId="{CE992FF5-9BE8-4252-B4F4-7F0E77EA42C1}" dt="2021-02-26T10:03:20.385" v="1054" actId="1076"/>
          <ac:picMkLst>
            <pc:docMk/>
            <pc:sldMk cId="1336173151" sldId="463"/>
            <ac:picMk id="10" creationId="{F3776762-C022-450B-B758-268FFB0BEE33}"/>
          </ac:picMkLst>
        </pc:picChg>
      </pc:sldChg>
      <pc:sldChg chg="addSp delSp modSp new mod">
        <pc:chgData name="Ivan Solovyev" userId="51e6a133c0a55736" providerId="LiveId" clId="{CE992FF5-9BE8-4252-B4F4-7F0E77EA42C1}" dt="2021-02-26T13:21:07.811" v="1124" actId="255"/>
        <pc:sldMkLst>
          <pc:docMk/>
          <pc:sldMk cId="3144990437" sldId="464"/>
        </pc:sldMkLst>
        <pc:spChg chg="mod">
          <ac:chgData name="Ivan Solovyev" userId="51e6a133c0a55736" providerId="LiveId" clId="{CE992FF5-9BE8-4252-B4F4-7F0E77EA42C1}" dt="2021-02-26T13:21:07.811" v="1124" actId="255"/>
          <ac:spMkLst>
            <pc:docMk/>
            <pc:sldMk cId="3144990437" sldId="464"/>
            <ac:spMk id="2" creationId="{04739359-28C4-4C6F-8365-C1B16D6116AB}"/>
          </ac:spMkLst>
        </pc:spChg>
        <pc:spChg chg="del">
          <ac:chgData name="Ivan Solovyev" userId="51e6a133c0a55736" providerId="LiveId" clId="{CE992FF5-9BE8-4252-B4F4-7F0E77EA42C1}" dt="2021-02-26T13:00:28.099" v="1056" actId="478"/>
          <ac:spMkLst>
            <pc:docMk/>
            <pc:sldMk cId="3144990437" sldId="464"/>
            <ac:spMk id="3" creationId="{BD1C69D6-72B6-44F7-889C-7C167C001B11}"/>
          </ac:spMkLst>
        </pc:spChg>
        <pc:picChg chg="add del mod">
          <ac:chgData name="Ivan Solovyev" userId="51e6a133c0a55736" providerId="LiveId" clId="{CE992FF5-9BE8-4252-B4F4-7F0E77EA42C1}" dt="2021-02-26T13:17:54.374" v="1062" actId="478"/>
          <ac:picMkLst>
            <pc:docMk/>
            <pc:sldMk cId="3144990437" sldId="464"/>
            <ac:picMk id="7" creationId="{53B7F93B-BF6C-4C76-A076-A53640C357A7}"/>
          </ac:picMkLst>
        </pc:picChg>
        <pc:picChg chg="add del mod">
          <ac:chgData name="Ivan Solovyev" userId="51e6a133c0a55736" providerId="LiveId" clId="{CE992FF5-9BE8-4252-B4F4-7F0E77EA42C1}" dt="2021-02-26T13:20:17.402" v="1074" actId="478"/>
          <ac:picMkLst>
            <pc:docMk/>
            <pc:sldMk cId="3144990437" sldId="464"/>
            <ac:picMk id="8" creationId="{72F91684-A4CB-4BF3-A526-6554803CF8D2}"/>
          </ac:picMkLst>
        </pc:picChg>
        <pc:picChg chg="add mod">
          <ac:chgData name="Ivan Solovyev" userId="51e6a133c0a55736" providerId="LiveId" clId="{CE992FF5-9BE8-4252-B4F4-7F0E77EA42C1}" dt="2021-02-26T13:20:35.464" v="1083" actId="1035"/>
          <ac:picMkLst>
            <pc:docMk/>
            <pc:sldMk cId="3144990437" sldId="464"/>
            <ac:picMk id="9" creationId="{7127B0BC-8EF3-4747-9854-BC927633D190}"/>
          </ac:picMkLst>
        </pc:picChg>
      </pc:sldChg>
      <pc:sldChg chg="addSp delSp modSp new mod">
        <pc:chgData name="Ivan Solovyev" userId="51e6a133c0a55736" providerId="LiveId" clId="{CE992FF5-9BE8-4252-B4F4-7F0E77EA42C1}" dt="2021-02-26T13:22:16.367" v="1138" actId="20577"/>
        <pc:sldMkLst>
          <pc:docMk/>
          <pc:sldMk cId="671986944" sldId="465"/>
        </pc:sldMkLst>
        <pc:spChg chg="mod">
          <ac:chgData name="Ivan Solovyev" userId="51e6a133c0a55736" providerId="LiveId" clId="{CE992FF5-9BE8-4252-B4F4-7F0E77EA42C1}" dt="2021-02-26T13:22:16.367" v="1138" actId="20577"/>
          <ac:spMkLst>
            <pc:docMk/>
            <pc:sldMk cId="671986944" sldId="465"/>
            <ac:spMk id="2" creationId="{91E3D80C-B8D1-4A12-B529-E0E9FB6B7604}"/>
          </ac:spMkLst>
        </pc:spChg>
        <pc:spChg chg="del">
          <ac:chgData name="Ivan Solovyev" userId="51e6a133c0a55736" providerId="LiveId" clId="{CE992FF5-9BE8-4252-B4F4-7F0E77EA42C1}" dt="2021-02-26T13:18:21.811" v="1070" actId="478"/>
          <ac:spMkLst>
            <pc:docMk/>
            <pc:sldMk cId="671986944" sldId="465"/>
            <ac:spMk id="3" creationId="{2A70E152-F5CA-4E3C-B1D8-37F4BA47EDB2}"/>
          </ac:spMkLst>
        </pc:spChg>
        <pc:picChg chg="add mod">
          <ac:chgData name="Ivan Solovyev" userId="51e6a133c0a55736" providerId="LiveId" clId="{CE992FF5-9BE8-4252-B4F4-7F0E77EA42C1}" dt="2021-02-26T13:18:38.573" v="1073" actId="1076"/>
          <ac:picMkLst>
            <pc:docMk/>
            <pc:sldMk cId="671986944" sldId="465"/>
            <ac:picMk id="7" creationId="{7578C75E-6BC5-4001-A32F-3DB60D60D73D}"/>
          </ac:picMkLst>
        </pc:picChg>
      </pc:sldChg>
      <pc:sldChg chg="delSp modSp new mod">
        <pc:chgData name="Ivan Solovyev" userId="51e6a133c0a55736" providerId="LiveId" clId="{CE992FF5-9BE8-4252-B4F4-7F0E77EA42C1}" dt="2021-02-26T13:30:00.970" v="1177" actId="478"/>
        <pc:sldMkLst>
          <pc:docMk/>
          <pc:sldMk cId="300164346" sldId="466"/>
        </pc:sldMkLst>
        <pc:spChg chg="mod">
          <ac:chgData name="Ivan Solovyev" userId="51e6a133c0a55736" providerId="LiveId" clId="{CE992FF5-9BE8-4252-B4F4-7F0E77EA42C1}" dt="2021-02-26T13:29:57.469" v="1176" actId="20577"/>
          <ac:spMkLst>
            <pc:docMk/>
            <pc:sldMk cId="300164346" sldId="466"/>
            <ac:spMk id="2" creationId="{DF1A925D-A050-4A58-AB47-91E80C2E727B}"/>
          </ac:spMkLst>
        </pc:spChg>
        <pc:spChg chg="del">
          <ac:chgData name="Ivan Solovyev" userId="51e6a133c0a55736" providerId="LiveId" clId="{CE992FF5-9BE8-4252-B4F4-7F0E77EA42C1}" dt="2021-02-26T13:30:00.970" v="1177" actId="478"/>
          <ac:spMkLst>
            <pc:docMk/>
            <pc:sldMk cId="300164346" sldId="466"/>
            <ac:spMk id="3" creationId="{EF61A697-EFFD-488F-84DE-B858F2D002B2}"/>
          </ac:spMkLst>
        </pc:spChg>
      </pc:sldChg>
      <pc:sldMasterChg chg="addSp delSp modSp mod modSldLayout">
        <pc:chgData name="Ivan Solovyev" userId="51e6a133c0a55736" providerId="LiveId" clId="{CE992FF5-9BE8-4252-B4F4-7F0E77EA42C1}" dt="2021-02-25T09:58:39.177" v="865" actId="207"/>
        <pc:sldMasterMkLst>
          <pc:docMk/>
          <pc:sldMasterMk cId="0" sldId="2147483680"/>
        </pc:sldMasterMkLst>
        <pc:spChg chg="mod">
          <ac:chgData name="Ivan Solovyev" userId="51e6a133c0a55736" providerId="LiveId" clId="{CE992FF5-9BE8-4252-B4F4-7F0E77EA42C1}" dt="2021-02-24T10:53:09.175" v="421" actId="14100"/>
          <ac:spMkLst>
            <pc:docMk/>
            <pc:sldMasterMk cId="0" sldId="2147483680"/>
            <ac:spMk id="79875" creationId="{00000000-0000-0000-0000-000000000000}"/>
          </ac:spMkLst>
        </pc:spChg>
        <pc:spChg chg="mod">
          <ac:chgData name="Ivan Solovyev" userId="51e6a133c0a55736" providerId="LiveId" clId="{CE992FF5-9BE8-4252-B4F4-7F0E77EA42C1}" dt="2021-02-24T10:53:02.150" v="420" actId="1036"/>
          <ac:spMkLst>
            <pc:docMk/>
            <pc:sldMasterMk cId="0" sldId="2147483680"/>
            <ac:spMk id="79883" creationId="{00000000-0000-0000-0000-000000000000}"/>
          </ac:spMkLst>
        </pc:spChg>
        <pc:spChg chg="mod">
          <ac:chgData name="Ivan Solovyev" userId="51e6a133c0a55736" providerId="LiveId" clId="{CE992FF5-9BE8-4252-B4F4-7F0E77EA42C1}" dt="2021-02-24T10:36:00.730" v="25" actId="20577"/>
          <ac:spMkLst>
            <pc:docMk/>
            <pc:sldMasterMk cId="0" sldId="2147483680"/>
            <ac:spMk id="79888" creationId="{00000000-0000-0000-0000-000000000000}"/>
          </ac:spMkLst>
        </pc:spChg>
        <pc:spChg chg="mod">
          <ac:chgData name="Ivan Solovyev" userId="51e6a133c0a55736" providerId="LiveId" clId="{CE992FF5-9BE8-4252-B4F4-7F0E77EA42C1}" dt="2021-02-25T09:58:39.177" v="865" actId="207"/>
          <ac:spMkLst>
            <pc:docMk/>
            <pc:sldMasterMk cId="0" sldId="2147483680"/>
            <ac:spMk id="79891" creationId="{00000000-0000-0000-0000-000000000000}"/>
          </ac:spMkLst>
        </pc:spChg>
        <pc:picChg chg="add mod">
          <ac:chgData name="Ivan Solovyev" userId="51e6a133c0a55736" providerId="LiveId" clId="{CE992FF5-9BE8-4252-B4F4-7F0E77EA42C1}" dt="2021-02-24T10:35:47.782" v="12" actId="1076"/>
          <ac:picMkLst>
            <pc:docMk/>
            <pc:sldMasterMk cId="0" sldId="2147483680"/>
            <ac:picMk id="3" creationId="{BAFC5DFE-3D5E-465C-BB3E-2F3FF5C97F73}"/>
          </ac:picMkLst>
        </pc:picChg>
        <pc:picChg chg="del">
          <ac:chgData name="Ivan Solovyev" userId="51e6a133c0a55736" providerId="LiveId" clId="{CE992FF5-9BE8-4252-B4F4-7F0E77EA42C1}" dt="2021-02-24T10:35:38.253" v="9" actId="478"/>
          <ac:picMkLst>
            <pc:docMk/>
            <pc:sldMasterMk cId="0" sldId="2147483680"/>
            <ac:picMk id="5" creationId="{5679195B-3D42-4B19-92F7-EB0C7E706588}"/>
          </ac:picMkLst>
        </pc:picChg>
        <pc:picChg chg="add mod">
          <ac:chgData name="Ivan Solovyev" userId="51e6a133c0a55736" providerId="LiveId" clId="{CE992FF5-9BE8-4252-B4F4-7F0E77EA42C1}" dt="2021-02-24T10:47:13.076" v="209" actId="1076"/>
          <ac:picMkLst>
            <pc:docMk/>
            <pc:sldMasterMk cId="0" sldId="2147483680"/>
            <ac:picMk id="6" creationId="{F6FB2EBF-BEF0-430A-A9F1-9D2157AADC8B}"/>
          </ac:picMkLst>
        </pc:picChg>
        <pc:picChg chg="del">
          <ac:chgData name="Ivan Solovyev" userId="51e6a133c0a55736" providerId="LiveId" clId="{CE992FF5-9BE8-4252-B4F4-7F0E77EA42C1}" dt="2021-02-24T10:46:47.310" v="200" actId="478"/>
          <ac:picMkLst>
            <pc:docMk/>
            <pc:sldMasterMk cId="0" sldId="2147483680"/>
            <ac:picMk id="79892" creationId="{00000000-0000-0000-0000-000000000000}"/>
          </ac:picMkLst>
        </pc:picChg>
        <pc:sldLayoutChg chg="modSp">
          <pc:chgData name="Ivan Solovyev" userId="51e6a133c0a55736" providerId="LiveId" clId="{CE992FF5-9BE8-4252-B4F4-7F0E77EA42C1}" dt="2021-02-24T10:36:59.848" v="30"/>
          <pc:sldLayoutMkLst>
            <pc:docMk/>
            <pc:sldMasterMk cId="0" sldId="2147483680"/>
            <pc:sldLayoutMk cId="0" sldId="2147483681"/>
          </pc:sldLayoutMkLst>
          <pc:spChg chg="mod">
            <ac:chgData name="Ivan Solovyev" userId="51e6a133c0a55736" providerId="LiveId" clId="{CE992FF5-9BE8-4252-B4F4-7F0E77EA42C1}" dt="2021-02-24T10:36:59.848" v="30"/>
            <ac:spMkLst>
              <pc:docMk/>
              <pc:sldMasterMk cId="0" sldId="2147483680"/>
              <pc:sldLayoutMk cId="0" sldId="2147483681"/>
              <ac:spMk id="80906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52:57.297" v="419" actId="14100"/>
          <pc:sldLayoutMkLst>
            <pc:docMk/>
            <pc:sldMasterMk cId="0" sldId="2147483680"/>
            <pc:sldLayoutMk cId="1050381387" sldId="2147483682"/>
          </pc:sldLayoutMkLst>
          <pc:spChg chg="mod">
            <ac:chgData name="Ivan Solovyev" userId="51e6a133c0a55736" providerId="LiveId" clId="{CE992FF5-9BE8-4252-B4F4-7F0E77EA42C1}" dt="2021-02-24T10:52:57.297" v="419" actId="14100"/>
            <ac:spMkLst>
              <pc:docMk/>
              <pc:sldMasterMk cId="0" sldId="2147483680"/>
              <pc:sldLayoutMk cId="1050381387" sldId="2147483682"/>
              <ac:spMk id="3" creationId="{00000000-0000-0000-0000-000000000000}"/>
            </ac:spMkLst>
          </pc:spChg>
          <pc:spChg chg="mod">
            <ac:chgData name="Ivan Solovyev" userId="51e6a133c0a55736" providerId="LiveId" clId="{CE992FF5-9BE8-4252-B4F4-7F0E77EA42C1}" dt="2021-02-24T10:37:02.882" v="31"/>
            <ac:spMkLst>
              <pc:docMk/>
              <pc:sldMasterMk cId="0" sldId="2147483680"/>
              <pc:sldLayoutMk cId="1050381387" sldId="2147483682"/>
              <ac:spMk id="4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06.208" v="32"/>
          <pc:sldLayoutMkLst>
            <pc:docMk/>
            <pc:sldMasterMk cId="0" sldId="2147483680"/>
            <pc:sldLayoutMk cId="15665622" sldId="2147483683"/>
          </pc:sldLayoutMkLst>
          <pc:spChg chg="mod">
            <ac:chgData name="Ivan Solovyev" userId="51e6a133c0a55736" providerId="LiveId" clId="{CE992FF5-9BE8-4252-B4F4-7F0E77EA42C1}" dt="2021-02-24T10:37:06.208" v="32"/>
            <ac:spMkLst>
              <pc:docMk/>
              <pc:sldMasterMk cId="0" sldId="2147483680"/>
              <pc:sldLayoutMk cId="15665622" sldId="2147483683"/>
              <ac:spMk id="4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08.606" v="33"/>
          <pc:sldLayoutMkLst>
            <pc:docMk/>
            <pc:sldMasterMk cId="0" sldId="2147483680"/>
            <pc:sldLayoutMk cId="1658815592" sldId="2147483684"/>
          </pc:sldLayoutMkLst>
          <pc:spChg chg="mod">
            <ac:chgData name="Ivan Solovyev" userId="51e6a133c0a55736" providerId="LiveId" clId="{CE992FF5-9BE8-4252-B4F4-7F0E77EA42C1}" dt="2021-02-24T10:37:08.606" v="33"/>
            <ac:spMkLst>
              <pc:docMk/>
              <pc:sldMasterMk cId="0" sldId="2147483680"/>
              <pc:sldLayoutMk cId="1658815592" sldId="2147483684"/>
              <ac:spMk id="5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11.184" v="34"/>
          <pc:sldLayoutMkLst>
            <pc:docMk/>
            <pc:sldMasterMk cId="0" sldId="2147483680"/>
            <pc:sldLayoutMk cId="1324584875" sldId="2147483685"/>
          </pc:sldLayoutMkLst>
          <pc:spChg chg="mod">
            <ac:chgData name="Ivan Solovyev" userId="51e6a133c0a55736" providerId="LiveId" clId="{CE992FF5-9BE8-4252-B4F4-7F0E77EA42C1}" dt="2021-02-24T10:37:11.184" v="34"/>
            <ac:spMkLst>
              <pc:docMk/>
              <pc:sldMasterMk cId="0" sldId="2147483680"/>
              <pc:sldLayoutMk cId="1324584875" sldId="2147483685"/>
              <ac:spMk id="7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14.456" v="35"/>
          <pc:sldLayoutMkLst>
            <pc:docMk/>
            <pc:sldMasterMk cId="0" sldId="2147483680"/>
            <pc:sldLayoutMk cId="2149292329" sldId="2147483686"/>
          </pc:sldLayoutMkLst>
          <pc:spChg chg="mod">
            <ac:chgData name="Ivan Solovyev" userId="51e6a133c0a55736" providerId="LiveId" clId="{CE992FF5-9BE8-4252-B4F4-7F0E77EA42C1}" dt="2021-02-24T10:37:14.456" v="35"/>
            <ac:spMkLst>
              <pc:docMk/>
              <pc:sldMasterMk cId="0" sldId="2147483680"/>
              <pc:sldLayoutMk cId="2149292329" sldId="2147483686"/>
              <ac:spMk id="3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16.704" v="36"/>
          <pc:sldLayoutMkLst>
            <pc:docMk/>
            <pc:sldMasterMk cId="0" sldId="2147483680"/>
            <pc:sldLayoutMk cId="3440475708" sldId="2147483687"/>
          </pc:sldLayoutMkLst>
          <pc:spChg chg="mod">
            <ac:chgData name="Ivan Solovyev" userId="51e6a133c0a55736" providerId="LiveId" clId="{CE992FF5-9BE8-4252-B4F4-7F0E77EA42C1}" dt="2021-02-24T10:37:16.704" v="36"/>
            <ac:spMkLst>
              <pc:docMk/>
              <pc:sldMasterMk cId="0" sldId="2147483680"/>
              <pc:sldLayoutMk cId="3440475708" sldId="2147483687"/>
              <ac:spMk id="2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19.479" v="37"/>
          <pc:sldLayoutMkLst>
            <pc:docMk/>
            <pc:sldMasterMk cId="0" sldId="2147483680"/>
            <pc:sldLayoutMk cId="2627209619" sldId="2147483688"/>
          </pc:sldLayoutMkLst>
          <pc:spChg chg="mod">
            <ac:chgData name="Ivan Solovyev" userId="51e6a133c0a55736" providerId="LiveId" clId="{CE992FF5-9BE8-4252-B4F4-7F0E77EA42C1}" dt="2021-02-24T10:37:19.479" v="37"/>
            <ac:spMkLst>
              <pc:docMk/>
              <pc:sldMasterMk cId="0" sldId="2147483680"/>
              <pc:sldLayoutMk cId="2627209619" sldId="2147483688"/>
              <ac:spMk id="5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22.287" v="38"/>
          <pc:sldLayoutMkLst>
            <pc:docMk/>
            <pc:sldMasterMk cId="0" sldId="2147483680"/>
            <pc:sldLayoutMk cId="2763838984" sldId="2147483689"/>
          </pc:sldLayoutMkLst>
          <pc:spChg chg="mod">
            <ac:chgData name="Ivan Solovyev" userId="51e6a133c0a55736" providerId="LiveId" clId="{CE992FF5-9BE8-4252-B4F4-7F0E77EA42C1}" dt="2021-02-24T10:37:22.287" v="38"/>
            <ac:spMkLst>
              <pc:docMk/>
              <pc:sldMasterMk cId="0" sldId="2147483680"/>
              <pc:sldLayoutMk cId="2763838984" sldId="2147483689"/>
              <ac:spMk id="5" creationId="{00000000-0000-0000-0000-000000000000}"/>
            </ac:spMkLst>
          </pc:spChg>
        </pc:sldLayoutChg>
        <pc:sldLayoutChg chg="modSp mod">
          <pc:chgData name="Ivan Solovyev" userId="51e6a133c0a55736" providerId="LiveId" clId="{CE992FF5-9BE8-4252-B4F4-7F0E77EA42C1}" dt="2021-02-24T10:37:32.337" v="43" actId="20577"/>
          <pc:sldLayoutMkLst>
            <pc:docMk/>
            <pc:sldMasterMk cId="0" sldId="2147483680"/>
            <pc:sldLayoutMk cId="1269932260" sldId="2147483690"/>
          </pc:sldLayoutMkLst>
          <pc:spChg chg="mod">
            <ac:chgData name="Ivan Solovyev" userId="51e6a133c0a55736" providerId="LiveId" clId="{CE992FF5-9BE8-4252-B4F4-7F0E77EA42C1}" dt="2021-02-24T10:37:32.337" v="43" actId="20577"/>
            <ac:spMkLst>
              <pc:docMk/>
              <pc:sldMasterMk cId="0" sldId="2147483680"/>
              <pc:sldLayoutMk cId="1269932260" sldId="2147483690"/>
              <ac:spMk id="4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37.374" v="44"/>
          <pc:sldLayoutMkLst>
            <pc:docMk/>
            <pc:sldMasterMk cId="0" sldId="2147483680"/>
            <pc:sldLayoutMk cId="4127721635" sldId="2147483691"/>
          </pc:sldLayoutMkLst>
          <pc:spChg chg="mod">
            <ac:chgData name="Ivan Solovyev" userId="51e6a133c0a55736" providerId="LiveId" clId="{CE992FF5-9BE8-4252-B4F4-7F0E77EA42C1}" dt="2021-02-24T10:37:37.374" v="44"/>
            <ac:spMkLst>
              <pc:docMk/>
              <pc:sldMasterMk cId="0" sldId="2147483680"/>
              <pc:sldLayoutMk cId="4127721635" sldId="2147483691"/>
              <ac:spMk id="4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41.624" v="45"/>
          <pc:sldLayoutMkLst>
            <pc:docMk/>
            <pc:sldMasterMk cId="0" sldId="2147483680"/>
            <pc:sldLayoutMk cId="1708678007" sldId="2147483692"/>
          </pc:sldLayoutMkLst>
          <pc:spChg chg="mod">
            <ac:chgData name="Ivan Solovyev" userId="51e6a133c0a55736" providerId="LiveId" clId="{CE992FF5-9BE8-4252-B4F4-7F0E77EA42C1}" dt="2021-02-24T10:37:41.624" v="45"/>
            <ac:spMkLst>
              <pc:docMk/>
              <pc:sldMasterMk cId="0" sldId="2147483680"/>
              <pc:sldLayoutMk cId="1708678007" sldId="2147483692"/>
              <ac:spMk id="7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44.399" v="46"/>
          <pc:sldLayoutMkLst>
            <pc:docMk/>
            <pc:sldMasterMk cId="0" sldId="2147483680"/>
            <pc:sldLayoutMk cId="352267538" sldId="2147483693"/>
          </pc:sldLayoutMkLst>
          <pc:spChg chg="mod">
            <ac:chgData name="Ivan Solovyev" userId="51e6a133c0a55736" providerId="LiveId" clId="{CE992FF5-9BE8-4252-B4F4-7F0E77EA42C1}" dt="2021-02-24T10:37:44.399" v="46"/>
            <ac:spMkLst>
              <pc:docMk/>
              <pc:sldMasterMk cId="0" sldId="2147483680"/>
              <pc:sldLayoutMk cId="352267538" sldId="2147483693"/>
              <ac:spMk id="6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47.638" v="47"/>
          <pc:sldLayoutMkLst>
            <pc:docMk/>
            <pc:sldMasterMk cId="0" sldId="2147483680"/>
            <pc:sldLayoutMk cId="670944915" sldId="2147483694"/>
          </pc:sldLayoutMkLst>
          <pc:spChg chg="mod">
            <ac:chgData name="Ivan Solovyev" userId="51e6a133c0a55736" providerId="LiveId" clId="{CE992FF5-9BE8-4252-B4F4-7F0E77EA42C1}" dt="2021-02-24T10:37:47.638" v="47"/>
            <ac:spMkLst>
              <pc:docMk/>
              <pc:sldMasterMk cId="0" sldId="2147483680"/>
              <pc:sldLayoutMk cId="670944915" sldId="2147483694"/>
              <ac:spMk id="5" creationId="{00000000-0000-0000-0000-000000000000}"/>
            </ac:spMkLst>
          </pc:spChg>
        </pc:sldLayoutChg>
        <pc:sldLayoutChg chg="modSp">
          <pc:chgData name="Ivan Solovyev" userId="51e6a133c0a55736" providerId="LiveId" clId="{CE992FF5-9BE8-4252-B4F4-7F0E77EA42C1}" dt="2021-02-24T10:37:50.141" v="48"/>
          <pc:sldLayoutMkLst>
            <pc:docMk/>
            <pc:sldMasterMk cId="0" sldId="2147483680"/>
            <pc:sldLayoutMk cId="433885208" sldId="2147483695"/>
          </pc:sldLayoutMkLst>
          <pc:spChg chg="mod">
            <ac:chgData name="Ivan Solovyev" userId="51e6a133c0a55736" providerId="LiveId" clId="{CE992FF5-9BE8-4252-B4F4-7F0E77EA42C1}" dt="2021-02-24T10:37:50.141" v="48"/>
            <ac:spMkLst>
              <pc:docMk/>
              <pc:sldMasterMk cId="0" sldId="2147483680"/>
              <pc:sldLayoutMk cId="433885208" sldId="2147483695"/>
              <ac:spMk id="3" creationId="{00000000-0000-0000-0000-000000000000}"/>
            </ac:spMkLst>
          </pc:spChg>
        </pc:sldLayoutChg>
      </pc:sldMasterChg>
    </pc:docChg>
  </pc:docChgLst>
  <pc:docChgLst>
    <pc:chgData name="Ivan Solovyev" userId="51e6a133c0a55736" providerId="LiveId" clId="{348FD1E9-4C9F-4775-A12D-BE31C50B0A5C}"/>
    <pc:docChg chg="custSel addSld delSld modSld">
      <pc:chgData name="Ivan Solovyev" userId="51e6a133c0a55736" providerId="LiveId" clId="{348FD1E9-4C9F-4775-A12D-BE31C50B0A5C}" dt="2021-02-28T12:46:58.431" v="175" actId="2696"/>
      <pc:docMkLst>
        <pc:docMk/>
      </pc:docMkLst>
      <pc:sldChg chg="addSp delSp modSp mod">
        <pc:chgData name="Ivan Solovyev" userId="51e6a133c0a55736" providerId="LiveId" clId="{348FD1E9-4C9F-4775-A12D-BE31C50B0A5C}" dt="2021-02-28T12:44:37.275" v="116" actId="1076"/>
        <pc:sldMkLst>
          <pc:docMk/>
          <pc:sldMk cId="2100111025" sldId="453"/>
        </pc:sldMkLst>
        <pc:picChg chg="del">
          <ac:chgData name="Ivan Solovyev" userId="51e6a133c0a55736" providerId="LiveId" clId="{348FD1E9-4C9F-4775-A12D-BE31C50B0A5C}" dt="2021-02-28T12:44:24.531" v="111" actId="478"/>
          <ac:picMkLst>
            <pc:docMk/>
            <pc:sldMk cId="2100111025" sldId="453"/>
            <ac:picMk id="7" creationId="{859281D1-1AED-4380-8515-3F0D8A1E996D}"/>
          </ac:picMkLst>
        </pc:picChg>
        <pc:picChg chg="add mod">
          <ac:chgData name="Ivan Solovyev" userId="51e6a133c0a55736" providerId="LiveId" clId="{348FD1E9-4C9F-4775-A12D-BE31C50B0A5C}" dt="2021-02-28T12:44:37.275" v="116" actId="1076"/>
          <ac:picMkLst>
            <pc:docMk/>
            <pc:sldMk cId="2100111025" sldId="453"/>
            <ac:picMk id="8" creationId="{F989A0BB-1378-455C-80A9-22A8B4A73090}"/>
          </ac:picMkLst>
        </pc:picChg>
      </pc:sldChg>
      <pc:sldChg chg="modSp mod">
        <pc:chgData name="Ivan Solovyev" userId="51e6a133c0a55736" providerId="LiveId" clId="{348FD1E9-4C9F-4775-A12D-BE31C50B0A5C}" dt="2021-02-28T12:45:14.814" v="174" actId="6549"/>
        <pc:sldMkLst>
          <pc:docMk/>
          <pc:sldMk cId="1837848535" sldId="456"/>
        </pc:sldMkLst>
        <pc:spChg chg="mod">
          <ac:chgData name="Ivan Solovyev" userId="51e6a133c0a55736" providerId="LiveId" clId="{348FD1E9-4C9F-4775-A12D-BE31C50B0A5C}" dt="2021-02-28T12:45:14.814" v="174" actId="6549"/>
          <ac:spMkLst>
            <pc:docMk/>
            <pc:sldMk cId="1837848535" sldId="456"/>
            <ac:spMk id="3" creationId="{767825DF-B19C-4ED3-8738-046F3D67E49A}"/>
          </ac:spMkLst>
        </pc:spChg>
      </pc:sldChg>
      <pc:sldChg chg="addSp delSp modSp mod">
        <pc:chgData name="Ivan Solovyev" userId="51e6a133c0a55736" providerId="LiveId" clId="{348FD1E9-4C9F-4775-A12D-BE31C50B0A5C}" dt="2021-02-28T12:07:14.729" v="30" actId="20577"/>
        <pc:sldMkLst>
          <pc:docMk/>
          <pc:sldMk cId="3880451998" sldId="457"/>
        </pc:sldMkLst>
        <pc:spChg chg="mod">
          <ac:chgData name="Ivan Solovyev" userId="51e6a133c0a55736" providerId="LiveId" clId="{348FD1E9-4C9F-4775-A12D-BE31C50B0A5C}" dt="2021-02-28T12:07:14.729" v="30" actId="20577"/>
          <ac:spMkLst>
            <pc:docMk/>
            <pc:sldMk cId="3880451998" sldId="457"/>
            <ac:spMk id="2" creationId="{02C6DA92-0FCE-44DA-AC76-4FA4DE5041FF}"/>
          </ac:spMkLst>
        </pc:spChg>
        <pc:picChg chg="del">
          <ac:chgData name="Ivan Solovyev" userId="51e6a133c0a55736" providerId="LiveId" clId="{348FD1E9-4C9F-4775-A12D-BE31C50B0A5C}" dt="2021-02-28T12:05:55.989" v="0" actId="478"/>
          <ac:picMkLst>
            <pc:docMk/>
            <pc:sldMk cId="3880451998" sldId="457"/>
            <ac:picMk id="7" creationId="{80DD6271-17AB-4C49-9193-293C08F82316}"/>
          </ac:picMkLst>
        </pc:picChg>
        <pc:picChg chg="add del mod">
          <ac:chgData name="Ivan Solovyev" userId="51e6a133c0a55736" providerId="LiveId" clId="{348FD1E9-4C9F-4775-A12D-BE31C50B0A5C}" dt="2021-02-28T12:06:17.685" v="4" actId="478"/>
          <ac:picMkLst>
            <pc:docMk/>
            <pc:sldMk cId="3880451998" sldId="457"/>
            <ac:picMk id="8" creationId="{4095CED0-709F-43FC-B60C-58F7428CB409}"/>
          </ac:picMkLst>
        </pc:picChg>
        <pc:picChg chg="add del mod">
          <ac:chgData name="Ivan Solovyev" userId="51e6a133c0a55736" providerId="LiveId" clId="{348FD1E9-4C9F-4775-A12D-BE31C50B0A5C}" dt="2021-02-28T12:06:25.568" v="6" actId="478"/>
          <ac:picMkLst>
            <pc:docMk/>
            <pc:sldMk cId="3880451998" sldId="457"/>
            <ac:picMk id="10" creationId="{61C4E91E-C65C-49BA-AAF2-EFCC49EE7A5C}"/>
          </ac:picMkLst>
        </pc:picChg>
        <pc:picChg chg="add mod">
          <ac:chgData name="Ivan Solovyev" userId="51e6a133c0a55736" providerId="LiveId" clId="{348FD1E9-4C9F-4775-A12D-BE31C50B0A5C}" dt="2021-02-28T12:06:53.808" v="14" actId="1076"/>
          <ac:picMkLst>
            <pc:docMk/>
            <pc:sldMk cId="3880451998" sldId="457"/>
            <ac:picMk id="12" creationId="{1D0125DE-0FC5-4448-9730-D2795F63103C}"/>
          </ac:picMkLst>
        </pc:picChg>
      </pc:sldChg>
      <pc:sldChg chg="del">
        <pc:chgData name="Ivan Solovyev" userId="51e6a133c0a55736" providerId="LiveId" clId="{348FD1E9-4C9F-4775-A12D-BE31C50B0A5C}" dt="2021-02-28T12:46:58.431" v="175" actId="2696"/>
        <pc:sldMkLst>
          <pc:docMk/>
          <pc:sldMk cId="3168015264" sldId="462"/>
        </pc:sldMkLst>
      </pc:sldChg>
      <pc:sldChg chg="addSp delSp modSp mod">
        <pc:chgData name="Ivan Solovyev" userId="51e6a133c0a55736" providerId="LiveId" clId="{348FD1E9-4C9F-4775-A12D-BE31C50B0A5C}" dt="2021-02-28T12:42:15.300" v="110" actId="1076"/>
        <pc:sldMkLst>
          <pc:docMk/>
          <pc:sldMk cId="300164346" sldId="466"/>
        </pc:sldMkLst>
        <pc:picChg chg="add del mod">
          <ac:chgData name="Ivan Solovyev" userId="51e6a133c0a55736" providerId="LiveId" clId="{348FD1E9-4C9F-4775-A12D-BE31C50B0A5C}" dt="2021-02-28T12:41:02.884" v="97" actId="478"/>
          <ac:picMkLst>
            <pc:docMk/>
            <pc:sldMk cId="300164346" sldId="466"/>
            <ac:picMk id="7" creationId="{D7610A9C-0F15-4F08-BE16-9491E19BE9EB}"/>
          </ac:picMkLst>
        </pc:picChg>
        <pc:picChg chg="add del mod">
          <ac:chgData name="Ivan Solovyev" userId="51e6a133c0a55736" providerId="LiveId" clId="{348FD1E9-4C9F-4775-A12D-BE31C50B0A5C}" dt="2021-02-28T12:41:58.587" v="103" actId="478"/>
          <ac:picMkLst>
            <pc:docMk/>
            <pc:sldMk cId="300164346" sldId="466"/>
            <ac:picMk id="9" creationId="{B2C3333B-F76D-41D4-BA9C-37ACC26F9DFC}"/>
          </ac:picMkLst>
        </pc:picChg>
        <pc:picChg chg="add mod">
          <ac:chgData name="Ivan Solovyev" userId="51e6a133c0a55736" providerId="LiveId" clId="{348FD1E9-4C9F-4775-A12D-BE31C50B0A5C}" dt="2021-02-28T12:42:15.300" v="110" actId="1076"/>
          <ac:picMkLst>
            <pc:docMk/>
            <pc:sldMk cId="300164346" sldId="466"/>
            <ac:picMk id="11" creationId="{14E9D789-82B0-44AB-8C6F-AA2CDF2249C8}"/>
          </ac:picMkLst>
        </pc:picChg>
      </pc:sldChg>
      <pc:sldChg chg="addSp delSp modSp new mod">
        <pc:chgData name="Ivan Solovyev" userId="51e6a133c0a55736" providerId="LiveId" clId="{348FD1E9-4C9F-4775-A12D-BE31C50B0A5C}" dt="2021-02-28T12:39:51.270" v="89" actId="962"/>
        <pc:sldMkLst>
          <pc:docMk/>
          <pc:sldMk cId="4168957143" sldId="467"/>
        </pc:sldMkLst>
        <pc:spChg chg="mod">
          <ac:chgData name="Ivan Solovyev" userId="51e6a133c0a55736" providerId="LiveId" clId="{348FD1E9-4C9F-4775-A12D-BE31C50B0A5C}" dt="2021-02-28T12:39:12.879" v="82" actId="255"/>
          <ac:spMkLst>
            <pc:docMk/>
            <pc:sldMk cId="4168957143" sldId="467"/>
            <ac:spMk id="2" creationId="{19D8ACCE-195E-4D3C-8379-CC41E1CB911A}"/>
          </ac:spMkLst>
        </pc:spChg>
        <pc:spChg chg="del">
          <ac:chgData name="Ivan Solovyev" userId="51e6a133c0a55736" providerId="LiveId" clId="{348FD1E9-4C9F-4775-A12D-BE31C50B0A5C}" dt="2021-02-28T12:37:26.021" v="32" actId="478"/>
          <ac:spMkLst>
            <pc:docMk/>
            <pc:sldMk cId="4168957143" sldId="467"/>
            <ac:spMk id="3" creationId="{8A77CB23-C651-4C5D-B897-7513E43F8DFA}"/>
          </ac:spMkLst>
        </pc:spChg>
        <pc:picChg chg="add del">
          <ac:chgData name="Ivan Solovyev" userId="51e6a133c0a55736" providerId="LiveId" clId="{348FD1E9-4C9F-4775-A12D-BE31C50B0A5C}" dt="2021-02-28T12:37:31.528" v="34"/>
          <ac:picMkLst>
            <pc:docMk/>
            <pc:sldMk cId="4168957143" sldId="467"/>
            <ac:picMk id="7" creationId="{841627C7-B08B-4B7B-9DFF-053A675E2F8B}"/>
          </ac:picMkLst>
        </pc:picChg>
        <pc:picChg chg="add del mod">
          <ac:chgData name="Ivan Solovyev" userId="51e6a133c0a55736" providerId="LiveId" clId="{348FD1E9-4C9F-4775-A12D-BE31C50B0A5C}" dt="2021-02-28T12:39:24.178" v="86" actId="478"/>
          <ac:picMkLst>
            <pc:docMk/>
            <pc:sldMk cId="4168957143" sldId="467"/>
            <ac:picMk id="9" creationId="{23255673-7CB9-4E12-9B2F-B3500D7B2034}"/>
          </ac:picMkLst>
        </pc:picChg>
        <pc:picChg chg="add mod">
          <ac:chgData name="Ivan Solovyev" userId="51e6a133c0a55736" providerId="LiveId" clId="{348FD1E9-4C9F-4775-A12D-BE31C50B0A5C}" dt="2021-02-28T12:39:51.270" v="89" actId="962"/>
          <ac:picMkLst>
            <pc:docMk/>
            <pc:sldMk cId="4168957143" sldId="467"/>
            <ac:picMk id="11" creationId="{E7BADA10-0AD6-4C63-A6E6-F1E65AC6C658}"/>
          </ac:picMkLst>
        </pc:picChg>
      </pc:sldChg>
    </pc:docChg>
  </pc:docChgLst>
  <pc:docChgLst>
    <pc:chgData name="Ivan Solovyev" userId="51e6a133c0a55736" providerId="Windows Live" clId="Web-{333F3AFE-12BF-4A08-887D-973AC29DA895}"/>
    <pc:docChg chg="delSld modSld sldOrd">
      <pc:chgData name="Ivan Solovyev" userId="51e6a133c0a55736" providerId="Windows Live" clId="Web-{333F3AFE-12BF-4A08-887D-973AC29DA895}" dt="2021-02-28T11:41:13.923" v="293" actId="20577"/>
      <pc:docMkLst>
        <pc:docMk/>
      </pc:docMkLst>
      <pc:sldChg chg="modSp">
        <pc:chgData name="Ivan Solovyev" userId="51e6a133c0a55736" providerId="Windows Live" clId="Web-{333F3AFE-12BF-4A08-887D-973AC29DA895}" dt="2021-02-28T11:31:35.597" v="2" actId="14100"/>
        <pc:sldMkLst>
          <pc:docMk/>
          <pc:sldMk cId="1987496640" sldId="437"/>
        </pc:sldMkLst>
        <pc:spChg chg="mod">
          <ac:chgData name="Ivan Solovyev" userId="51e6a133c0a55736" providerId="Windows Live" clId="Web-{333F3AFE-12BF-4A08-887D-973AC29DA895}" dt="2021-02-28T11:31:35.597" v="2" actId="14100"/>
          <ac:spMkLst>
            <pc:docMk/>
            <pc:sldMk cId="1987496640" sldId="437"/>
            <ac:spMk id="10" creationId="{9DA55455-F822-41FB-94CF-EEAE306E4F56}"/>
          </ac:spMkLst>
        </pc:spChg>
      </pc:sldChg>
      <pc:sldChg chg="modSp">
        <pc:chgData name="Ivan Solovyev" userId="51e6a133c0a55736" providerId="Windows Live" clId="Web-{333F3AFE-12BF-4A08-887D-973AC29DA895}" dt="2021-02-28T11:38:05.950" v="261" actId="20577"/>
        <pc:sldMkLst>
          <pc:docMk/>
          <pc:sldMk cId="1837848535" sldId="456"/>
        </pc:sldMkLst>
        <pc:spChg chg="mod">
          <ac:chgData name="Ivan Solovyev" userId="51e6a133c0a55736" providerId="Windows Live" clId="Web-{333F3AFE-12BF-4A08-887D-973AC29DA895}" dt="2021-02-28T11:38:05.950" v="261" actId="20577"/>
          <ac:spMkLst>
            <pc:docMk/>
            <pc:sldMk cId="1837848535" sldId="456"/>
            <ac:spMk id="3" creationId="{767825DF-B19C-4ED3-8738-046F3D67E49A}"/>
          </ac:spMkLst>
        </pc:spChg>
      </pc:sldChg>
      <pc:sldChg chg="modSp">
        <pc:chgData name="Ivan Solovyev" userId="51e6a133c0a55736" providerId="Windows Live" clId="Web-{333F3AFE-12BF-4A08-887D-973AC29DA895}" dt="2021-02-28T11:40:25.859" v="290" actId="20577"/>
        <pc:sldMkLst>
          <pc:docMk/>
          <pc:sldMk cId="3880451998" sldId="457"/>
        </pc:sldMkLst>
        <pc:spChg chg="mod">
          <ac:chgData name="Ivan Solovyev" userId="51e6a133c0a55736" providerId="Windows Live" clId="Web-{333F3AFE-12BF-4A08-887D-973AC29DA895}" dt="2021-02-28T11:40:25.859" v="290" actId="20577"/>
          <ac:spMkLst>
            <pc:docMk/>
            <pc:sldMk cId="3880451998" sldId="457"/>
            <ac:spMk id="2" creationId="{02C6DA92-0FCE-44DA-AC76-4FA4DE5041FF}"/>
          </ac:spMkLst>
        </pc:spChg>
      </pc:sldChg>
      <pc:sldChg chg="del ord">
        <pc:chgData name="Ivan Solovyev" userId="51e6a133c0a55736" providerId="Windows Live" clId="Web-{333F3AFE-12BF-4A08-887D-973AC29DA895}" dt="2021-02-28T11:31:13.971" v="1"/>
        <pc:sldMkLst>
          <pc:docMk/>
          <pc:sldMk cId="3066372420" sldId="460"/>
        </pc:sldMkLst>
      </pc:sldChg>
      <pc:sldChg chg="modSp ord">
        <pc:chgData name="Ivan Solovyev" userId="51e6a133c0a55736" providerId="Windows Live" clId="Web-{333F3AFE-12BF-4A08-887D-973AC29DA895}" dt="2021-02-28T11:41:13.923" v="293" actId="20577"/>
        <pc:sldMkLst>
          <pc:docMk/>
          <pc:sldMk cId="3168015264" sldId="462"/>
        </pc:sldMkLst>
        <pc:spChg chg="mod">
          <ac:chgData name="Ivan Solovyev" userId="51e6a133c0a55736" providerId="Windows Live" clId="Web-{333F3AFE-12BF-4A08-887D-973AC29DA895}" dt="2021-02-28T11:41:13.923" v="293" actId="20577"/>
          <ac:spMkLst>
            <pc:docMk/>
            <pc:sldMk cId="3168015264" sldId="462"/>
            <ac:spMk id="2" creationId="{C7648056-F926-43CE-A763-605D6EBDD82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A9EA800-0552-4AAB-AFD1-39C9CA605A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844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Click to edit Master text styles</a:t>
            </a:r>
          </a:p>
          <a:p>
            <a:pPr lvl="1"/>
            <a:r>
              <a:rPr lang="ru-RU" altLang="ru-RU"/>
              <a:t>Second level</a:t>
            </a:r>
          </a:p>
          <a:p>
            <a:pPr lvl="2"/>
            <a:r>
              <a:rPr lang="ru-RU" altLang="ru-RU"/>
              <a:t>Third level</a:t>
            </a:r>
          </a:p>
          <a:p>
            <a:pPr lvl="3"/>
            <a:r>
              <a:rPr lang="ru-RU" altLang="ru-RU"/>
              <a:t>Fourth level</a:t>
            </a:r>
          </a:p>
          <a:p>
            <a:pPr lvl="4"/>
            <a:r>
              <a:rPr lang="ru-RU" altLang="ru-RU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317FD84-3B03-431F-B1FE-C489E07D78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712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623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Grayed items do not present in</a:t>
            </a:r>
            <a:r>
              <a:rPr lang="en-US" baseline="0" dirty="0" smtClean="0"/>
              <a:t> the current setup.</a:t>
            </a:r>
          </a:p>
          <a:p>
            <a:r>
              <a:rPr lang="en-US" baseline="0" dirty="0" smtClean="0"/>
              <a:t>Pure Argon. Two bottles simulate TPC and FT volumes.</a:t>
            </a:r>
          </a:p>
          <a:p>
            <a:r>
              <a:rPr lang="en-US" baseline="0" dirty="0" smtClean="0"/>
              <a:t>One bottle for Feeding the system and one for storage.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0269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</a:t>
            </a:r>
            <a:r>
              <a:rPr lang="en-US" dirty="0" smtClean="0"/>
              <a:t>was</a:t>
            </a:r>
            <a:r>
              <a:rPr lang="en-US" baseline="0" dirty="0" smtClean="0"/>
              <a:t> our plans, let’s see the results!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447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1376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MFC1</a:t>
            </a:r>
            <a:r>
              <a:rPr lang="ru-RU" dirty="0" smtClean="0"/>
              <a:t> – </a:t>
            </a:r>
            <a:r>
              <a:rPr lang="en-US" dirty="0" smtClean="0"/>
              <a:t>calibrated for hydrogen</a:t>
            </a:r>
          </a:p>
          <a:p>
            <a:r>
              <a:rPr lang="en-US" dirty="0" smtClean="0"/>
              <a:t>MFC3</a:t>
            </a:r>
            <a:r>
              <a:rPr lang="ru-RU" dirty="0" smtClean="0"/>
              <a:t> </a:t>
            </a:r>
            <a:r>
              <a:rPr lang="en-US" dirty="0" smtClean="0"/>
              <a:t>real flow about</a:t>
            </a:r>
            <a:r>
              <a:rPr lang="ru-RU" baseline="0" dirty="0" smtClean="0"/>
              <a:t> 14</a:t>
            </a:r>
            <a:r>
              <a:rPr lang="en-US" baseline="0" dirty="0" err="1" smtClean="0"/>
              <a:t>slpm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602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Главный рез-т – </a:t>
            </a:r>
            <a:r>
              <a:rPr lang="en-US" dirty="0" smtClean="0"/>
              <a:t>PT7</a:t>
            </a:r>
            <a:r>
              <a:rPr lang="ru-RU" dirty="0" smtClean="0"/>
              <a:t>;  стабильное </a:t>
            </a:r>
            <a:r>
              <a:rPr lang="ru-RU" dirty="0" err="1" smtClean="0"/>
              <a:t>диф.давл</a:t>
            </a:r>
            <a:r>
              <a:rPr lang="ru-RU" dirty="0" smtClean="0"/>
              <a:t>.;</a:t>
            </a:r>
            <a:r>
              <a:rPr lang="ru-RU" baseline="0" dirty="0" smtClean="0"/>
              <a:t> подключение </a:t>
            </a:r>
            <a:r>
              <a:rPr lang="en-US" baseline="0" dirty="0" smtClean="0"/>
              <a:t>RV2</a:t>
            </a:r>
            <a:r>
              <a:rPr lang="ru-RU" baseline="0" dirty="0" smtClean="0"/>
              <a:t> сильно помогло; течи – падение давления в 12:30; алгоритм добавления свежего газа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6313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MFC3</a:t>
            </a:r>
            <a:r>
              <a:rPr lang="ru-RU" dirty="0" smtClean="0"/>
              <a:t> завышает</a:t>
            </a:r>
            <a:r>
              <a:rPr lang="ru-RU" baseline="0" dirty="0" smtClean="0"/>
              <a:t> на 4%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1272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569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344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Flowrates</a:t>
            </a:r>
            <a:r>
              <a:rPr lang="en-US" baseline="0" dirty="0" smtClean="0"/>
              <a:t> are not stable, but differential pressure is constant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1512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independent run of evacuation. Not completely successful.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36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crucial points are high absolute</a:t>
            </a:r>
            <a:r>
              <a:rPr lang="en-US" baseline="0" dirty="0" smtClean="0"/>
              <a:t> </a:t>
            </a:r>
            <a:r>
              <a:rPr lang="en-US" dirty="0" smtClean="0"/>
              <a:t>pressure measured with good accuracy</a:t>
            </a:r>
          </a:p>
          <a:p>
            <a:r>
              <a:rPr lang="en-US" dirty="0" smtClean="0"/>
              <a:t>And small differential pressure between the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24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больших объемах, скорее всего, будет не хуже, но надо настраивать регулирование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68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basic part of the system near the detector and storage part in the outdoor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08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08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 we use normally</a:t>
            </a:r>
            <a:r>
              <a:rPr lang="en-US" baseline="0" dirty="0" smtClean="0"/>
              <a:t> open valves for safe system configuration, but due to high pressure in this detector, we selected special protection.</a:t>
            </a:r>
          </a:p>
          <a:p>
            <a:r>
              <a:rPr lang="en-US" baseline="0" dirty="0" smtClean="0"/>
              <a:t>NC valves managed by control system and PIS control for the exhaust valves, in order to protect internal membrane between the chambers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409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Oxygen loops</a:t>
            </a:r>
            <a:r>
              <a:rPr lang="en-US" baseline="0" dirty="0" smtClean="0"/>
              <a:t> are used for periodic oxygen analysis. It takes about 1-2 standard liters sample and measures oxygen concentration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369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our systems are managed</a:t>
            </a:r>
            <a:r>
              <a:rPr lang="en-US" baseline="0" dirty="0" smtClean="0"/>
              <a:t> with single control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394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standard slow control software.</a:t>
            </a:r>
          </a:p>
          <a:p>
            <a:r>
              <a:rPr lang="en-US" baseline="0" dirty="0" smtClean="0"/>
              <a:t>All parameters are listed at the right and  displayed in the gas diagram. All system parameters are written in the DB. We also have online and offline visualization programs.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22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 м2 = 6 м2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7FD84-3B03-431F-B1FE-C489E07D78DA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350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4E3FE2B-459E-4BA6-821B-180F14DD838D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3EA38-9E14-4E15-AF98-DDECA1DD4F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6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376363"/>
            <a:ext cx="777240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ru-RU" altLang="ru-RU" noProof="0"/>
              <a:t>Click to edit Master title style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968750"/>
            <a:ext cx="70104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900"/>
            </a:lvl1pPr>
          </a:lstStyle>
          <a:p>
            <a:pPr lvl="0"/>
            <a:r>
              <a:rPr lang="ru-RU" altLang="ru-RU" noProof="0"/>
              <a:t>Click to edit Master subtitle style</a:t>
            </a: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647700" y="2779713"/>
            <a:ext cx="7772400" cy="109537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 flipV="1">
            <a:off x="0" y="6597650"/>
            <a:ext cx="91440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0906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B3AF0AE-BBCD-4831-BAFA-5C0C4B85F571}" type="datetime1">
              <a:rPr lang="ru-RU" altLang="ru-RU" smtClean="0"/>
              <a:t>31.03.2021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25" y="872716"/>
            <a:ext cx="9070206" cy="5636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E9314-625F-4E31-9585-D52EA47C11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038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57225"/>
            <a:ext cx="4495800" cy="5903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57225"/>
            <a:ext cx="4495800" cy="5903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3CDB852-5172-46F6-AFF4-9BEB72C1F904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E78ED-AA22-4BA5-A702-A63453A942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81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B2A4F05-A67B-430A-9154-2983F20C3284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5A2AE-A79F-4D6A-9AF9-065DD37680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458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4213" y="34925"/>
            <a:ext cx="8218487" cy="5492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657225"/>
            <a:ext cx="4495800" cy="287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657225"/>
            <a:ext cx="4495800" cy="287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0" y="3684588"/>
            <a:ext cx="4495800" cy="28765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495800" cy="28765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>
          <a:xfrm>
            <a:off x="2843213" y="6626225"/>
            <a:ext cx="3421062" cy="2317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>
          <a:xfrm>
            <a:off x="0" y="6597650"/>
            <a:ext cx="1655763" cy="260350"/>
          </a:xfrm>
        </p:spPr>
        <p:txBody>
          <a:bodyPr/>
          <a:lstStyle>
            <a:lvl1pPr>
              <a:defRPr/>
            </a:lvl1pPr>
          </a:lstStyle>
          <a:p>
            <a:fld id="{E53AB3E1-5B0C-4A37-BB29-B18E667D0D0E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10400" y="6561138"/>
            <a:ext cx="2133600" cy="296862"/>
          </a:xfrm>
        </p:spPr>
        <p:txBody>
          <a:bodyPr/>
          <a:lstStyle>
            <a:lvl1pPr>
              <a:defRPr/>
            </a:lvl1pPr>
          </a:lstStyle>
          <a:p>
            <a:fld id="{A606C9EF-744D-4195-B0BD-CF9D6B375A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867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665013"/>
            <a:ext cx="9070206" cy="584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err="1"/>
              <a:t>Click</a:t>
            </a:r>
            <a:r>
              <a:rPr lang="ru-RU" altLang="ru-RU" dirty="0"/>
              <a:t> </a:t>
            </a:r>
            <a:r>
              <a:rPr lang="ru-RU" altLang="ru-RU" dirty="0" err="1"/>
              <a:t>to</a:t>
            </a:r>
            <a:r>
              <a:rPr lang="ru-RU" altLang="ru-RU" dirty="0"/>
              <a:t> </a:t>
            </a:r>
            <a:r>
              <a:rPr lang="ru-RU" altLang="ru-RU" dirty="0" err="1"/>
              <a:t>edit</a:t>
            </a:r>
            <a:r>
              <a:rPr lang="ru-RU" altLang="ru-RU" dirty="0"/>
              <a:t> </a:t>
            </a:r>
            <a:r>
              <a:rPr lang="ru-RU" altLang="ru-RU" dirty="0" err="1"/>
              <a:t>Master</a:t>
            </a:r>
            <a:r>
              <a:rPr lang="ru-RU" altLang="ru-RU" dirty="0"/>
              <a:t> </a:t>
            </a:r>
            <a:r>
              <a:rPr lang="ru-RU" altLang="ru-RU" dirty="0" err="1"/>
              <a:t>text</a:t>
            </a:r>
            <a:r>
              <a:rPr lang="ru-RU" altLang="ru-RU" dirty="0"/>
              <a:t> </a:t>
            </a:r>
            <a:r>
              <a:rPr lang="ru-RU" altLang="ru-RU" dirty="0" err="1"/>
              <a:t>styles</a:t>
            </a:r>
            <a:endParaRPr lang="ru-RU" altLang="ru-RU" dirty="0"/>
          </a:p>
          <a:p>
            <a:pPr lvl="1"/>
            <a:r>
              <a:rPr lang="ru-RU" altLang="ru-RU" dirty="0" err="1"/>
              <a:t>Second</a:t>
            </a:r>
            <a:r>
              <a:rPr lang="ru-RU" altLang="ru-RU" dirty="0"/>
              <a:t> </a:t>
            </a:r>
            <a:r>
              <a:rPr lang="ru-RU" altLang="ru-RU" dirty="0" err="1"/>
              <a:t>level</a:t>
            </a:r>
            <a:endParaRPr lang="ru-RU" altLang="ru-RU" dirty="0"/>
          </a:p>
          <a:p>
            <a:pPr lvl="2"/>
            <a:r>
              <a:rPr lang="ru-RU" altLang="ru-RU" dirty="0" err="1"/>
              <a:t>Third</a:t>
            </a:r>
            <a:r>
              <a:rPr lang="ru-RU" altLang="ru-RU" dirty="0"/>
              <a:t> </a:t>
            </a:r>
            <a:r>
              <a:rPr lang="ru-RU" altLang="ru-RU" dirty="0" err="1"/>
              <a:t>level</a:t>
            </a:r>
            <a:endParaRPr lang="ru-RU" altLang="ru-RU" dirty="0"/>
          </a:p>
          <a:p>
            <a:pPr lvl="3"/>
            <a:r>
              <a:rPr lang="ru-RU" altLang="ru-RU" dirty="0" err="1"/>
              <a:t>Fourth</a:t>
            </a:r>
            <a:r>
              <a:rPr lang="ru-RU" altLang="ru-RU" dirty="0"/>
              <a:t> </a:t>
            </a:r>
            <a:r>
              <a:rPr lang="ru-RU" altLang="ru-RU" dirty="0" err="1"/>
              <a:t>level</a:t>
            </a:r>
            <a:endParaRPr lang="ru-RU" altLang="ru-RU" dirty="0"/>
          </a:p>
          <a:p>
            <a:pPr lvl="4"/>
            <a:r>
              <a:rPr lang="ru-RU" altLang="ru-RU" dirty="0" err="1"/>
              <a:t>Fifth</a:t>
            </a:r>
            <a:r>
              <a:rPr lang="ru-RU" altLang="ru-RU" dirty="0"/>
              <a:t> </a:t>
            </a:r>
            <a:r>
              <a:rPr lang="ru-RU" altLang="ru-RU" dirty="0" err="1"/>
              <a:t>level</a:t>
            </a:r>
            <a:endParaRPr lang="ru-RU" altLang="ru-RU" dirty="0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 flipV="1">
            <a:off x="0" y="6597650"/>
            <a:ext cx="91440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0" y="512676"/>
            <a:ext cx="914400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988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626225"/>
            <a:ext cx="3421062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3600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798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16557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3600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fld id="{577A6A7E-B5CE-4EF5-9494-BA04562F1402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798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61138"/>
            <a:ext cx="2133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3600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B922AB85-6584-4A73-BBC6-54B6E175C67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9891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971599" y="8620"/>
            <a:ext cx="8133531" cy="48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err="1"/>
              <a:t>Click</a:t>
            </a:r>
            <a:r>
              <a:rPr lang="ru-RU" altLang="ru-RU" dirty="0"/>
              <a:t> </a:t>
            </a:r>
            <a:r>
              <a:rPr lang="ru-RU" altLang="ru-RU" dirty="0" err="1"/>
              <a:t>to</a:t>
            </a:r>
            <a:r>
              <a:rPr lang="ru-RU" altLang="ru-RU" dirty="0"/>
              <a:t> </a:t>
            </a:r>
            <a:r>
              <a:rPr lang="ru-RU" altLang="ru-RU" dirty="0" err="1"/>
              <a:t>edit</a:t>
            </a:r>
            <a:r>
              <a:rPr lang="ru-RU" altLang="ru-RU" dirty="0"/>
              <a:t> </a:t>
            </a:r>
            <a:r>
              <a:rPr lang="ru-RU" altLang="ru-RU" dirty="0" err="1"/>
              <a:t>Master</a:t>
            </a:r>
            <a:r>
              <a:rPr lang="ru-RU" altLang="ru-RU" dirty="0"/>
              <a:t> </a:t>
            </a:r>
            <a:r>
              <a:rPr lang="ru-RU" altLang="ru-RU" dirty="0" err="1"/>
              <a:t>title</a:t>
            </a:r>
            <a:r>
              <a:rPr lang="ru-RU" altLang="ru-RU" dirty="0"/>
              <a:t> </a:t>
            </a:r>
            <a:r>
              <a:rPr lang="ru-RU" altLang="ru-RU" dirty="0" err="1"/>
              <a:t>style</a:t>
            </a:r>
            <a:endParaRPr lang="ru-RU" altLang="ru-RU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F6FB2EBF-BEF0-430A-A9F1-9D2157AADC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" y="21690"/>
            <a:ext cx="720602" cy="4222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1" r:id="rId2"/>
    <p:sldLayoutId id="2147483682" r:id="rId3"/>
    <p:sldLayoutId id="2147483684" r:id="rId4"/>
    <p:sldLayoutId id="2147483685" r:id="rId5"/>
    <p:sldLayoutId id="2147483692" r:id="rId6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00519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rgbClr val="3366FF"/>
        </a:buClr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rgbClr val="3366FF"/>
        </a:buClr>
        <a:buFont typeface="Wingdings" panose="05000000000000000000" pitchFamily="2" charset="2"/>
        <a:buChar char="q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rgbClr val="3366FF"/>
        </a:buClr>
        <a:buFont typeface="Wingdings" panose="05000000000000000000" pitchFamily="2" charset="2"/>
        <a:buChar char="q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rgbClr val="3366FF"/>
        </a:buClr>
        <a:buFont typeface="Wingdings" panose="05000000000000000000" pitchFamily="2" charset="2"/>
        <a:buChar char="q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rgbClr val="3366FF"/>
        </a:buClr>
        <a:buFont typeface="Wingdings" panose="05000000000000000000" pitchFamily="2" charset="2"/>
        <a:buChar char="q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PRES gas system</a:t>
            </a:r>
            <a:endParaRPr lang="en-US" sz="4000" b="1" dirty="0"/>
          </a:p>
        </p:txBody>
      </p:sp>
      <p:sp>
        <p:nvSpPr>
          <p:cNvPr id="32" name="Нижний колонтитул 6">
            <a:extLst>
              <a:ext uri="{FF2B5EF4-FFF2-40B4-BE49-F238E27FC236}">
                <a16:creationId xmlns="" xmlns:a16="http://schemas.microsoft.com/office/drawing/2014/main" id="{9DBF906A-B51A-4686-ACFE-0585180F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33" name="Дата 7">
            <a:extLst>
              <a:ext uri="{FF2B5EF4-FFF2-40B4-BE49-F238E27FC236}">
                <a16:creationId xmlns="" xmlns:a16="http://schemas.microsoft.com/office/drawing/2014/main" id="{C778D4F7-299C-4EAC-9548-B4DF49DD80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509A93-D705-4085-928B-0F73B869971D}" type="datetime1">
              <a:rPr lang="ru-RU" altLang="ru-RU" smtClean="0"/>
              <a:t>31.03.2021</a:t>
            </a:fld>
            <a:endParaRPr lang="ru-RU" altLang="ru-RU" dirty="0"/>
          </a:p>
        </p:txBody>
      </p:sp>
      <p:sp>
        <p:nvSpPr>
          <p:cNvPr id="34" name="Номер слайда 8">
            <a:extLst>
              <a:ext uri="{FF2B5EF4-FFF2-40B4-BE49-F238E27FC236}">
                <a16:creationId xmlns="" xmlns:a16="http://schemas.microsoft.com/office/drawing/2014/main" id="{E72A1341-8521-4150-9EE0-3A8471D350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561138"/>
            <a:ext cx="2133600" cy="296862"/>
          </a:xfrm>
        </p:spPr>
        <p:txBody>
          <a:bodyPr/>
          <a:lstStyle/>
          <a:p>
            <a:fld id="{AF459D34-A3DC-4C8F-917D-81961EEDAA50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tests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10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" y="665821"/>
            <a:ext cx="9074294" cy="58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operation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1" y="728700"/>
            <a:ext cx="9070206" cy="5753509"/>
          </a:xfrm>
        </p:spPr>
        <p:txBody>
          <a:bodyPr/>
          <a:lstStyle/>
          <a:p>
            <a:pPr lvl="0"/>
            <a:r>
              <a:rPr lang="en-US" dirty="0" smtClean="0"/>
              <a:t>Filling mode</a:t>
            </a:r>
          </a:p>
          <a:p>
            <a:pPr lvl="1"/>
            <a:r>
              <a:rPr lang="en-US" dirty="0" smtClean="0"/>
              <a:t>Gas filling from storage through pressure reducer (30bar)</a:t>
            </a:r>
          </a:p>
          <a:p>
            <a:pPr lvl="1"/>
            <a:r>
              <a:rPr lang="en-US" dirty="0" smtClean="0"/>
              <a:t>Hydrogen flow control: MFC1</a:t>
            </a:r>
          </a:p>
          <a:p>
            <a:pPr lvl="1"/>
            <a:r>
              <a:rPr lang="en-US" dirty="0" smtClean="0"/>
              <a:t>Argon flow control and differential pressure stabilization</a:t>
            </a:r>
            <a:r>
              <a:rPr lang="en-US" dirty="0"/>
              <a:t> (PT9)</a:t>
            </a:r>
            <a:r>
              <a:rPr lang="en-US" dirty="0" smtClean="0"/>
              <a:t>: MFC3</a:t>
            </a:r>
            <a:endParaRPr lang="ru-RU" dirty="0" smtClean="0"/>
          </a:p>
          <a:p>
            <a:pPr lvl="0"/>
            <a:r>
              <a:rPr lang="en-US" dirty="0" smtClean="0"/>
              <a:t>Circulation mode</a:t>
            </a:r>
          </a:p>
          <a:p>
            <a:pPr lvl="1"/>
            <a:r>
              <a:rPr lang="en-US" dirty="0" smtClean="0"/>
              <a:t>Gas circulation with pneumatic boosters (C1, C3)</a:t>
            </a:r>
          </a:p>
          <a:p>
            <a:pPr lvl="1"/>
            <a:r>
              <a:rPr lang="en-US" dirty="0" smtClean="0"/>
              <a:t>Constant outlet </a:t>
            </a:r>
            <a:r>
              <a:rPr lang="en-US" dirty="0" err="1" smtClean="0"/>
              <a:t>flowrate</a:t>
            </a:r>
            <a:r>
              <a:rPr lang="en-US" dirty="0" smtClean="0"/>
              <a:t> (MFC2, MFC4)</a:t>
            </a:r>
          </a:p>
          <a:p>
            <a:pPr lvl="1"/>
            <a:r>
              <a:rPr lang="en-US" dirty="0" smtClean="0"/>
              <a:t>Absolute pressure stabilization (PT7): MFC1</a:t>
            </a:r>
          </a:p>
          <a:p>
            <a:pPr lvl="1"/>
            <a:r>
              <a:rPr lang="en-US" dirty="0" smtClean="0"/>
              <a:t>Differential pressure regulation (PT9): MFC3</a:t>
            </a:r>
            <a:endParaRPr lang="en-US" dirty="0"/>
          </a:p>
          <a:p>
            <a:r>
              <a:rPr lang="en-US" dirty="0" smtClean="0"/>
              <a:t>Evacuation mode</a:t>
            </a:r>
          </a:p>
          <a:p>
            <a:pPr lvl="1"/>
            <a:r>
              <a:rPr lang="en-US" dirty="0" smtClean="0"/>
              <a:t>Gas evacuation from detector to storage cylinders</a:t>
            </a:r>
          </a:p>
          <a:p>
            <a:pPr lvl="1"/>
            <a:r>
              <a:rPr lang="en-US" dirty="0" smtClean="0"/>
              <a:t>Gas compression using circulation boosters (C1, C3) and</a:t>
            </a:r>
            <a:br>
              <a:rPr lang="en-US" dirty="0" smtClean="0"/>
            </a:br>
            <a:r>
              <a:rPr lang="en-US" dirty="0" smtClean="0"/>
              <a:t>additional evacuation boosters (C2, C4)</a:t>
            </a:r>
          </a:p>
          <a:p>
            <a:pPr lvl="1"/>
            <a:r>
              <a:rPr lang="en-US" dirty="0" smtClean="0"/>
              <a:t>Constant hydrogen </a:t>
            </a:r>
            <a:r>
              <a:rPr lang="en-US" dirty="0" err="1" smtClean="0"/>
              <a:t>flowrate</a:t>
            </a:r>
            <a:r>
              <a:rPr lang="en-US" dirty="0" smtClean="0"/>
              <a:t> (MFC2)</a:t>
            </a:r>
          </a:p>
          <a:p>
            <a:pPr lvl="1"/>
            <a:r>
              <a:rPr lang="en-US" dirty="0" smtClean="0"/>
              <a:t>Differential </a:t>
            </a:r>
            <a:r>
              <a:rPr lang="en-US" dirty="0"/>
              <a:t>pressure regulation (PT9): </a:t>
            </a:r>
            <a:r>
              <a:rPr lang="en-US" dirty="0" smtClean="0"/>
              <a:t>MFC4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 operation algorithms are implemented in the controller firmware!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97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mode.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4" y="533874"/>
            <a:ext cx="7868254" cy="60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mode.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34" y="548162"/>
            <a:ext cx="7849602" cy="6012976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 bwMode="auto">
          <a:xfrm>
            <a:off x="5868144" y="872716"/>
            <a:ext cx="1260140" cy="369332"/>
          </a:xfrm>
          <a:prstGeom prst="borderCallout1">
            <a:avLst>
              <a:gd name="adj1" fmla="val 102608"/>
              <a:gd name="adj2" fmla="val 37896"/>
              <a:gd name="adj3" fmla="val 310167"/>
              <a:gd name="adj4" fmla="val 4386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Real flow</a:t>
            </a:r>
          </a:p>
        </p:txBody>
      </p:sp>
    </p:spTree>
    <p:extLst>
      <p:ext uri="{BB962C8B-B14F-4D97-AF65-F5344CB8AC3E}">
        <p14:creationId xmlns:p14="http://schemas.microsoft.com/office/powerpoint/2010/main" val="13407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Circulation </a:t>
            </a:r>
            <a:r>
              <a:rPr lang="en-US" dirty="0" smtClean="0"/>
              <a:t>mode. Booster pressures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30" y="548162"/>
            <a:ext cx="7849602" cy="6012976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 bwMode="auto">
          <a:xfrm>
            <a:off x="3293604" y="1700808"/>
            <a:ext cx="1260140" cy="369332"/>
          </a:xfrm>
          <a:prstGeom prst="borderCallout1">
            <a:avLst>
              <a:gd name="adj1" fmla="val 60679"/>
              <a:gd name="adj2" fmla="val 1029"/>
              <a:gd name="adj3" fmla="val 150437"/>
              <a:gd name="adj4" fmla="val -41259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RV2=0L</a:t>
            </a:r>
          </a:p>
        </p:txBody>
      </p:sp>
      <p:sp>
        <p:nvSpPr>
          <p:cNvPr id="8" name="Line Callout 1 7"/>
          <p:cNvSpPr/>
          <p:nvPr/>
        </p:nvSpPr>
        <p:spPr bwMode="auto">
          <a:xfrm>
            <a:off x="2987824" y="4257092"/>
            <a:ext cx="845840" cy="369332"/>
          </a:xfrm>
          <a:prstGeom prst="borderCallout1">
            <a:avLst>
              <a:gd name="adj1" fmla="val -646"/>
              <a:gd name="adj2" fmla="val 55364"/>
              <a:gd name="adj3" fmla="val -173303"/>
              <a:gd name="adj4" fmla="val 802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Leak</a:t>
            </a:r>
          </a:p>
        </p:txBody>
      </p:sp>
      <p:sp>
        <p:nvSpPr>
          <p:cNvPr id="9" name="Line Callout 1 8"/>
          <p:cNvSpPr/>
          <p:nvPr/>
        </p:nvSpPr>
        <p:spPr bwMode="auto">
          <a:xfrm>
            <a:off x="4752020" y="1700808"/>
            <a:ext cx="1260140" cy="369332"/>
          </a:xfrm>
          <a:prstGeom prst="borderCallout1">
            <a:avLst>
              <a:gd name="adj1" fmla="val 98615"/>
              <a:gd name="adj2" fmla="val 23851"/>
              <a:gd name="adj3" fmla="val 461912"/>
              <a:gd name="adj4" fmla="val -12728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RV2=2L</a:t>
            </a:r>
          </a:p>
        </p:txBody>
      </p:sp>
      <p:sp>
        <p:nvSpPr>
          <p:cNvPr id="10" name="Line Callout 1 9"/>
          <p:cNvSpPr/>
          <p:nvPr/>
        </p:nvSpPr>
        <p:spPr bwMode="auto">
          <a:xfrm>
            <a:off x="5220548" y="4257092"/>
            <a:ext cx="1980220" cy="369332"/>
          </a:xfrm>
          <a:prstGeom prst="borderCallout1">
            <a:avLst>
              <a:gd name="adj1" fmla="val -646"/>
              <a:gd name="adj2" fmla="val 55364"/>
              <a:gd name="adj3" fmla="val -203252"/>
              <a:gd name="adj4" fmla="val 7242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Refill algorithm</a:t>
            </a:r>
          </a:p>
        </p:txBody>
      </p:sp>
    </p:spTree>
    <p:extLst>
      <p:ext uri="{BB962C8B-B14F-4D97-AF65-F5344CB8AC3E}">
        <p14:creationId xmlns:p14="http://schemas.microsoft.com/office/powerpoint/2010/main" val="170766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Circulation mode.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15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793"/>
          <a:stretch/>
        </p:blipFill>
        <p:spPr>
          <a:xfrm>
            <a:off x="539552" y="656692"/>
            <a:ext cx="7849602" cy="5905174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 bwMode="auto">
          <a:xfrm>
            <a:off x="2303748" y="5301208"/>
            <a:ext cx="1260140" cy="369332"/>
          </a:xfrm>
          <a:prstGeom prst="borderCallout1">
            <a:avLst>
              <a:gd name="adj1" fmla="val 780"/>
              <a:gd name="adj2" fmla="val 34970"/>
              <a:gd name="adj3" fmla="val -268855"/>
              <a:gd name="adj4" fmla="val 44764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RV2=2L</a:t>
            </a:r>
          </a:p>
        </p:txBody>
      </p:sp>
      <p:sp>
        <p:nvSpPr>
          <p:cNvPr id="9" name="Line Callout 1 8"/>
          <p:cNvSpPr/>
          <p:nvPr/>
        </p:nvSpPr>
        <p:spPr bwMode="auto">
          <a:xfrm>
            <a:off x="2555776" y="2456892"/>
            <a:ext cx="1260140" cy="369332"/>
          </a:xfrm>
          <a:prstGeom prst="borderCallout1">
            <a:avLst>
              <a:gd name="adj1" fmla="val 60679"/>
              <a:gd name="adj2" fmla="val 1029"/>
              <a:gd name="adj3" fmla="val 150437"/>
              <a:gd name="adj4" fmla="val -41259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RV2=0L</a:t>
            </a:r>
          </a:p>
        </p:txBody>
      </p:sp>
      <p:sp>
        <p:nvSpPr>
          <p:cNvPr id="10" name="Line Callout 1 9"/>
          <p:cNvSpPr/>
          <p:nvPr/>
        </p:nvSpPr>
        <p:spPr bwMode="auto">
          <a:xfrm>
            <a:off x="3707904" y="5024209"/>
            <a:ext cx="1908212" cy="646331"/>
          </a:xfrm>
          <a:prstGeom prst="borderCallout1">
            <a:avLst>
              <a:gd name="adj1" fmla="val -646"/>
              <a:gd name="adj2" fmla="val 55364"/>
              <a:gd name="adj3" fmla="val -257161"/>
              <a:gd name="adj4" fmla="val 91602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Pressure drop due to leak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6503" y="548680"/>
            <a:ext cx="3248005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PT7: </a:t>
            </a:r>
            <a:r>
              <a:rPr lang="ru-RU" sz="2000" dirty="0" smtClean="0">
                <a:solidFill>
                  <a:srgbClr val="FF0000"/>
                </a:solidFill>
              </a:rPr>
              <a:t>20.000±0.002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  <a:r>
              <a:rPr lang="en-US" sz="2000" dirty="0" smtClean="0">
                <a:solidFill>
                  <a:srgbClr val="FF0000"/>
                </a:solidFill>
              </a:rPr>
              <a:t>bar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PT9: </a:t>
            </a:r>
            <a:r>
              <a:rPr lang="ru-RU" sz="2000" dirty="0">
                <a:solidFill>
                  <a:srgbClr val="FF0000"/>
                </a:solidFill>
              </a:rPr>
              <a:t>5.0±0.5 </a:t>
            </a:r>
            <a:r>
              <a:rPr lang="en-US" sz="2000" dirty="0" smtClean="0">
                <a:solidFill>
                  <a:srgbClr val="FF0000"/>
                </a:solidFill>
              </a:rPr>
              <a:t>mbar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7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Circulation </a:t>
            </a:r>
            <a:r>
              <a:rPr lang="en-US" dirty="0" smtClean="0"/>
              <a:t>mode. </a:t>
            </a:r>
            <a:r>
              <a:rPr lang="en-US" dirty="0" err="1" smtClean="0"/>
              <a:t>Flowrates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0" y="548162"/>
            <a:ext cx="7849602" cy="6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1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Circulation </a:t>
            </a:r>
            <a:r>
              <a:rPr lang="en-US" dirty="0" smtClean="0"/>
              <a:t>mode. Compressed air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548162"/>
            <a:ext cx="7849602" cy="6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1. Storage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18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3" y="554874"/>
            <a:ext cx="7849602" cy="60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2852936"/>
            <a:ext cx="42843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Starting </a:t>
            </a:r>
            <a:r>
              <a:rPr lang="en-US" dirty="0"/>
              <a:t>storage pressure: </a:t>
            </a:r>
            <a:r>
              <a:rPr lang="en-US" dirty="0" smtClean="0"/>
              <a:t>20 </a:t>
            </a:r>
            <a:r>
              <a:rPr lang="en-US" dirty="0"/>
              <a:t>bar</a:t>
            </a:r>
          </a:p>
          <a:p>
            <a:r>
              <a:rPr lang="en-US" dirty="0" smtClean="0"/>
              <a:t>Maximum storage pressure: 54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31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1. Detector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19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12" y="559747"/>
            <a:ext cx="7834478" cy="6001391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 bwMode="auto">
          <a:xfrm>
            <a:off x="3995936" y="1736812"/>
            <a:ext cx="2592288" cy="646331"/>
          </a:xfrm>
          <a:prstGeom prst="borderCallout1">
            <a:avLst>
              <a:gd name="adj1" fmla="val 60679"/>
              <a:gd name="adj2" fmla="val 1029"/>
              <a:gd name="adj3" fmla="val 151578"/>
              <a:gd name="adj4" fmla="val -375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Switch 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circulation b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oosters C1, C3</a:t>
            </a:r>
          </a:p>
        </p:txBody>
      </p:sp>
    </p:spTree>
    <p:extLst>
      <p:ext uri="{BB962C8B-B14F-4D97-AF65-F5344CB8AC3E}">
        <p14:creationId xmlns:p14="http://schemas.microsoft.com/office/powerpoint/2010/main" val="342366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2A307C-2DA3-434B-8832-B11CFA6F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 smtClean="0">
                <a:solidFill>
                  <a:srgbClr val="005194"/>
                </a:solidFill>
              </a:rPr>
              <a:t>Detector requirements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D50068-517B-4F7A-BB6C-225CCD1CE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2D0EEB-183E-4B9C-B28D-B71A670EFE4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36732"/>
            <a:ext cx="1465171" cy="221268"/>
          </a:xfrm>
        </p:spPr>
        <p:txBody>
          <a:bodyPr/>
          <a:lstStyle/>
          <a:p>
            <a:fld id="{BEFDD98B-A7D5-4A3F-842E-7EA6ADEB9E12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A56A41-A80B-4313-B441-C5EACCB7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</a:t>
            </a:fld>
            <a:endParaRPr lang="ru-RU" altLang="ru-RU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65068"/>
              </p:ext>
            </p:extLst>
          </p:nvPr>
        </p:nvGraphicFramePr>
        <p:xfrm>
          <a:off x="110878" y="1658295"/>
          <a:ext cx="8925618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6972986"/>
                <a:gridCol w="1952632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Detector volume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(TPC chamber)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~1000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Detector volume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(PC chamber)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~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00 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Absolute pressure in the detector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– 20 bar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Absolute pressure stability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mbar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Absolute pressure uncertainty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0.01% (2.5mbar)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Maximum differential pressure between TPC and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 chambers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mbar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Working differential pressure between TPC and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 chambers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mbar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Impurity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concentration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hydrogen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TPC chamber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100 ppb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Impurity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concentration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US" sz="18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ru-RU" sz="1800" baseline="-25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mixture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PC chamber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10 ppm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Circulation </a:t>
                      </a:r>
                      <a:r>
                        <a:rPr lang="en-US" sz="18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flowrate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for each chamber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10-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 slpm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Filling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/ evacuation </a:t>
                      </a:r>
                      <a:r>
                        <a:rPr lang="en-US" sz="18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flowrate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for each chamber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10-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15 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slpm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91580" y="16584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1. Boosters inlet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20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08" y="555153"/>
            <a:ext cx="7848872" cy="60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0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1. </a:t>
            </a:r>
            <a:r>
              <a:rPr lang="en-US" dirty="0" err="1" smtClean="0"/>
              <a:t>Flowrates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21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3" y="540586"/>
            <a:ext cx="7849602" cy="6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35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1. Compressed air pressure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22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43" y="540586"/>
            <a:ext cx="7849602" cy="60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1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Evacuation mode 2</a:t>
            </a:r>
            <a:r>
              <a:rPr lang="en-US" dirty="0"/>
              <a:t>. Storage pressure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3" y="548162"/>
            <a:ext cx="7849602" cy="6012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1880" y="2585154"/>
            <a:ext cx="42843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Starting </a:t>
            </a:r>
            <a:r>
              <a:rPr lang="en-US" dirty="0"/>
              <a:t>storage pressure: </a:t>
            </a:r>
            <a:r>
              <a:rPr lang="en-US" dirty="0" smtClean="0"/>
              <a:t>54 </a:t>
            </a:r>
            <a:r>
              <a:rPr lang="en-US" dirty="0"/>
              <a:t>bar</a:t>
            </a:r>
          </a:p>
          <a:p>
            <a:r>
              <a:rPr lang="en-US" dirty="0" smtClean="0"/>
              <a:t>Maximum storage pressure: 78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24</a:t>
            </a:fld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107504" y="661198"/>
            <a:ext cx="8928992" cy="58999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Filling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Differential pressure: </a:t>
            </a:r>
            <a:r>
              <a:rPr lang="ru-RU" dirty="0" smtClean="0">
                <a:solidFill>
                  <a:srgbClr val="FF0000"/>
                </a:solidFill>
              </a:rPr>
              <a:t>5.0±0.5</a:t>
            </a:r>
            <a:r>
              <a:rPr lang="en-US" dirty="0" smtClean="0"/>
              <a:t> mbar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Circulation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Absolute pressure stabilization: </a:t>
            </a:r>
            <a:r>
              <a:rPr lang="ru-RU" b="1" dirty="0" smtClean="0">
                <a:solidFill>
                  <a:srgbClr val="FF0000"/>
                </a:solidFill>
              </a:rPr>
              <a:t>20.000±0.002</a:t>
            </a:r>
            <a:r>
              <a:rPr lang="en-US" dirty="0" smtClean="0"/>
              <a:t> bar (1-2 LSB of ADC)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Differential pressure: </a:t>
            </a:r>
            <a:r>
              <a:rPr lang="ru-RU" b="1" dirty="0">
                <a:solidFill>
                  <a:srgbClr val="FF0000"/>
                </a:solidFill>
              </a:rPr>
              <a:t>5.0±0.5</a:t>
            </a:r>
            <a:r>
              <a:rPr lang="en-US" dirty="0"/>
              <a:t> </a:t>
            </a:r>
            <a:r>
              <a:rPr lang="en-US" dirty="0" smtClean="0"/>
              <a:t>mbar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Different </a:t>
            </a:r>
            <a:r>
              <a:rPr lang="en-US" dirty="0" err="1" smtClean="0"/>
              <a:t>flowrates</a:t>
            </a:r>
            <a:r>
              <a:rPr lang="en-US" dirty="0" smtClean="0"/>
              <a:t> for hydrogen and argon are possible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Reserve volumes (RV1, RV2, RV4) are necessary!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Evacuation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Works fine with storage pressure up to 55 bar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Differential pressure: </a:t>
            </a:r>
            <a:r>
              <a:rPr lang="ru-RU" dirty="0" smtClean="0">
                <a:solidFill>
                  <a:srgbClr val="FF0000"/>
                </a:solidFill>
              </a:rPr>
              <a:t>5.0±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 mbar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Reserve volumes </a:t>
            </a:r>
            <a:r>
              <a:rPr lang="en-US" dirty="0" smtClean="0"/>
              <a:t>(RV2</a:t>
            </a:r>
            <a:r>
              <a:rPr lang="en-US" dirty="0"/>
              <a:t>, RV4) are necessary!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Storage volume should be properly arranged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Smaller </a:t>
            </a:r>
            <a:r>
              <a:rPr lang="en-US" dirty="0" err="1" smtClean="0"/>
              <a:t>flowrates</a:t>
            </a:r>
            <a:r>
              <a:rPr lang="en-US" dirty="0" smtClean="0"/>
              <a:t> for higher pressures (&gt;55bar)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Hardware pressure protection with PIS1 relay and SV14x valves </a:t>
            </a:r>
            <a:br>
              <a:rPr lang="en-US" dirty="0" smtClean="0"/>
            </a:br>
            <a:r>
              <a:rPr lang="en-US" dirty="0" smtClean="0"/>
              <a:t>in all modes works fine (2-3m pipes ø6mm!)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0" lvl="2"/>
            <a:r>
              <a:rPr lang="en-US" dirty="0" smtClean="0"/>
              <a:t>Plans:</a:t>
            </a:r>
          </a:p>
          <a:p>
            <a:pPr marL="0" lvl="2"/>
            <a:r>
              <a:rPr lang="en-US" dirty="0" smtClean="0"/>
              <a:t>- Fine tuning of the control algorithms</a:t>
            </a:r>
          </a:p>
          <a:p>
            <a:pPr marL="0" lvl="2"/>
            <a:r>
              <a:rPr lang="en-US" dirty="0" smtClean="0"/>
              <a:t>- Check transition modes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volume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25</a:t>
            </a:fld>
            <a:endParaRPr lang="ru-RU" altLang="ru-R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8009744" cy="3385895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TPC volume: </a:t>
            </a:r>
            <a:r>
              <a:rPr lang="en-US" dirty="0" smtClean="0">
                <a:solidFill>
                  <a:srgbClr val="FF0000"/>
                </a:solidFill>
              </a:rPr>
              <a:t>~1000L</a:t>
            </a:r>
          </a:p>
          <a:p>
            <a:pPr marL="0" lvl="0" indent="0">
              <a:buNone/>
            </a:pPr>
            <a:r>
              <a:rPr lang="en-US" dirty="0" smtClean="0"/>
              <a:t>Total amount of hydrogen: 30m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Storage volume for evacuation: 15 cylinders (600L, </a:t>
            </a:r>
            <a:r>
              <a:rPr lang="en-US" dirty="0" smtClean="0">
                <a:solidFill>
                  <a:srgbClr val="FF0000"/>
                </a:solidFill>
              </a:rPr>
              <a:t>50bar</a:t>
            </a:r>
            <a:r>
              <a:rPr lang="en-US" dirty="0" smtClean="0"/>
              <a:t>)</a:t>
            </a:r>
          </a:p>
          <a:p>
            <a:pPr marL="0" lvl="0" indent="0">
              <a:buNone/>
            </a:pPr>
            <a:r>
              <a:rPr lang="en-US" dirty="0" smtClean="0"/>
              <a:t>Before filling the detector gas could be compressed</a:t>
            </a:r>
          </a:p>
          <a:p>
            <a:pPr marL="0" lvl="0" indent="0">
              <a:buNone/>
            </a:pPr>
            <a:r>
              <a:rPr lang="en-US" dirty="0" smtClean="0"/>
              <a:t>in 5 cylinders (200L, 150bar), or feed directly to the </a:t>
            </a:r>
          </a:p>
          <a:p>
            <a:pPr marL="0" lvl="0" indent="0">
              <a:buNone/>
            </a:pPr>
            <a:r>
              <a:rPr lang="en-US" dirty="0" smtClean="0"/>
              <a:t>gas system using booster C2.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Gas reserve: </a:t>
            </a:r>
          </a:p>
          <a:p>
            <a:pPr marL="0" lvl="0" indent="0">
              <a:buNone/>
            </a:pPr>
            <a:r>
              <a:rPr lang="en-US" dirty="0" smtClean="0"/>
              <a:t>30m</a:t>
            </a:r>
            <a:r>
              <a:rPr lang="en-US" baseline="30000" dirty="0" smtClean="0"/>
              <a:t>3</a:t>
            </a:r>
            <a:r>
              <a:rPr lang="en-US" dirty="0" smtClean="0"/>
              <a:t> – 20m</a:t>
            </a:r>
            <a:r>
              <a:rPr lang="en-US" baseline="30000" dirty="0" smtClean="0"/>
              <a:t>3</a:t>
            </a:r>
            <a:r>
              <a:rPr lang="en-US" dirty="0" smtClean="0"/>
              <a:t> (TPC) – 6m</a:t>
            </a:r>
            <a:r>
              <a:rPr lang="en-US" baseline="30000" dirty="0" smtClean="0"/>
              <a:t>3</a:t>
            </a:r>
            <a:r>
              <a:rPr lang="en-US" dirty="0" smtClean="0"/>
              <a:t> (30bar in 5 </a:t>
            </a:r>
            <a:r>
              <a:rPr lang="en-US" dirty="0" err="1" smtClean="0"/>
              <a:t>cyl</a:t>
            </a:r>
            <a:r>
              <a:rPr lang="en-US" dirty="0" smtClean="0"/>
              <a:t>.) = 4m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2" y="4238202"/>
            <a:ext cx="8193041" cy="230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volume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26</a:t>
            </a:fld>
            <a:endParaRPr lang="ru-RU" altLang="ru-R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9552" y="692696"/>
            <a:ext cx="8009744" cy="3385895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TPC volume: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~1000L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Total amount of hydrogen: 30m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Storage volume for evacuation: 15 cylinders (600L,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50bar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Before filling the detector gas could be compressed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5 cylinders (200L, 150bar), or feed directly to the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gas system using booster C2.</a:t>
            </a:r>
          </a:p>
          <a:p>
            <a:pPr marL="0" lv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Gas reserve: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– 20m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(TPC) – 6m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(30bar in 5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cyl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.) = 4m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1327" y="3044133"/>
            <a:ext cx="8009744" cy="344520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005194"/>
                </a:solidFill>
                <a:ea typeface="+mj-ea"/>
                <a:cs typeface="+mj-cs"/>
              </a:rPr>
              <a:t>Infrastructure requirements</a:t>
            </a:r>
          </a:p>
          <a:p>
            <a:pPr marL="0" indent="0">
              <a:buNone/>
            </a:pPr>
            <a:r>
              <a:rPr lang="en-US" dirty="0" smtClean="0"/>
              <a:t>Gas pad with about 30 cylinders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    (~15 for hydrogen, ~15 for Ar+CH</a:t>
            </a:r>
            <a:r>
              <a:rPr lang="en-US" baseline="-25000" dirty="0" smtClean="0"/>
              <a:t>4</a:t>
            </a:r>
            <a:r>
              <a:rPr lang="en-US" dirty="0" smtClean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Compressed air with capacity of </a:t>
            </a:r>
            <a:r>
              <a:rPr lang="en-US" dirty="0" smtClean="0">
                <a:solidFill>
                  <a:srgbClr val="FF0000"/>
                </a:solidFill>
              </a:rPr>
              <a:t>1.7-2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/min</a:t>
            </a:r>
            <a:r>
              <a:rPr lang="en-US" dirty="0" smtClean="0"/>
              <a:t> at 10 bar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Vent line sized for exhaust air ~0.5-1m</a:t>
            </a:r>
            <a:r>
              <a:rPr lang="en-US" baseline="30000" dirty="0" smtClean="0"/>
              <a:t>3</a:t>
            </a:r>
            <a:r>
              <a:rPr lang="en-US" dirty="0" smtClean="0"/>
              <a:t>/min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/>
              <a:t>Liquid Nitrogen line for automatic filling the purifier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93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27</a:t>
            </a:fld>
            <a:endParaRPr lang="ru-RU" altLang="ru-R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08400" y="2816225"/>
            <a:ext cx="2143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2400" dirty="0"/>
              <a:t>THANK YOU!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3598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diagram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3</a:t>
            </a:fld>
            <a:endParaRPr lang="ru-RU" alt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" y="656692"/>
            <a:ext cx="902840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diagram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4</a:t>
            </a:fld>
            <a:endParaRPr lang="ru-RU" alt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" y="620688"/>
            <a:ext cx="9063220" cy="58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" y="620688"/>
            <a:ext cx="9063737" cy="5868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system diagram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5</a:t>
            </a:fld>
            <a:endParaRPr lang="ru-RU" altLang="ru-RU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56122" y="4221088"/>
            <a:ext cx="6442058" cy="1872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324000" tIns="216000">
            <a:noAutofit/>
          </a:bodyPr>
          <a:lstStyle>
            <a:lvl1pPr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3366FF"/>
              </a:buClr>
              <a:buFont typeface="Wingdings" panose="05000000000000000000" pitchFamily="2" charset="2"/>
              <a:buChar char="q"/>
              <a:tabLst>
                <a:tab pos="2600325" algn="l"/>
                <a:tab pos="2779713" algn="l"/>
              </a:tabLst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ru-RU" sz="1400" b="1" dirty="0" smtClean="0"/>
              <a:t>Two levels of pressure protection</a:t>
            </a:r>
          </a:p>
          <a:p>
            <a:pPr marL="342900" indent="-342900" eaLnBrk="1" hangingPunct="1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en-US" altLang="ru-RU" sz="1400" dirty="0" smtClean="0"/>
              <a:t>Control system firmware </a:t>
            </a:r>
          </a:p>
          <a:p>
            <a:pPr marL="540000" lvl="1" eaLnBrk="1" hangingPunct="1">
              <a:spcBef>
                <a:spcPct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altLang="ru-RU" sz="1400" dirty="0" smtClean="0"/>
              <a:t>Diff. pressure stabilization using </a:t>
            </a:r>
            <a:r>
              <a:rPr lang="en-US" altLang="ru-RU" sz="1400" dirty="0" err="1" smtClean="0"/>
              <a:t>MFCx</a:t>
            </a:r>
            <a:r>
              <a:rPr lang="en-US" altLang="ru-RU" sz="1400" dirty="0" smtClean="0"/>
              <a:t> (~5mbar)</a:t>
            </a:r>
          </a:p>
          <a:p>
            <a:pPr marL="540000" lvl="1" eaLnBrk="1" hangingPunct="1">
              <a:spcBef>
                <a:spcPct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altLang="ru-RU" sz="1400" dirty="0" smtClean="0"/>
              <a:t>Integrated interlock operates SV1 – SV4 valves (12mbar)</a:t>
            </a:r>
          </a:p>
          <a:p>
            <a:pPr marL="342900" indent="-342900" eaLnBrk="1" hangingPunct="1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en-US" altLang="ru-RU" sz="1400" dirty="0" smtClean="0"/>
              <a:t>Pressure sensor with relays</a:t>
            </a:r>
          </a:p>
          <a:p>
            <a:pPr marL="540000" lvl="1" eaLnBrk="1" hangingPunct="1">
              <a:spcBef>
                <a:spcPct val="0"/>
              </a:spcBef>
              <a:buClrTx/>
              <a:buFont typeface="Courier New" panose="02070309020205020404" pitchFamily="49" charset="0"/>
              <a:buChar char="o"/>
              <a:defRPr/>
            </a:pPr>
            <a:r>
              <a:rPr lang="en-US" altLang="ru-RU" sz="1400" dirty="0" smtClean="0"/>
              <a:t>PIS1 operates SV14a, SV14b (15mbar)</a:t>
            </a:r>
          </a:p>
        </p:txBody>
      </p:sp>
    </p:spTree>
    <p:extLst>
      <p:ext uri="{BB962C8B-B14F-4D97-AF65-F5344CB8AC3E}">
        <p14:creationId xmlns:p14="http://schemas.microsoft.com/office/powerpoint/2010/main" val="27913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196752"/>
            <a:ext cx="7252162" cy="3398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63" y="4545124"/>
            <a:ext cx="2006195" cy="17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Control system</a:t>
            </a:r>
            <a:endParaRPr lang="ru-RU" alt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 smtClean="0">
                <a:latin typeface="Arial" panose="020B0604020202020204" pitchFamily="34" charset="0"/>
              </a:rPr>
              <a:t>P. Kravtsov</a:t>
            </a:r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0484" name="Date Placehold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0776BAE-0CFB-49E4-9609-FA9BD2EAA3D7}" type="datetime1">
              <a:rPr lang="ru-RU" altLang="ru-RU" smtClean="0">
                <a:latin typeface="Arial" panose="020B0604020202020204" pitchFamily="34" charset="0"/>
              </a:rPr>
              <a:pPr/>
              <a:t>31.03.2021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6DE0E35-EA42-4634-B52B-BBEC7EE42A10}" type="slidenum">
              <a:rPr lang="ru-RU" altLang="ru-RU" smtClean="0">
                <a:latin typeface="Arial" panose="020B0604020202020204" pitchFamily="34" charset="0"/>
              </a:rPr>
              <a:pPr/>
              <a:t>7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pic>
        <p:nvPicPr>
          <p:cNvPr id="20486" name="Picture 6" descr="2009-06-04_435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08" y="620688"/>
            <a:ext cx="4932649" cy="33489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130484" y="4059477"/>
            <a:ext cx="7887031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ru-RU" dirty="0" smtClean="0"/>
              <a:t>Slow control modules</a:t>
            </a:r>
          </a:p>
          <a:p>
            <a:pPr>
              <a:buFontTx/>
              <a:buChar char="•"/>
            </a:pPr>
            <a:r>
              <a:rPr lang="en-US" altLang="ru-RU" dirty="0" smtClean="0"/>
              <a:t> </a:t>
            </a:r>
            <a:r>
              <a:rPr lang="en-US" altLang="ru-RU" dirty="0"/>
              <a:t>compact (high channel density)</a:t>
            </a:r>
          </a:p>
          <a:p>
            <a:pPr>
              <a:buFontTx/>
              <a:buChar char="•"/>
            </a:pPr>
            <a:r>
              <a:rPr lang="en-US" altLang="ru-RU" dirty="0"/>
              <a:t> integrated controller with interlock</a:t>
            </a:r>
          </a:p>
          <a:p>
            <a:pPr>
              <a:buFontTx/>
              <a:buChar char="•"/>
            </a:pPr>
            <a:r>
              <a:rPr lang="en-US" altLang="ru-RU" dirty="0"/>
              <a:t> widely used in our systems over 10 years at </a:t>
            </a:r>
            <a:br>
              <a:rPr lang="en-US" altLang="ru-RU" dirty="0"/>
            </a:br>
            <a:r>
              <a:rPr lang="en-US" altLang="ru-RU" dirty="0"/>
              <a:t>BNL, FZ </a:t>
            </a:r>
            <a:r>
              <a:rPr lang="en-US" altLang="ru-RU" dirty="0" err="1"/>
              <a:t>Juelich</a:t>
            </a:r>
            <a:r>
              <a:rPr lang="en-US" altLang="ru-RU" dirty="0"/>
              <a:t>, PSI, </a:t>
            </a:r>
            <a:r>
              <a:rPr lang="en-US" altLang="ru-RU" dirty="0" err="1"/>
              <a:t>Dubna</a:t>
            </a:r>
            <a:r>
              <a:rPr lang="en-US" altLang="ru-RU" dirty="0"/>
              <a:t> and AIRBUS test rig</a:t>
            </a:r>
          </a:p>
          <a:p>
            <a:endParaRPr lang="en-US" altLang="ru-RU" dirty="0"/>
          </a:p>
          <a:p>
            <a:r>
              <a:rPr lang="en-US" altLang="ru-RU" dirty="0">
                <a:solidFill>
                  <a:srgbClr val="0000CC"/>
                </a:solidFill>
              </a:rPr>
              <a:t>P. </a:t>
            </a:r>
            <a:r>
              <a:rPr lang="en-US" altLang="ru-RU" dirty="0" err="1">
                <a:solidFill>
                  <a:srgbClr val="0000CC"/>
                </a:solidFill>
              </a:rPr>
              <a:t>Kravtsov</a:t>
            </a:r>
            <a:r>
              <a:rPr lang="en-US" altLang="ru-RU" dirty="0">
                <a:solidFill>
                  <a:srgbClr val="0000CC"/>
                </a:solidFill>
              </a:rPr>
              <a:t> and V. </a:t>
            </a:r>
            <a:r>
              <a:rPr lang="en-US" altLang="ru-RU" dirty="0" err="1" smtClean="0">
                <a:solidFill>
                  <a:srgbClr val="0000CC"/>
                </a:solidFill>
              </a:rPr>
              <a:t>Trofimov</a:t>
            </a:r>
            <a:r>
              <a:rPr lang="en-US" altLang="ru-RU" dirty="0" smtClean="0">
                <a:solidFill>
                  <a:srgbClr val="0000CC"/>
                </a:solidFill>
              </a:rPr>
              <a:t>, </a:t>
            </a:r>
            <a:r>
              <a:rPr lang="en-US" altLang="ru-RU" dirty="0">
                <a:solidFill>
                  <a:srgbClr val="0000CC"/>
                </a:solidFill>
              </a:rPr>
              <a:t>Preprint PNPI-2723, </a:t>
            </a:r>
            <a:r>
              <a:rPr lang="en-US" altLang="ru-RU" dirty="0" err="1">
                <a:solidFill>
                  <a:srgbClr val="0000CC"/>
                </a:solidFill>
              </a:rPr>
              <a:t>Gatchina</a:t>
            </a:r>
            <a:r>
              <a:rPr lang="en-US" altLang="ru-RU" dirty="0">
                <a:solidFill>
                  <a:srgbClr val="0000CC"/>
                </a:solidFill>
              </a:rPr>
              <a:t> (2007</a:t>
            </a:r>
            <a:r>
              <a:rPr lang="en-US" altLang="ru-RU" dirty="0" smtClean="0">
                <a:solidFill>
                  <a:srgbClr val="0000CC"/>
                </a:solidFill>
              </a:rPr>
              <a:t>).</a:t>
            </a:r>
          </a:p>
          <a:p>
            <a:endParaRPr lang="en-US" altLang="ru-RU" sz="1000" dirty="0" smtClean="0">
              <a:solidFill>
                <a:srgbClr val="0000CC"/>
              </a:solidFill>
            </a:endParaRPr>
          </a:p>
          <a:p>
            <a:r>
              <a:rPr lang="en-US" altLang="ru-RU" dirty="0" smtClean="0">
                <a:solidFill>
                  <a:srgbClr val="0000CC"/>
                </a:solidFill>
              </a:rPr>
              <a:t>P</a:t>
            </a:r>
            <a:r>
              <a:rPr lang="en-US" altLang="ru-RU" dirty="0">
                <a:solidFill>
                  <a:srgbClr val="0000CC"/>
                </a:solidFill>
              </a:rPr>
              <a:t>. </a:t>
            </a:r>
            <a:r>
              <a:rPr lang="en-US" altLang="ru-RU" dirty="0" err="1">
                <a:solidFill>
                  <a:srgbClr val="0000CC"/>
                </a:solidFill>
              </a:rPr>
              <a:t>Kravtsov</a:t>
            </a:r>
            <a:r>
              <a:rPr lang="en-US" altLang="ru-RU" dirty="0">
                <a:solidFill>
                  <a:srgbClr val="0000CC"/>
                </a:solidFill>
              </a:rPr>
              <a:t> et al., CBM Progress report 2010, p. </a:t>
            </a:r>
            <a:r>
              <a:rPr lang="en-US" altLang="ru-RU" dirty="0" smtClean="0">
                <a:solidFill>
                  <a:srgbClr val="0000CC"/>
                </a:solidFill>
              </a:rPr>
              <a:t>32.</a:t>
            </a:r>
            <a:endParaRPr lang="ru-RU" altLang="ru-RU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92" y="620688"/>
            <a:ext cx="3508161" cy="2020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92" y="2713234"/>
            <a:ext cx="3508161" cy="20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566052"/>
            <a:ext cx="6372708" cy="203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software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7" name="Picture 6" descr="S:\MY DOCUMENTS\eP\_gas system\Reports\2021-02-19_0958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7484832" cy="5652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30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P. Kravtsov</a:t>
            </a:r>
            <a:endParaRPr lang="ru-RU" alt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630068-01B6-4915-859F-83190AF3B071}" type="datetime1">
              <a:rPr lang="ru-RU" altLang="ru-RU" smtClean="0"/>
              <a:t>31.03.2021</a:t>
            </a:fld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9314-625F-4E31-9585-D52EA47C11FD}" type="slidenum">
              <a:rPr lang="ru-RU" altLang="ru-RU" smtClean="0"/>
              <a:pPr/>
              <a:t>9</a:t>
            </a:fld>
            <a:endParaRPr lang="ru-RU" alt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4684"/>
            <a:ext cx="3361755" cy="5976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4684"/>
            <a:ext cx="3361756" cy="59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KST_template">
  <a:themeElements>
    <a:clrScheme name="LKST_templat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LKST_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LKST_templat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KST_templat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KST_templat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19534</TotalTime>
  <Words>1107</Words>
  <Application>Microsoft Office PowerPoint</Application>
  <PresentationFormat>On-screen Show (4:3)</PresentationFormat>
  <Paragraphs>261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Courier New</vt:lpstr>
      <vt:lpstr>Times New Roman</vt:lpstr>
      <vt:lpstr>Verdana</vt:lpstr>
      <vt:lpstr>Wingdings</vt:lpstr>
      <vt:lpstr>LKST_template</vt:lpstr>
      <vt:lpstr>PRES gas system</vt:lpstr>
      <vt:lpstr>Detector requirements</vt:lpstr>
      <vt:lpstr>Gas system diagram</vt:lpstr>
      <vt:lpstr>Gas system diagram</vt:lpstr>
      <vt:lpstr>Gas system diagram</vt:lpstr>
      <vt:lpstr>Oxygen analysis</vt:lpstr>
      <vt:lpstr>Control system</vt:lpstr>
      <vt:lpstr>Control software</vt:lpstr>
      <vt:lpstr>Assembly</vt:lpstr>
      <vt:lpstr>Gas system tests</vt:lpstr>
      <vt:lpstr>Gas system operation modes</vt:lpstr>
      <vt:lpstr>Filling mode. Pressure</vt:lpstr>
      <vt:lpstr>Filling mode. Flow</vt:lpstr>
      <vt:lpstr>Circulation mode. Booster pressures</vt:lpstr>
      <vt:lpstr>Circulation mode. Pressure</vt:lpstr>
      <vt:lpstr>Circulation mode. Flowrates</vt:lpstr>
      <vt:lpstr>Circulation mode. Compressed air pressure</vt:lpstr>
      <vt:lpstr>Evacuation mode 1. Storage pressure</vt:lpstr>
      <vt:lpstr>Evacuation mode 1. Detector pressure</vt:lpstr>
      <vt:lpstr>Evacuation mode 1. Boosters inlet pressure</vt:lpstr>
      <vt:lpstr>Evacuation mode 1. Flowrates</vt:lpstr>
      <vt:lpstr>Evacuation mode 1. Compressed air pressure</vt:lpstr>
      <vt:lpstr>Evacuation mode 2. Storage pressure</vt:lpstr>
      <vt:lpstr>Results</vt:lpstr>
      <vt:lpstr>Storage volume</vt:lpstr>
      <vt:lpstr>Storage volume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Petersburg Nuclear Physics Institute</dc:title>
  <dc:creator>Ivan Solovyev</dc:creator>
  <cp:lastModifiedBy>pkravt</cp:lastModifiedBy>
  <cp:revision>211</cp:revision>
  <dcterms:created xsi:type="dcterms:W3CDTF">2020-09-24T09:57:57Z</dcterms:created>
  <dcterms:modified xsi:type="dcterms:W3CDTF">2021-03-31T09:02:15Z</dcterms:modified>
</cp:coreProperties>
</file>