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0" r:id="rId1"/>
  </p:sldMasterIdLst>
  <p:notesMasterIdLst>
    <p:notesMasterId r:id="rId32"/>
  </p:notesMasterIdLst>
  <p:handoutMasterIdLst>
    <p:handoutMasterId r:id="rId33"/>
  </p:handoutMasterIdLst>
  <p:sldIdLst>
    <p:sldId id="334" r:id="rId2"/>
    <p:sldId id="480" r:id="rId3"/>
    <p:sldId id="481" r:id="rId4"/>
    <p:sldId id="482" r:id="rId5"/>
    <p:sldId id="483" r:id="rId6"/>
    <p:sldId id="484" r:id="rId7"/>
    <p:sldId id="485" r:id="rId8"/>
    <p:sldId id="486" r:id="rId9"/>
    <p:sldId id="508" r:id="rId10"/>
    <p:sldId id="509" r:id="rId11"/>
    <p:sldId id="507" r:id="rId12"/>
    <p:sldId id="487" r:id="rId13"/>
    <p:sldId id="511" r:id="rId14"/>
    <p:sldId id="512" r:id="rId15"/>
    <p:sldId id="490" r:id="rId16"/>
    <p:sldId id="491" r:id="rId17"/>
    <p:sldId id="492" r:id="rId18"/>
    <p:sldId id="513" r:id="rId19"/>
    <p:sldId id="494" r:id="rId20"/>
    <p:sldId id="495" r:id="rId21"/>
    <p:sldId id="496" r:id="rId22"/>
    <p:sldId id="497" r:id="rId23"/>
    <p:sldId id="498" r:id="rId24"/>
    <p:sldId id="499" r:id="rId25"/>
    <p:sldId id="500" r:id="rId26"/>
    <p:sldId id="501" r:id="rId27"/>
    <p:sldId id="502" r:id="rId28"/>
    <p:sldId id="503" r:id="rId29"/>
    <p:sldId id="504" r:id="rId30"/>
    <p:sldId id="459" r:id="rId3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silyev Alexander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66CC"/>
    <a:srgbClr val="005194"/>
    <a:srgbClr val="00C400"/>
    <a:srgbClr val="00DBD6"/>
    <a:srgbClr val="66FFFF"/>
    <a:srgbClr val="00FFFF"/>
    <a:srgbClr val="00FF00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3F3AFE-12BF-4A08-887D-973AC29DA895}" v="296" dt="2021-02-28T11:41:14.423"/>
    <p1510:client id="{348FD1E9-4C9F-4775-A12D-BE31C50B0A5C}" v="12" dt="2021-02-28T12:44:31.6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1732" autoAdjust="0"/>
  </p:normalViewPr>
  <p:slideViewPr>
    <p:cSldViewPr>
      <p:cViewPr varScale="1">
        <p:scale>
          <a:sx n="126" d="100"/>
          <a:sy n="126" d="100"/>
        </p:scale>
        <p:origin x="10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3274" y="43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 Solovyev" userId="51e6a133c0a55736" providerId="LiveId" clId="{CE992FF5-9BE8-4252-B4F4-7F0E77EA42C1}"/>
    <pc:docChg chg="undo redo custSel addSld delSld modSld sldOrd modMainMaster">
      <pc:chgData name="Ivan Solovyev" userId="51e6a133c0a55736" providerId="LiveId" clId="{CE992FF5-9BE8-4252-B4F4-7F0E77EA42C1}" dt="2021-02-26T13:36:52.569" v="1203" actId="1076"/>
      <pc:docMkLst>
        <pc:docMk/>
      </pc:docMkLst>
      <pc:sldChg chg="addSp delSp modSp mod">
        <pc:chgData name="Ivan Solovyev" userId="51e6a133c0a55736" providerId="LiveId" clId="{CE992FF5-9BE8-4252-B4F4-7F0E77EA42C1}" dt="2021-02-24T10:48:58.367" v="216" actId="207"/>
        <pc:sldMkLst>
          <pc:docMk/>
          <pc:sldMk cId="0" sldId="334"/>
        </pc:sldMkLst>
        <pc:spChg chg="add del mod">
          <ac:chgData name="Ivan Solovyev" userId="51e6a133c0a55736" providerId="LiveId" clId="{CE992FF5-9BE8-4252-B4F4-7F0E77EA42C1}" dt="2021-02-24T10:34:56.888" v="1" actId="478"/>
          <ac:spMkLst>
            <pc:docMk/>
            <pc:sldMk cId="0" sldId="334"/>
            <ac:spMk id="3" creationId="{7C6ED685-6E4B-46D7-8FE2-7E764E2CB4C7}"/>
          </ac:spMkLst>
        </pc:spChg>
        <pc:spChg chg="del">
          <ac:chgData name="Ivan Solovyev" userId="51e6a133c0a55736" providerId="LiveId" clId="{CE992FF5-9BE8-4252-B4F4-7F0E77EA42C1}" dt="2021-02-24T10:34:54.960" v="0" actId="478"/>
          <ac:spMkLst>
            <pc:docMk/>
            <pc:sldMk cId="0" sldId="334"/>
            <ac:spMk id="5" creationId="{00000000-0000-0000-0000-000000000000}"/>
          </ac:spMkLst>
        </pc:spChg>
        <pc:spChg chg="del">
          <ac:chgData name="Ivan Solovyev" userId="51e6a133c0a55736" providerId="LiveId" clId="{CE992FF5-9BE8-4252-B4F4-7F0E77EA42C1}" dt="2021-02-24T10:34:54.960" v="0" actId="478"/>
          <ac:spMkLst>
            <pc:docMk/>
            <pc:sldMk cId="0" sldId="334"/>
            <ac:spMk id="6" creationId="{00000000-0000-0000-0000-000000000000}"/>
          </ac:spMkLst>
        </pc:spChg>
        <pc:spChg chg="del">
          <ac:chgData name="Ivan Solovyev" userId="51e6a133c0a55736" providerId="LiveId" clId="{CE992FF5-9BE8-4252-B4F4-7F0E77EA42C1}" dt="2021-02-24T10:34:54.960" v="0" actId="478"/>
          <ac:spMkLst>
            <pc:docMk/>
            <pc:sldMk cId="0" sldId="334"/>
            <ac:spMk id="7" creationId="{00000000-0000-0000-0000-000000000000}"/>
          </ac:spMkLst>
        </pc:spChg>
        <pc:spChg chg="del">
          <ac:chgData name="Ivan Solovyev" userId="51e6a133c0a55736" providerId="LiveId" clId="{CE992FF5-9BE8-4252-B4F4-7F0E77EA42C1}" dt="2021-02-24T10:34:54.960" v="0" actId="478"/>
          <ac:spMkLst>
            <pc:docMk/>
            <pc:sldMk cId="0" sldId="334"/>
            <ac:spMk id="9" creationId="{1B3F0FB3-C068-415F-B60D-0B149D624D66}"/>
          </ac:spMkLst>
        </pc:spChg>
        <pc:spChg chg="add del mod">
          <ac:chgData name="Ivan Solovyev" userId="51e6a133c0a55736" providerId="LiveId" clId="{CE992FF5-9BE8-4252-B4F4-7F0E77EA42C1}" dt="2021-02-24T10:38:11.008" v="51"/>
          <ac:spMkLst>
            <pc:docMk/>
            <pc:sldMk cId="0" sldId="334"/>
            <ac:spMk id="32" creationId="{9DBF906A-B51A-4686-ACFE-0585180F7866}"/>
          </ac:spMkLst>
        </pc:spChg>
        <pc:spChg chg="add mod">
          <ac:chgData name="Ivan Solovyev" userId="51e6a133c0a55736" providerId="LiveId" clId="{CE992FF5-9BE8-4252-B4F4-7F0E77EA42C1}" dt="2021-02-24T10:34:58.024" v="2"/>
          <ac:spMkLst>
            <pc:docMk/>
            <pc:sldMk cId="0" sldId="334"/>
            <ac:spMk id="33" creationId="{C778D4F7-299C-4EAC-9548-B4DF49DD8084}"/>
          </ac:spMkLst>
        </pc:spChg>
        <pc:spChg chg="add mod">
          <ac:chgData name="Ivan Solovyev" userId="51e6a133c0a55736" providerId="LiveId" clId="{CE992FF5-9BE8-4252-B4F4-7F0E77EA42C1}" dt="2021-02-24T10:34:58.024" v="2"/>
          <ac:spMkLst>
            <pc:docMk/>
            <pc:sldMk cId="0" sldId="334"/>
            <ac:spMk id="34" creationId="{E72A1341-8521-4150-9EE0-3A8471D35068}"/>
          </ac:spMkLst>
        </pc:spChg>
        <pc:spChg chg="add mod">
          <ac:chgData name="Ivan Solovyev" userId="51e6a133c0a55736" providerId="LiveId" clId="{CE992FF5-9BE8-4252-B4F4-7F0E77EA42C1}" dt="2021-02-24T10:48:58.367" v="216" actId="207"/>
          <ac:spMkLst>
            <pc:docMk/>
            <pc:sldMk cId="0" sldId="334"/>
            <ac:spMk id="35" creationId="{E62809E5-71CD-4455-9CE7-DFD438E04CA1}"/>
          </ac:spMkLst>
        </pc:spChg>
        <pc:spChg chg="add mod">
          <ac:chgData name="Ivan Solovyev" userId="51e6a133c0a55736" providerId="LiveId" clId="{CE992FF5-9BE8-4252-B4F4-7F0E77EA42C1}" dt="2021-02-24T10:34:58.024" v="2"/>
          <ac:spMkLst>
            <pc:docMk/>
            <pc:sldMk cId="0" sldId="334"/>
            <ac:spMk id="36" creationId="{8E40FE90-032F-4134-8330-9895960F45B7}"/>
          </ac:spMkLst>
        </pc:spChg>
        <pc:spChg chg="add mod">
          <ac:chgData name="Ivan Solovyev" userId="51e6a133c0a55736" providerId="LiveId" clId="{CE992FF5-9BE8-4252-B4F4-7F0E77EA42C1}" dt="2021-02-24T10:34:58.024" v="2"/>
          <ac:spMkLst>
            <pc:docMk/>
            <pc:sldMk cId="0" sldId="334"/>
            <ac:spMk id="37" creationId="{8E75D147-651B-466D-A582-A982AC8F5969}"/>
          </ac:spMkLst>
        </pc:spChg>
        <pc:spChg chg="add mod">
          <ac:chgData name="Ivan Solovyev" userId="51e6a133c0a55736" providerId="LiveId" clId="{CE992FF5-9BE8-4252-B4F4-7F0E77EA42C1}" dt="2021-02-24T10:34:58.024" v="2"/>
          <ac:spMkLst>
            <pc:docMk/>
            <pc:sldMk cId="0" sldId="334"/>
            <ac:spMk id="38" creationId="{5655E816-E757-474D-8776-2067B14E2E45}"/>
          </ac:spMkLst>
        </pc:spChg>
        <pc:spChg chg="del">
          <ac:chgData name="Ivan Solovyev" userId="51e6a133c0a55736" providerId="LiveId" clId="{CE992FF5-9BE8-4252-B4F4-7F0E77EA42C1}" dt="2021-02-24T10:34:54.960" v="0" actId="478"/>
          <ac:spMkLst>
            <pc:docMk/>
            <pc:sldMk cId="0" sldId="334"/>
            <ac:spMk id="308226" creationId="{00000000-0000-0000-0000-000000000000}"/>
          </ac:spMkLst>
        </pc:spChg>
        <pc:spChg chg="del">
          <ac:chgData name="Ivan Solovyev" userId="51e6a133c0a55736" providerId="LiveId" clId="{CE992FF5-9BE8-4252-B4F4-7F0E77EA42C1}" dt="2021-02-24T10:34:54.960" v="0" actId="478"/>
          <ac:spMkLst>
            <pc:docMk/>
            <pc:sldMk cId="0" sldId="334"/>
            <ac:spMk id="308228" creationId="{00000000-0000-0000-0000-000000000000}"/>
          </ac:spMkLst>
        </pc:spChg>
        <pc:spChg chg="del">
          <ac:chgData name="Ivan Solovyev" userId="51e6a133c0a55736" providerId="LiveId" clId="{CE992FF5-9BE8-4252-B4F4-7F0E77EA42C1}" dt="2021-02-24T10:34:54.960" v="0" actId="478"/>
          <ac:spMkLst>
            <pc:docMk/>
            <pc:sldMk cId="0" sldId="334"/>
            <ac:spMk id="308266" creationId="{00000000-0000-0000-0000-000000000000}"/>
          </ac:spMkLst>
        </pc:spChg>
      </pc:sldChg>
      <pc:sldChg chg="addSp delSp modSp mod">
        <pc:chgData name="Ivan Solovyev" userId="51e6a133c0a55736" providerId="LiveId" clId="{CE992FF5-9BE8-4252-B4F4-7F0E77EA42C1}" dt="2021-02-25T09:50:34.378" v="825" actId="1076"/>
        <pc:sldMkLst>
          <pc:docMk/>
          <pc:sldMk cId="2622771147" sldId="428"/>
        </pc:sldMkLst>
        <pc:spChg chg="mod">
          <ac:chgData name="Ivan Solovyev" userId="51e6a133c0a55736" providerId="LiveId" clId="{CE992FF5-9BE8-4252-B4F4-7F0E77EA42C1}" dt="2021-02-24T10:58:51.965" v="575" actId="20577"/>
          <ac:spMkLst>
            <pc:docMk/>
            <pc:sldMk cId="2622771147" sldId="428"/>
            <ac:spMk id="2" creationId="{A4C65999-E3FC-4454-AE6C-FBC37D758BFF}"/>
          </ac:spMkLst>
        </pc:spChg>
        <pc:spChg chg="mod">
          <ac:chgData name="Ivan Solovyev" userId="51e6a133c0a55736" providerId="LiveId" clId="{CE992FF5-9BE8-4252-B4F4-7F0E77EA42C1}" dt="2021-02-24T10:39:00.489" v="62"/>
          <ac:spMkLst>
            <pc:docMk/>
            <pc:sldMk cId="2622771147" sldId="428"/>
            <ac:spMk id="4" creationId="{896052BF-210C-4DAC-BA05-2D41134ABDB3}"/>
          </ac:spMkLst>
        </pc:spChg>
        <pc:picChg chg="add del mod">
          <ac:chgData name="Ivan Solovyev" userId="51e6a133c0a55736" providerId="LiveId" clId="{CE992FF5-9BE8-4252-B4F4-7F0E77EA42C1}" dt="2021-02-25T09:50:06.374" v="818" actId="478"/>
          <ac:picMkLst>
            <pc:docMk/>
            <pc:sldMk cId="2622771147" sldId="428"/>
            <ac:picMk id="7" creationId="{BE3D3028-5203-4456-BD45-43A5C54981BD}"/>
          </ac:picMkLst>
        </pc:picChg>
        <pc:picChg chg="add mod">
          <ac:chgData name="Ivan Solovyev" userId="51e6a133c0a55736" providerId="LiveId" clId="{CE992FF5-9BE8-4252-B4F4-7F0E77EA42C1}" dt="2021-02-25T09:50:34.378" v="825" actId="1076"/>
          <ac:picMkLst>
            <pc:docMk/>
            <pc:sldMk cId="2622771147" sldId="428"/>
            <ac:picMk id="9" creationId="{0EFCB8EB-2882-4ABC-B37F-110F46C08796}"/>
          </ac:picMkLst>
        </pc:picChg>
        <pc:picChg chg="del">
          <ac:chgData name="Ivan Solovyev" userId="51e6a133c0a55736" providerId="LiveId" clId="{CE992FF5-9BE8-4252-B4F4-7F0E77EA42C1}" dt="2021-02-25T08:48:43.753" v="795" actId="478"/>
          <ac:picMkLst>
            <pc:docMk/>
            <pc:sldMk cId="2622771147" sldId="428"/>
            <ac:picMk id="17" creationId="{60293128-82D8-4ACB-B8CE-797619CBB6A0}"/>
          </ac:picMkLst>
        </pc:picChg>
      </pc:sldChg>
      <pc:sldChg chg="modSp">
        <pc:chgData name="Ivan Solovyev" userId="51e6a133c0a55736" providerId="LiveId" clId="{CE992FF5-9BE8-4252-B4F4-7F0E77EA42C1}" dt="2021-02-24T10:39:47.657" v="99"/>
        <pc:sldMkLst>
          <pc:docMk/>
          <pc:sldMk cId="905664367" sldId="429"/>
        </pc:sldMkLst>
        <pc:spChg chg="mod">
          <ac:chgData name="Ivan Solovyev" userId="51e6a133c0a55736" providerId="LiveId" clId="{CE992FF5-9BE8-4252-B4F4-7F0E77EA42C1}" dt="2021-02-24T10:39:47.657" v="99"/>
          <ac:spMkLst>
            <pc:docMk/>
            <pc:sldMk cId="905664367" sldId="429"/>
            <ac:spMk id="4" creationId="{67441B10-6E7C-4251-B438-E546B61B03C3}"/>
          </ac:spMkLst>
        </pc:spChg>
      </pc:sldChg>
      <pc:sldChg chg="addSp delSp modSp mod">
        <pc:chgData name="Ivan Solovyev" userId="51e6a133c0a55736" providerId="LiveId" clId="{CE992FF5-9BE8-4252-B4F4-7F0E77EA42C1}" dt="2021-02-24T10:52:19.739" v="413" actId="255"/>
        <pc:sldMkLst>
          <pc:docMk/>
          <pc:sldMk cId="3056515566" sldId="434"/>
        </pc:sldMkLst>
        <pc:spChg chg="mod">
          <ac:chgData name="Ivan Solovyev" userId="51e6a133c0a55736" providerId="LiveId" clId="{CE992FF5-9BE8-4252-B4F4-7F0E77EA42C1}" dt="2021-02-24T10:52:19.739" v="413" actId="255"/>
          <ac:spMkLst>
            <pc:docMk/>
            <pc:sldMk cId="3056515566" sldId="434"/>
            <ac:spMk id="2" creationId="{1F8319FA-DFCF-436E-A3E1-23A550A93206}"/>
          </ac:spMkLst>
        </pc:spChg>
        <pc:spChg chg="mod">
          <ac:chgData name="Ivan Solovyev" userId="51e6a133c0a55736" providerId="LiveId" clId="{CE992FF5-9BE8-4252-B4F4-7F0E77EA42C1}" dt="2021-02-24T10:38:15.471" v="53"/>
          <ac:spMkLst>
            <pc:docMk/>
            <pc:sldMk cId="3056515566" sldId="434"/>
            <ac:spMk id="4" creationId="{2EF34F39-1B82-43F6-90A7-038DC12D5B0A}"/>
          </ac:spMkLst>
        </pc:spChg>
        <pc:picChg chg="add mod">
          <ac:chgData name="Ivan Solovyev" userId="51e6a133c0a55736" providerId="LiveId" clId="{CE992FF5-9BE8-4252-B4F4-7F0E77EA42C1}" dt="2021-02-24T10:40:46.557" v="106" actId="1076"/>
          <ac:picMkLst>
            <pc:docMk/>
            <pc:sldMk cId="3056515566" sldId="434"/>
            <ac:picMk id="10" creationId="{FAAEBF16-8B64-4491-8DA9-D9058DDA6E46}"/>
          </ac:picMkLst>
        </pc:picChg>
        <pc:picChg chg="add mod">
          <ac:chgData name="Ivan Solovyev" userId="51e6a133c0a55736" providerId="LiveId" clId="{CE992FF5-9BE8-4252-B4F4-7F0E77EA42C1}" dt="2021-02-24T10:40:51.755" v="108"/>
          <ac:picMkLst>
            <pc:docMk/>
            <pc:sldMk cId="3056515566" sldId="434"/>
            <ac:picMk id="12" creationId="{AE961655-3AE9-4E8A-9F6C-9851CA113522}"/>
          </ac:picMkLst>
        </pc:picChg>
        <pc:picChg chg="del">
          <ac:chgData name="Ivan Solovyev" userId="51e6a133c0a55736" providerId="LiveId" clId="{CE992FF5-9BE8-4252-B4F4-7F0E77EA42C1}" dt="2021-02-24T10:40:39.716" v="104" actId="478"/>
          <ac:picMkLst>
            <pc:docMk/>
            <pc:sldMk cId="3056515566" sldId="434"/>
            <ac:picMk id="38" creationId="{3EA5C9C9-5240-43E4-BA23-C14DA6617D24}"/>
          </ac:picMkLst>
        </pc:picChg>
        <pc:picChg chg="del">
          <ac:chgData name="Ivan Solovyev" userId="51e6a133c0a55736" providerId="LiveId" clId="{CE992FF5-9BE8-4252-B4F4-7F0E77EA42C1}" dt="2021-02-24T10:40:51.267" v="107" actId="478"/>
          <ac:picMkLst>
            <pc:docMk/>
            <pc:sldMk cId="3056515566" sldId="434"/>
            <ac:picMk id="45" creationId="{F60D4A45-77DE-4814-9D43-CABAB73D608E}"/>
          </ac:picMkLst>
        </pc:picChg>
      </pc:sldChg>
      <pc:sldChg chg="addSp delSp modSp mod">
        <pc:chgData name="Ivan Solovyev" userId="51e6a133c0a55736" providerId="LiveId" clId="{CE992FF5-9BE8-4252-B4F4-7F0E77EA42C1}" dt="2021-02-25T13:14:30.971" v="933" actId="1076"/>
        <pc:sldMkLst>
          <pc:docMk/>
          <pc:sldMk cId="216208432" sldId="435"/>
        </pc:sldMkLst>
        <pc:spChg chg="mod">
          <ac:chgData name="Ivan Solovyev" userId="51e6a133c0a55736" providerId="LiveId" clId="{CE992FF5-9BE8-4252-B4F4-7F0E77EA42C1}" dt="2021-02-24T10:49:46.755" v="300" actId="20577"/>
          <ac:spMkLst>
            <pc:docMk/>
            <pc:sldMk cId="216208432" sldId="435"/>
            <ac:spMk id="2" creationId="{24763EE0-9673-4216-803D-CBCFC462B08C}"/>
          </ac:spMkLst>
        </pc:spChg>
        <pc:spChg chg="mod">
          <ac:chgData name="Ivan Solovyev" userId="51e6a133c0a55736" providerId="LiveId" clId="{CE992FF5-9BE8-4252-B4F4-7F0E77EA42C1}" dt="2021-02-24T13:25:13.888" v="666" actId="1076"/>
          <ac:spMkLst>
            <pc:docMk/>
            <pc:sldMk cId="216208432" sldId="435"/>
            <ac:spMk id="3" creationId="{0298BA83-8361-42DE-B8DD-3C7DCB8A309C}"/>
          </ac:spMkLst>
        </pc:spChg>
        <pc:spChg chg="mod">
          <ac:chgData name="Ivan Solovyev" userId="51e6a133c0a55736" providerId="LiveId" clId="{CE992FF5-9BE8-4252-B4F4-7F0E77EA42C1}" dt="2021-02-24T10:38:22.837" v="55"/>
          <ac:spMkLst>
            <pc:docMk/>
            <pc:sldMk cId="216208432" sldId="435"/>
            <ac:spMk id="4" creationId="{59EA0D39-2C97-4F92-93B7-2B0FABD10AAD}"/>
          </ac:spMkLst>
        </pc:spChg>
        <pc:spChg chg="mod">
          <ac:chgData name="Ivan Solovyev" userId="51e6a133c0a55736" providerId="LiveId" clId="{CE992FF5-9BE8-4252-B4F4-7F0E77EA42C1}" dt="2021-02-24T13:25:13.888" v="666" actId="1076"/>
          <ac:spMkLst>
            <pc:docMk/>
            <pc:sldMk cId="216208432" sldId="435"/>
            <ac:spMk id="19" creationId="{69F9354C-2C4C-438D-BDCF-010518926A74}"/>
          </ac:spMkLst>
        </pc:spChg>
        <pc:picChg chg="add mod">
          <ac:chgData name="Ivan Solovyev" userId="51e6a133c0a55736" providerId="LiveId" clId="{CE992FF5-9BE8-4252-B4F4-7F0E77EA42C1}" dt="2021-02-25T13:14:30.971" v="933" actId="1076"/>
          <ac:picMkLst>
            <pc:docMk/>
            <pc:sldMk cId="216208432" sldId="435"/>
            <ac:picMk id="7" creationId="{5A04898E-9740-40A0-A2B6-EC52D4BAAAD9}"/>
          </ac:picMkLst>
        </pc:picChg>
        <pc:picChg chg="del">
          <ac:chgData name="Ivan Solovyev" userId="51e6a133c0a55736" providerId="LiveId" clId="{CE992FF5-9BE8-4252-B4F4-7F0E77EA42C1}" dt="2021-02-25T13:14:24.910" v="931" actId="478"/>
          <ac:picMkLst>
            <pc:docMk/>
            <pc:sldMk cId="216208432" sldId="435"/>
            <ac:picMk id="11" creationId="{3DF29D92-2BBD-477E-839E-B2DF975BD832}"/>
          </ac:picMkLst>
        </pc:picChg>
        <pc:picChg chg="add mod">
          <ac:chgData name="Ivan Solovyev" userId="51e6a133c0a55736" providerId="LiveId" clId="{CE992FF5-9BE8-4252-B4F4-7F0E77EA42C1}" dt="2021-02-24T13:25:15.654" v="667" actId="1076"/>
          <ac:picMkLst>
            <pc:docMk/>
            <pc:sldMk cId="216208432" sldId="435"/>
            <ac:picMk id="14" creationId="{9B4738A2-4F7E-4131-B080-347DEFF731FE}"/>
          </ac:picMkLst>
        </pc:picChg>
        <pc:picChg chg="del">
          <ac:chgData name="Ivan Solovyev" userId="51e6a133c0a55736" providerId="LiveId" clId="{CE992FF5-9BE8-4252-B4F4-7F0E77EA42C1}" dt="2021-02-24T13:24:14.548" v="661" actId="478"/>
          <ac:picMkLst>
            <pc:docMk/>
            <pc:sldMk cId="216208432" sldId="435"/>
            <ac:picMk id="20" creationId="{C440B8A5-6F90-48F4-B98F-D37A0A24552B}"/>
          </ac:picMkLst>
        </pc:picChg>
        <pc:picChg chg="del">
          <ac:chgData name="Ivan Solovyev" userId="51e6a133c0a55736" providerId="LiveId" clId="{CE992FF5-9BE8-4252-B4F4-7F0E77EA42C1}" dt="2021-02-24T13:24:51.871" v="663" actId="478"/>
          <ac:picMkLst>
            <pc:docMk/>
            <pc:sldMk cId="216208432" sldId="435"/>
            <ac:picMk id="24" creationId="{124667F1-428E-4C32-A06F-C0ED7E97B4DF}"/>
          </ac:picMkLst>
        </pc:picChg>
      </pc:sldChg>
      <pc:sldChg chg="addSp delSp modSp mod">
        <pc:chgData name="Ivan Solovyev" userId="51e6a133c0a55736" providerId="LiveId" clId="{CE992FF5-9BE8-4252-B4F4-7F0E77EA42C1}" dt="2021-02-24T10:49:31.574" v="271" actId="20577"/>
        <pc:sldMkLst>
          <pc:docMk/>
          <pc:sldMk cId="303027502" sldId="436"/>
        </pc:sldMkLst>
        <pc:spChg chg="mod">
          <ac:chgData name="Ivan Solovyev" userId="51e6a133c0a55736" providerId="LiveId" clId="{CE992FF5-9BE8-4252-B4F4-7F0E77EA42C1}" dt="2021-02-24T10:49:31.574" v="271" actId="20577"/>
          <ac:spMkLst>
            <pc:docMk/>
            <pc:sldMk cId="303027502" sldId="436"/>
            <ac:spMk id="2" creationId="{3434AB43-8B88-4BC2-8B18-8868C8B8F91A}"/>
          </ac:spMkLst>
        </pc:spChg>
        <pc:spChg chg="mod">
          <ac:chgData name="Ivan Solovyev" userId="51e6a133c0a55736" providerId="LiveId" clId="{CE992FF5-9BE8-4252-B4F4-7F0E77EA42C1}" dt="2021-02-24T10:38:18.350" v="54"/>
          <ac:spMkLst>
            <pc:docMk/>
            <pc:sldMk cId="303027502" sldId="436"/>
            <ac:spMk id="4" creationId="{A524CA93-E698-48FD-B9E6-E40AB503B443}"/>
          </ac:spMkLst>
        </pc:spChg>
        <pc:picChg chg="del">
          <ac:chgData name="Ivan Solovyev" userId="51e6a133c0a55736" providerId="LiveId" clId="{CE992FF5-9BE8-4252-B4F4-7F0E77EA42C1}" dt="2021-02-24T10:43:24.618" v="111" actId="478"/>
          <ac:picMkLst>
            <pc:docMk/>
            <pc:sldMk cId="303027502" sldId="436"/>
            <ac:picMk id="7" creationId="{B83F6053-27DD-47DE-A939-6BD939AC5E29}"/>
          </ac:picMkLst>
        </pc:picChg>
        <pc:picChg chg="add mod">
          <ac:chgData name="Ivan Solovyev" userId="51e6a133c0a55736" providerId="LiveId" clId="{CE992FF5-9BE8-4252-B4F4-7F0E77EA42C1}" dt="2021-02-24T10:43:19.369" v="110"/>
          <ac:picMkLst>
            <pc:docMk/>
            <pc:sldMk cId="303027502" sldId="436"/>
            <ac:picMk id="9" creationId="{846C1C8D-AFE2-404F-BAC1-5CBE6C10C39F}"/>
          </ac:picMkLst>
        </pc:picChg>
        <pc:picChg chg="add mod">
          <ac:chgData name="Ivan Solovyev" userId="51e6a133c0a55736" providerId="LiveId" clId="{CE992FF5-9BE8-4252-B4F4-7F0E77EA42C1}" dt="2021-02-24T10:43:32.618" v="114" actId="1076"/>
          <ac:picMkLst>
            <pc:docMk/>
            <pc:sldMk cId="303027502" sldId="436"/>
            <ac:picMk id="10" creationId="{1F354398-41FB-4F07-B8AB-CDE69A3FDCF3}"/>
          </ac:picMkLst>
        </pc:picChg>
        <pc:picChg chg="del">
          <ac:chgData name="Ivan Solovyev" userId="51e6a133c0a55736" providerId="LiveId" clId="{CE992FF5-9BE8-4252-B4F4-7F0E77EA42C1}" dt="2021-02-24T10:43:18.643" v="109" actId="478"/>
          <ac:picMkLst>
            <pc:docMk/>
            <pc:sldMk cId="303027502" sldId="436"/>
            <ac:picMk id="18" creationId="{F72EF0E5-5205-46AE-BDBD-0D5C43469321}"/>
          </ac:picMkLst>
        </pc:picChg>
      </pc:sldChg>
      <pc:sldChg chg="modSp mod">
        <pc:chgData name="Ivan Solovyev" userId="51e6a133c0a55736" providerId="LiveId" clId="{CE992FF5-9BE8-4252-B4F4-7F0E77EA42C1}" dt="2021-02-24T11:00:14.632" v="660" actId="1076"/>
        <pc:sldMkLst>
          <pc:docMk/>
          <pc:sldMk cId="1987496640" sldId="437"/>
        </pc:sldMkLst>
        <pc:spChg chg="mod">
          <ac:chgData name="Ivan Solovyev" userId="51e6a133c0a55736" providerId="LiveId" clId="{CE992FF5-9BE8-4252-B4F4-7F0E77EA42C1}" dt="2021-02-24T10:39:28.003" v="90" actId="6549"/>
          <ac:spMkLst>
            <pc:docMk/>
            <pc:sldMk cId="1987496640" sldId="437"/>
            <ac:spMk id="4" creationId="{470DCA0F-A2F0-4B57-A42A-5B52450239B2}"/>
          </ac:spMkLst>
        </pc:spChg>
        <pc:spChg chg="mod">
          <ac:chgData name="Ivan Solovyev" userId="51e6a133c0a55736" providerId="LiveId" clId="{CE992FF5-9BE8-4252-B4F4-7F0E77EA42C1}" dt="2021-02-24T11:00:00.261" v="658" actId="27636"/>
          <ac:spMkLst>
            <pc:docMk/>
            <pc:sldMk cId="1987496640" sldId="437"/>
            <ac:spMk id="10" creationId="{9DA55455-F822-41FB-94CF-EEAE306E4F56}"/>
          </ac:spMkLst>
        </pc:spChg>
        <pc:picChg chg="mod">
          <ac:chgData name="Ivan Solovyev" userId="51e6a133c0a55736" providerId="LiveId" clId="{CE992FF5-9BE8-4252-B4F4-7F0E77EA42C1}" dt="2021-02-24T11:00:14.632" v="660" actId="1076"/>
          <ac:picMkLst>
            <pc:docMk/>
            <pc:sldMk cId="1987496640" sldId="437"/>
            <ac:picMk id="9" creationId="{F0B4B04A-25EA-48A0-8296-C922EE32DFD6}"/>
          </ac:picMkLst>
        </pc:picChg>
      </pc:sldChg>
      <pc:sldChg chg="addSp delSp modSp mod">
        <pc:chgData name="Ivan Solovyev" userId="51e6a133c0a55736" providerId="LiveId" clId="{CE992FF5-9BE8-4252-B4F4-7F0E77EA42C1}" dt="2021-02-25T09:44:21.050" v="817" actId="1076"/>
        <pc:sldMkLst>
          <pc:docMk/>
          <pc:sldMk cId="1696729469" sldId="438"/>
        </pc:sldMkLst>
        <pc:spChg chg="mod">
          <ac:chgData name="Ivan Solovyev" userId="51e6a133c0a55736" providerId="LiveId" clId="{CE992FF5-9BE8-4252-B4F4-7F0E77EA42C1}" dt="2021-02-25T08:26:29.506" v="781" actId="20577"/>
          <ac:spMkLst>
            <pc:docMk/>
            <pc:sldMk cId="1696729469" sldId="438"/>
            <ac:spMk id="2" creationId="{07A48F14-5A48-45E7-AFEE-9F996BE2E20E}"/>
          </ac:spMkLst>
        </pc:spChg>
        <pc:spChg chg="mod">
          <ac:chgData name="Ivan Solovyev" userId="51e6a133c0a55736" providerId="LiveId" clId="{CE992FF5-9BE8-4252-B4F4-7F0E77EA42C1}" dt="2021-02-24T10:38:55.859" v="61"/>
          <ac:spMkLst>
            <pc:docMk/>
            <pc:sldMk cId="1696729469" sldId="438"/>
            <ac:spMk id="4" creationId="{56D135C2-734B-46BA-86B4-DEF10727107F}"/>
          </ac:spMkLst>
        </pc:spChg>
        <pc:picChg chg="add del mod">
          <ac:chgData name="Ivan Solovyev" userId="51e6a133c0a55736" providerId="LiveId" clId="{CE992FF5-9BE8-4252-B4F4-7F0E77EA42C1}" dt="2021-02-25T08:43:04.336" v="789" actId="478"/>
          <ac:picMkLst>
            <pc:docMk/>
            <pc:sldMk cId="1696729469" sldId="438"/>
            <ac:picMk id="7" creationId="{A07D6A41-77BB-419D-B9C9-D1C08A3A8B91}"/>
          </ac:picMkLst>
        </pc:picChg>
        <pc:picChg chg="add del mod">
          <ac:chgData name="Ivan Solovyev" userId="51e6a133c0a55736" providerId="LiveId" clId="{CE992FF5-9BE8-4252-B4F4-7F0E77EA42C1}" dt="2021-02-25T09:44:03.132" v="811" actId="478"/>
          <ac:picMkLst>
            <pc:docMk/>
            <pc:sldMk cId="1696729469" sldId="438"/>
            <ac:picMk id="9" creationId="{2198108C-0A69-4AB3-B316-B6F0222DFB67}"/>
          </ac:picMkLst>
        </pc:picChg>
        <pc:picChg chg="del">
          <ac:chgData name="Ivan Solovyev" userId="51e6a133c0a55736" providerId="LiveId" clId="{CE992FF5-9BE8-4252-B4F4-7F0E77EA42C1}" dt="2021-02-25T08:35:56.085" v="782" actId="478"/>
          <ac:picMkLst>
            <pc:docMk/>
            <pc:sldMk cId="1696729469" sldId="438"/>
            <ac:picMk id="10" creationId="{2776403D-478D-457D-A1BE-D23BAFED15AA}"/>
          </ac:picMkLst>
        </pc:picChg>
        <pc:picChg chg="add mod">
          <ac:chgData name="Ivan Solovyev" userId="51e6a133c0a55736" providerId="LiveId" clId="{CE992FF5-9BE8-4252-B4F4-7F0E77EA42C1}" dt="2021-02-25T09:44:21.050" v="817" actId="1076"/>
          <ac:picMkLst>
            <pc:docMk/>
            <pc:sldMk cId="1696729469" sldId="438"/>
            <ac:picMk id="12" creationId="{4C22AB34-2AD7-4AA8-BD88-8572C97518D5}"/>
          </ac:picMkLst>
        </pc:picChg>
      </pc:sldChg>
      <pc:sldChg chg="addSp delSp modSp mod">
        <pc:chgData name="Ivan Solovyev" userId="51e6a133c0a55736" providerId="LiveId" clId="{CE992FF5-9BE8-4252-B4F4-7F0E77EA42C1}" dt="2021-02-26T10:01:20.847" v="1014" actId="1076"/>
        <pc:sldMkLst>
          <pc:docMk/>
          <pc:sldMk cId="1350278349" sldId="439"/>
        </pc:sldMkLst>
        <pc:spChg chg="mod">
          <ac:chgData name="Ivan Solovyev" userId="51e6a133c0a55736" providerId="LiveId" clId="{CE992FF5-9BE8-4252-B4F4-7F0E77EA42C1}" dt="2021-02-24T10:50:05.390" v="320" actId="20577"/>
          <ac:spMkLst>
            <pc:docMk/>
            <pc:sldMk cId="1350278349" sldId="439"/>
            <ac:spMk id="2" creationId="{04F9D631-7856-4976-A30D-96648246D58C}"/>
          </ac:spMkLst>
        </pc:spChg>
        <pc:spChg chg="mod">
          <ac:chgData name="Ivan Solovyev" userId="51e6a133c0a55736" providerId="LiveId" clId="{CE992FF5-9BE8-4252-B4F4-7F0E77EA42C1}" dt="2021-02-24T10:38:27.559" v="56"/>
          <ac:spMkLst>
            <pc:docMk/>
            <pc:sldMk cId="1350278349" sldId="439"/>
            <ac:spMk id="4" creationId="{F50DD856-27FE-4C79-96DD-CED5BACBDA37}"/>
          </ac:spMkLst>
        </pc:spChg>
        <pc:spChg chg="del">
          <ac:chgData name="Ivan Solovyev" userId="51e6a133c0a55736" providerId="LiveId" clId="{CE992FF5-9BE8-4252-B4F4-7F0E77EA42C1}" dt="2021-02-24T10:56:19.386" v="422" actId="21"/>
          <ac:spMkLst>
            <pc:docMk/>
            <pc:sldMk cId="1350278349" sldId="439"/>
            <ac:spMk id="16" creationId="{537912A7-3930-4AF8-8D15-C8F89CD66419}"/>
          </ac:spMkLst>
        </pc:spChg>
        <pc:spChg chg="del">
          <ac:chgData name="Ivan Solovyev" userId="51e6a133c0a55736" providerId="LiveId" clId="{CE992FF5-9BE8-4252-B4F4-7F0E77EA42C1}" dt="2021-02-24T10:56:19.386" v="422" actId="21"/>
          <ac:spMkLst>
            <pc:docMk/>
            <pc:sldMk cId="1350278349" sldId="439"/>
            <ac:spMk id="17" creationId="{0901D482-49F6-4C52-90F2-7D9B0025B330}"/>
          </ac:spMkLst>
        </pc:spChg>
        <pc:spChg chg="del">
          <ac:chgData name="Ivan Solovyev" userId="51e6a133c0a55736" providerId="LiveId" clId="{CE992FF5-9BE8-4252-B4F4-7F0E77EA42C1}" dt="2021-02-24T10:56:19.386" v="422" actId="21"/>
          <ac:spMkLst>
            <pc:docMk/>
            <pc:sldMk cId="1350278349" sldId="439"/>
            <ac:spMk id="19" creationId="{42C7EB15-4488-40B8-B62B-47CAFBF6A265}"/>
          </ac:spMkLst>
        </pc:spChg>
        <pc:picChg chg="add del mod">
          <ac:chgData name="Ivan Solovyev" userId="51e6a133c0a55736" providerId="LiveId" clId="{CE992FF5-9BE8-4252-B4F4-7F0E77EA42C1}" dt="2021-02-26T09:58:14.685" v="994" actId="478"/>
          <ac:picMkLst>
            <pc:docMk/>
            <pc:sldMk cId="1350278349" sldId="439"/>
            <ac:picMk id="3" creationId="{879AF93E-4558-4733-9495-EE8A99FBA1BE}"/>
          </ac:picMkLst>
        </pc:picChg>
        <pc:picChg chg="add del mod">
          <ac:chgData name="Ivan Solovyev" userId="51e6a133c0a55736" providerId="LiveId" clId="{CE992FF5-9BE8-4252-B4F4-7F0E77EA42C1}" dt="2021-02-24T13:25:48.347" v="671" actId="478"/>
          <ac:picMkLst>
            <pc:docMk/>
            <pc:sldMk cId="1350278349" sldId="439"/>
            <ac:picMk id="3" creationId="{B32E3613-34B0-4C45-85B6-380A90301594}"/>
          </ac:picMkLst>
        </pc:picChg>
        <pc:picChg chg="add del mod">
          <ac:chgData name="Ivan Solovyev" userId="51e6a133c0a55736" providerId="LiveId" clId="{CE992FF5-9BE8-4252-B4F4-7F0E77EA42C1}" dt="2021-02-26T10:01:09.322" v="1009" actId="478"/>
          <ac:picMkLst>
            <pc:docMk/>
            <pc:sldMk cId="1350278349" sldId="439"/>
            <ac:picMk id="7" creationId="{217F44CE-8A38-46C0-8EAE-0F3D6A50B427}"/>
          </ac:picMkLst>
        </pc:picChg>
        <pc:picChg chg="add mod">
          <ac:chgData name="Ivan Solovyev" userId="51e6a133c0a55736" providerId="LiveId" clId="{CE992FF5-9BE8-4252-B4F4-7F0E77EA42C1}" dt="2021-02-26T10:01:20.847" v="1014" actId="1076"/>
          <ac:picMkLst>
            <pc:docMk/>
            <pc:sldMk cId="1350278349" sldId="439"/>
            <ac:picMk id="8" creationId="{B8C29F85-8577-4C92-AE91-64C7468F2221}"/>
          </ac:picMkLst>
        </pc:picChg>
        <pc:picChg chg="add del mod">
          <ac:chgData name="Ivan Solovyev" userId="51e6a133c0a55736" providerId="LiveId" clId="{CE992FF5-9BE8-4252-B4F4-7F0E77EA42C1}" dt="2021-02-26T09:54:54.432" v="967" actId="478"/>
          <ac:picMkLst>
            <pc:docMk/>
            <pc:sldMk cId="1350278349" sldId="439"/>
            <ac:picMk id="11" creationId="{EC465C92-33DC-4A89-AADE-4EA5779CE5B9}"/>
          </ac:picMkLst>
        </pc:picChg>
        <pc:picChg chg="add mod">
          <ac:chgData name="Ivan Solovyev" userId="51e6a133c0a55736" providerId="LiveId" clId="{CE992FF5-9BE8-4252-B4F4-7F0E77EA42C1}" dt="2021-02-26T09:55:05.520" v="990" actId="1035"/>
          <ac:picMkLst>
            <pc:docMk/>
            <pc:sldMk cId="1350278349" sldId="439"/>
            <ac:picMk id="12" creationId="{FBCC0E21-4FD9-40EE-8B3E-37996DF9F5AA}"/>
          </ac:picMkLst>
        </pc:picChg>
        <pc:picChg chg="del">
          <ac:chgData name="Ivan Solovyev" userId="51e6a133c0a55736" providerId="LiveId" clId="{CE992FF5-9BE8-4252-B4F4-7F0E77EA42C1}" dt="2021-02-24T13:25:33.780" v="668" actId="478"/>
          <ac:picMkLst>
            <pc:docMk/>
            <pc:sldMk cId="1350278349" sldId="439"/>
            <ac:picMk id="21" creationId="{88310F6D-0716-4BEF-B706-40390B3FCFD7}"/>
          </ac:picMkLst>
        </pc:picChg>
      </pc:sldChg>
      <pc:sldChg chg="addSp delSp modSp mod">
        <pc:chgData name="Ivan Solovyev" userId="51e6a133c0a55736" providerId="LiveId" clId="{CE992FF5-9BE8-4252-B4F4-7F0E77EA42C1}" dt="2021-02-25T07:29:44.250" v="779" actId="1076"/>
        <pc:sldMkLst>
          <pc:docMk/>
          <pc:sldMk cId="2585023992" sldId="441"/>
        </pc:sldMkLst>
        <pc:spChg chg="mod">
          <ac:chgData name="Ivan Solovyev" userId="51e6a133c0a55736" providerId="LiveId" clId="{CE992FF5-9BE8-4252-B4F4-7F0E77EA42C1}" dt="2021-02-24T10:58:12.535" v="510" actId="20577"/>
          <ac:spMkLst>
            <pc:docMk/>
            <pc:sldMk cId="2585023992" sldId="441"/>
            <ac:spMk id="2" creationId="{C2F216C0-3A6B-471C-BACB-ED43CEEC14A6}"/>
          </ac:spMkLst>
        </pc:spChg>
        <pc:spChg chg="mod">
          <ac:chgData name="Ivan Solovyev" userId="51e6a133c0a55736" providerId="LiveId" clId="{CE992FF5-9BE8-4252-B4F4-7F0E77EA42C1}" dt="2021-02-24T10:38:53.300" v="60"/>
          <ac:spMkLst>
            <pc:docMk/>
            <pc:sldMk cId="2585023992" sldId="441"/>
            <ac:spMk id="4" creationId="{C681A14E-77D9-43FA-A32B-06F9D9E4E697}"/>
          </ac:spMkLst>
        </pc:spChg>
        <pc:picChg chg="add del mod">
          <ac:chgData name="Ivan Solovyev" userId="51e6a133c0a55736" providerId="LiveId" clId="{CE992FF5-9BE8-4252-B4F4-7F0E77EA42C1}" dt="2021-02-25T07:29:27.917" v="774" actId="478"/>
          <ac:picMkLst>
            <pc:docMk/>
            <pc:sldMk cId="2585023992" sldId="441"/>
            <ac:picMk id="7" creationId="{CB3CB2E3-A916-4E15-AA17-5C32A8472431}"/>
          </ac:picMkLst>
        </pc:picChg>
        <pc:picChg chg="add mod">
          <ac:chgData name="Ivan Solovyev" userId="51e6a133c0a55736" providerId="LiveId" clId="{CE992FF5-9BE8-4252-B4F4-7F0E77EA42C1}" dt="2021-02-25T07:29:44.250" v="779" actId="1076"/>
          <ac:picMkLst>
            <pc:docMk/>
            <pc:sldMk cId="2585023992" sldId="441"/>
            <ac:picMk id="9" creationId="{7152DBDC-59B1-4FAD-B300-A8D6C83A5C7C}"/>
          </ac:picMkLst>
        </pc:picChg>
        <pc:picChg chg="del">
          <ac:chgData name="Ivan Solovyev" userId="51e6a133c0a55736" providerId="LiveId" clId="{CE992FF5-9BE8-4252-B4F4-7F0E77EA42C1}" dt="2021-02-25T07:19:14.688" v="768" actId="478"/>
          <ac:picMkLst>
            <pc:docMk/>
            <pc:sldMk cId="2585023992" sldId="441"/>
            <ac:picMk id="13" creationId="{7519628B-D893-4333-9A9A-9E921311F490}"/>
          </ac:picMkLst>
        </pc:picChg>
      </pc:sldChg>
      <pc:sldChg chg="modSp">
        <pc:chgData name="Ivan Solovyev" userId="51e6a133c0a55736" providerId="LiveId" clId="{CE992FF5-9BE8-4252-B4F4-7F0E77EA42C1}" dt="2021-02-24T10:39:32.830" v="92"/>
        <pc:sldMkLst>
          <pc:docMk/>
          <pc:sldMk cId="1801557629" sldId="443"/>
        </pc:sldMkLst>
        <pc:spChg chg="mod">
          <ac:chgData name="Ivan Solovyev" userId="51e6a133c0a55736" providerId="LiveId" clId="{CE992FF5-9BE8-4252-B4F4-7F0E77EA42C1}" dt="2021-02-24T10:39:32.830" v="92"/>
          <ac:spMkLst>
            <pc:docMk/>
            <pc:sldMk cId="1801557629" sldId="443"/>
            <ac:spMk id="4" creationId="{C4455576-3B94-45B7-9D63-E51D23794DB5}"/>
          </ac:spMkLst>
        </pc:spChg>
      </pc:sldChg>
      <pc:sldChg chg="modSp">
        <pc:chgData name="Ivan Solovyev" userId="51e6a133c0a55736" providerId="LiveId" clId="{CE992FF5-9BE8-4252-B4F4-7F0E77EA42C1}" dt="2021-02-24T10:39:41.144" v="95"/>
        <pc:sldMkLst>
          <pc:docMk/>
          <pc:sldMk cId="2939453587" sldId="445"/>
        </pc:sldMkLst>
        <pc:spChg chg="mod">
          <ac:chgData name="Ivan Solovyev" userId="51e6a133c0a55736" providerId="LiveId" clId="{CE992FF5-9BE8-4252-B4F4-7F0E77EA42C1}" dt="2021-02-24T10:39:41.144" v="95"/>
          <ac:spMkLst>
            <pc:docMk/>
            <pc:sldMk cId="2939453587" sldId="445"/>
            <ac:spMk id="4" creationId="{AA497824-6D97-4291-818A-A25E4CE315EA}"/>
          </ac:spMkLst>
        </pc:spChg>
      </pc:sldChg>
      <pc:sldChg chg="modSp">
        <pc:chgData name="Ivan Solovyev" userId="51e6a133c0a55736" providerId="LiveId" clId="{CE992FF5-9BE8-4252-B4F4-7F0E77EA42C1}" dt="2021-02-24T10:39:35.963" v="93"/>
        <pc:sldMkLst>
          <pc:docMk/>
          <pc:sldMk cId="3272359831" sldId="446"/>
        </pc:sldMkLst>
        <pc:spChg chg="mod">
          <ac:chgData name="Ivan Solovyev" userId="51e6a133c0a55736" providerId="LiveId" clId="{CE992FF5-9BE8-4252-B4F4-7F0E77EA42C1}" dt="2021-02-24T10:39:35.963" v="93"/>
          <ac:spMkLst>
            <pc:docMk/>
            <pc:sldMk cId="3272359831" sldId="446"/>
            <ac:spMk id="4" creationId="{DADAF97F-9ED6-4592-835F-BFBA01C6E83A}"/>
          </ac:spMkLst>
        </pc:spChg>
      </pc:sldChg>
      <pc:sldChg chg="addSp modSp mod">
        <pc:chgData name="Ivan Solovyev" userId="51e6a133c0a55736" providerId="LiveId" clId="{CE992FF5-9BE8-4252-B4F4-7F0E77EA42C1}" dt="2021-02-24T13:35:25.619" v="728" actId="1076"/>
        <pc:sldMkLst>
          <pc:docMk/>
          <pc:sldMk cId="2480876932" sldId="447"/>
        </pc:sldMkLst>
        <pc:spChg chg="add mod">
          <ac:chgData name="Ivan Solovyev" userId="51e6a133c0a55736" providerId="LiveId" clId="{CE992FF5-9BE8-4252-B4F4-7F0E77EA42C1}" dt="2021-02-24T13:35:25.619" v="728" actId="1076"/>
          <ac:spMkLst>
            <pc:docMk/>
            <pc:sldMk cId="2480876932" sldId="447"/>
            <ac:spMk id="3" creationId="{8490A236-0378-4096-83C3-9D7CED84E4F2}"/>
          </ac:spMkLst>
        </pc:spChg>
        <pc:spChg chg="mod">
          <ac:chgData name="Ivan Solovyev" userId="51e6a133c0a55736" providerId="LiveId" clId="{CE992FF5-9BE8-4252-B4F4-7F0E77EA42C1}" dt="2021-02-24T10:39:38.363" v="94"/>
          <ac:spMkLst>
            <pc:docMk/>
            <pc:sldMk cId="2480876932" sldId="447"/>
            <ac:spMk id="4" creationId="{F5271560-1EB1-4958-946C-E099C62947D2}"/>
          </ac:spMkLst>
        </pc:spChg>
        <pc:spChg chg="add mod">
          <ac:chgData name="Ivan Solovyev" userId="51e6a133c0a55736" providerId="LiveId" clId="{CE992FF5-9BE8-4252-B4F4-7F0E77EA42C1}" dt="2021-02-24T13:35:15.184" v="726" actId="1076"/>
          <ac:spMkLst>
            <pc:docMk/>
            <pc:sldMk cId="2480876932" sldId="447"/>
            <ac:spMk id="14" creationId="{4FEDD5F0-5435-4D32-9C65-5BDCBCCB5877}"/>
          </ac:spMkLst>
        </pc:spChg>
        <pc:picChg chg="mod">
          <ac:chgData name="Ivan Solovyev" userId="51e6a133c0a55736" providerId="LiveId" clId="{CE992FF5-9BE8-4252-B4F4-7F0E77EA42C1}" dt="2021-02-24T13:33:34.412" v="697" actId="1076"/>
          <ac:picMkLst>
            <pc:docMk/>
            <pc:sldMk cId="2480876932" sldId="447"/>
            <ac:picMk id="12" creationId="{58D7A1AB-178E-48DE-8301-1B67E9772F75}"/>
          </ac:picMkLst>
        </pc:picChg>
      </pc:sldChg>
      <pc:sldChg chg="modSp mod">
        <pc:chgData name="Ivan Solovyev" userId="51e6a133c0a55736" providerId="LiveId" clId="{CE992FF5-9BE8-4252-B4F4-7F0E77EA42C1}" dt="2021-02-24T10:59:33.739" v="623" actId="20577"/>
        <pc:sldMkLst>
          <pc:docMk/>
          <pc:sldMk cId="614885879" sldId="448"/>
        </pc:sldMkLst>
        <pc:spChg chg="mod">
          <ac:chgData name="Ivan Solovyev" userId="51e6a133c0a55736" providerId="LiveId" clId="{CE992FF5-9BE8-4252-B4F4-7F0E77EA42C1}" dt="2021-02-24T10:59:33.739" v="623" actId="20577"/>
          <ac:spMkLst>
            <pc:docMk/>
            <pc:sldMk cId="614885879" sldId="448"/>
            <ac:spMk id="2" creationId="{DAA6035B-9543-4354-BD78-477DF08FC6C1}"/>
          </ac:spMkLst>
        </pc:spChg>
        <pc:spChg chg="mod">
          <ac:chgData name="Ivan Solovyev" userId="51e6a133c0a55736" providerId="LiveId" clId="{CE992FF5-9BE8-4252-B4F4-7F0E77EA42C1}" dt="2021-02-24T10:39:07.355" v="64"/>
          <ac:spMkLst>
            <pc:docMk/>
            <pc:sldMk cId="614885879" sldId="448"/>
            <ac:spMk id="4" creationId="{ADCEBA93-E26C-4B67-977C-1924B0C1B91C}"/>
          </ac:spMkLst>
        </pc:spChg>
      </pc:sldChg>
      <pc:sldChg chg="addSp delSp modSp mod">
        <pc:chgData name="Ivan Solovyev" userId="51e6a133c0a55736" providerId="LiveId" clId="{CE992FF5-9BE8-4252-B4F4-7F0E77EA42C1}" dt="2021-02-25T07:13:56.603" v="761" actId="1035"/>
        <pc:sldMkLst>
          <pc:docMk/>
          <pc:sldMk cId="1148552859" sldId="449"/>
        </pc:sldMkLst>
        <pc:spChg chg="mod">
          <ac:chgData name="Ivan Solovyev" userId="51e6a133c0a55736" providerId="LiveId" clId="{CE992FF5-9BE8-4252-B4F4-7F0E77EA42C1}" dt="2021-02-24T10:52:25.980" v="418" actId="255"/>
          <ac:spMkLst>
            <pc:docMk/>
            <pc:sldMk cId="1148552859" sldId="449"/>
            <ac:spMk id="2" creationId="{064587E5-2717-420B-836A-3322A5AE2AFE}"/>
          </ac:spMkLst>
        </pc:spChg>
        <pc:spChg chg="mod">
          <ac:chgData name="Ivan Solovyev" userId="51e6a133c0a55736" providerId="LiveId" clId="{CE992FF5-9BE8-4252-B4F4-7F0E77EA42C1}" dt="2021-02-24T10:38:39.214" v="58"/>
          <ac:spMkLst>
            <pc:docMk/>
            <pc:sldMk cId="1148552859" sldId="449"/>
            <ac:spMk id="4" creationId="{3D6308CC-7585-454F-B41A-653F72F690BC}"/>
          </ac:spMkLst>
        </pc:spChg>
        <pc:picChg chg="add del mod">
          <ac:chgData name="Ivan Solovyev" userId="51e6a133c0a55736" providerId="LiveId" clId="{CE992FF5-9BE8-4252-B4F4-7F0E77EA42C1}" dt="2021-02-25T07:13:30.603" v="746" actId="478"/>
          <ac:picMkLst>
            <pc:docMk/>
            <pc:sldMk cId="1148552859" sldId="449"/>
            <ac:picMk id="7" creationId="{1CEEE4FF-9FFF-4045-8C87-6DC2ACF8CC4D}"/>
          </ac:picMkLst>
        </pc:picChg>
        <pc:picChg chg="add mod">
          <ac:chgData name="Ivan Solovyev" userId="51e6a133c0a55736" providerId="LiveId" clId="{CE992FF5-9BE8-4252-B4F4-7F0E77EA42C1}" dt="2021-02-25T07:13:56.603" v="761" actId="1035"/>
          <ac:picMkLst>
            <pc:docMk/>
            <pc:sldMk cId="1148552859" sldId="449"/>
            <ac:picMk id="9" creationId="{241392D3-9A21-4865-868B-C215741A76E8}"/>
          </ac:picMkLst>
        </pc:picChg>
        <pc:picChg chg="del">
          <ac:chgData name="Ivan Solovyev" userId="51e6a133c0a55736" providerId="LiveId" clId="{CE992FF5-9BE8-4252-B4F4-7F0E77EA42C1}" dt="2021-02-25T07:03:52.224" v="735" actId="478"/>
          <ac:picMkLst>
            <pc:docMk/>
            <pc:sldMk cId="1148552859" sldId="449"/>
            <ac:picMk id="20" creationId="{FFB6E190-ACCA-46BE-B0B5-0106C8AB7ADD}"/>
          </ac:picMkLst>
        </pc:picChg>
      </pc:sldChg>
      <pc:sldChg chg="addSp delSp modSp mod">
        <pc:chgData name="Ivan Solovyev" userId="51e6a133c0a55736" providerId="LiveId" clId="{CE992FF5-9BE8-4252-B4F4-7F0E77EA42C1}" dt="2021-02-24T10:52:20.978" v="415" actId="255"/>
        <pc:sldMkLst>
          <pc:docMk/>
          <pc:sldMk cId="274216404" sldId="450"/>
        </pc:sldMkLst>
        <pc:spChg chg="mod">
          <ac:chgData name="Ivan Solovyev" userId="51e6a133c0a55736" providerId="LiveId" clId="{CE992FF5-9BE8-4252-B4F4-7F0E77EA42C1}" dt="2021-02-24T10:52:20.978" v="415" actId="255"/>
          <ac:spMkLst>
            <pc:docMk/>
            <pc:sldMk cId="274216404" sldId="450"/>
            <ac:spMk id="2" creationId="{D42A307C-2DA3-434B-8832-B11CFA6FB144}"/>
          </ac:spMkLst>
        </pc:spChg>
        <pc:spChg chg="add del mod">
          <ac:chgData name="Ivan Solovyev" userId="51e6a133c0a55736" providerId="LiveId" clId="{CE992FF5-9BE8-4252-B4F4-7F0E77EA42C1}" dt="2021-02-24T10:38:13.366" v="52"/>
          <ac:spMkLst>
            <pc:docMk/>
            <pc:sldMk cId="274216404" sldId="450"/>
            <ac:spMk id="4" creationId="{88D50068-517B-4F7A-BB6C-225CCD1CEB8F}"/>
          </ac:spMkLst>
        </pc:spChg>
        <pc:picChg chg="add mod">
          <ac:chgData name="Ivan Solovyev" userId="51e6a133c0a55736" providerId="LiveId" clId="{CE992FF5-9BE8-4252-B4F4-7F0E77EA42C1}" dt="2021-02-24T10:40:14.109" v="103"/>
          <ac:picMkLst>
            <pc:docMk/>
            <pc:sldMk cId="274216404" sldId="450"/>
            <ac:picMk id="10" creationId="{265EF238-4347-43EB-A8FF-E3448B3E4C97}"/>
          </ac:picMkLst>
        </pc:picChg>
        <pc:picChg chg="del">
          <ac:chgData name="Ivan Solovyev" userId="51e6a133c0a55736" providerId="LiveId" clId="{CE992FF5-9BE8-4252-B4F4-7F0E77EA42C1}" dt="2021-02-24T10:40:13.750" v="102" actId="478"/>
          <ac:picMkLst>
            <pc:docMk/>
            <pc:sldMk cId="274216404" sldId="450"/>
            <ac:picMk id="15" creationId="{6C720C1D-1030-4725-A6F0-932D16A9192C}"/>
          </ac:picMkLst>
        </pc:picChg>
      </pc:sldChg>
      <pc:sldChg chg="addSp delSp modSp mod">
        <pc:chgData name="Ivan Solovyev" userId="51e6a133c0a55736" providerId="LiveId" clId="{CE992FF5-9BE8-4252-B4F4-7F0E77EA42C1}" dt="2021-02-25T06:58:33.328" v="734" actId="1076"/>
        <pc:sldMkLst>
          <pc:docMk/>
          <pc:sldMk cId="2539162636" sldId="452"/>
        </pc:sldMkLst>
        <pc:spChg chg="mod">
          <ac:chgData name="Ivan Solovyev" userId="51e6a133c0a55736" providerId="LiveId" clId="{CE992FF5-9BE8-4252-B4F4-7F0E77EA42C1}" dt="2021-02-24T10:50:57.919" v="372" actId="1076"/>
          <ac:spMkLst>
            <pc:docMk/>
            <pc:sldMk cId="2539162636" sldId="452"/>
            <ac:spMk id="2" creationId="{00000000-0000-0000-0000-000000000000}"/>
          </ac:spMkLst>
        </pc:spChg>
        <pc:spChg chg="mod">
          <ac:chgData name="Ivan Solovyev" userId="51e6a133c0a55736" providerId="LiveId" clId="{CE992FF5-9BE8-4252-B4F4-7F0E77EA42C1}" dt="2021-02-24T10:38:36.349" v="57"/>
          <ac:spMkLst>
            <pc:docMk/>
            <pc:sldMk cId="2539162636" sldId="452"/>
            <ac:spMk id="4" creationId="{00000000-0000-0000-0000-000000000000}"/>
          </ac:spMkLst>
        </pc:spChg>
        <pc:picChg chg="add mod">
          <ac:chgData name="Ivan Solovyev" userId="51e6a133c0a55736" providerId="LiveId" clId="{CE992FF5-9BE8-4252-B4F4-7F0E77EA42C1}" dt="2021-02-25T06:58:33.328" v="734" actId="1076"/>
          <ac:picMkLst>
            <pc:docMk/>
            <pc:sldMk cId="2539162636" sldId="452"/>
            <ac:picMk id="7" creationId="{4C78C42D-AD97-4BEB-86C9-A9D9DA17360F}"/>
          </ac:picMkLst>
        </pc:picChg>
        <pc:picChg chg="del">
          <ac:chgData name="Ivan Solovyev" userId="51e6a133c0a55736" providerId="LiveId" clId="{CE992FF5-9BE8-4252-B4F4-7F0E77EA42C1}" dt="2021-02-25T06:58:18.780" v="729" actId="478"/>
          <ac:picMkLst>
            <pc:docMk/>
            <pc:sldMk cId="2539162636" sldId="452"/>
            <ac:picMk id="15" creationId="{00BABB0A-7B7E-4CA8-AD84-37FB1EAC3A95}"/>
          </ac:picMkLst>
        </pc:picChg>
      </pc:sldChg>
      <pc:sldChg chg="addSp delSp modSp mod">
        <pc:chgData name="Ivan Solovyev" userId="51e6a133c0a55736" providerId="LiveId" clId="{CE992FF5-9BE8-4252-B4F4-7F0E77EA42C1}" dt="2021-02-25T07:14:21.001" v="767" actId="1076"/>
        <pc:sldMkLst>
          <pc:docMk/>
          <pc:sldMk cId="2100111025" sldId="453"/>
        </pc:sldMkLst>
        <pc:spChg chg="mod">
          <ac:chgData name="Ivan Solovyev" userId="51e6a133c0a55736" providerId="LiveId" clId="{CE992FF5-9BE8-4252-B4F4-7F0E77EA42C1}" dt="2021-02-24T10:57:30.006" v="499" actId="20577"/>
          <ac:spMkLst>
            <pc:docMk/>
            <pc:sldMk cId="2100111025" sldId="453"/>
            <ac:spMk id="2" creationId="{E3E2BE11-AF4E-4625-94C4-871661BDF0C1}"/>
          </ac:spMkLst>
        </pc:spChg>
        <pc:spChg chg="mod">
          <ac:chgData name="Ivan Solovyev" userId="51e6a133c0a55736" providerId="LiveId" clId="{CE992FF5-9BE8-4252-B4F4-7F0E77EA42C1}" dt="2021-02-24T10:38:48.821" v="59"/>
          <ac:spMkLst>
            <pc:docMk/>
            <pc:sldMk cId="2100111025" sldId="453"/>
            <ac:spMk id="4" creationId="{FDF8963E-C800-4C29-8E1F-BFDB27E7C07A}"/>
          </ac:spMkLst>
        </pc:spChg>
        <pc:picChg chg="add mod">
          <ac:chgData name="Ivan Solovyev" userId="51e6a133c0a55736" providerId="LiveId" clId="{CE992FF5-9BE8-4252-B4F4-7F0E77EA42C1}" dt="2021-02-25T07:14:21.001" v="767" actId="1076"/>
          <ac:picMkLst>
            <pc:docMk/>
            <pc:sldMk cId="2100111025" sldId="453"/>
            <ac:picMk id="7" creationId="{859281D1-1AED-4380-8515-3F0D8A1E996D}"/>
          </ac:picMkLst>
        </pc:picChg>
        <pc:picChg chg="del">
          <ac:chgData name="Ivan Solovyev" userId="51e6a133c0a55736" providerId="LiveId" clId="{CE992FF5-9BE8-4252-B4F4-7F0E77EA42C1}" dt="2021-02-25T07:14:01.740" v="762" actId="478"/>
          <ac:picMkLst>
            <pc:docMk/>
            <pc:sldMk cId="2100111025" sldId="453"/>
            <ac:picMk id="12" creationId="{B3C46E9F-445E-45D6-9E8D-0023C6C02D64}"/>
          </ac:picMkLst>
        </pc:picChg>
      </pc:sldChg>
      <pc:sldChg chg="modSp mod">
        <pc:chgData name="Ivan Solovyev" userId="51e6a133c0a55736" providerId="LiveId" clId="{CE992FF5-9BE8-4252-B4F4-7F0E77EA42C1}" dt="2021-02-24T10:39:45.360" v="98"/>
        <pc:sldMkLst>
          <pc:docMk/>
          <pc:sldMk cId="230057194" sldId="454"/>
        </pc:sldMkLst>
        <pc:spChg chg="mod">
          <ac:chgData name="Ivan Solovyev" userId="51e6a133c0a55736" providerId="LiveId" clId="{CE992FF5-9BE8-4252-B4F4-7F0E77EA42C1}" dt="2021-02-24T10:39:45.360" v="98"/>
          <ac:spMkLst>
            <pc:docMk/>
            <pc:sldMk cId="230057194" sldId="454"/>
            <ac:spMk id="4" creationId="{54C400C5-EC44-4050-A030-72787DEB2DAC}"/>
          </ac:spMkLst>
        </pc:spChg>
        <pc:picChg chg="mod">
          <ac:chgData name="Ivan Solovyev" userId="51e6a133c0a55736" providerId="LiveId" clId="{CE992FF5-9BE8-4252-B4F4-7F0E77EA42C1}" dt="2021-02-24T10:39:44.052" v="97" actId="1076"/>
          <ac:picMkLst>
            <pc:docMk/>
            <pc:sldMk cId="230057194" sldId="454"/>
            <ac:picMk id="16" creationId="{18DADE27-339B-4E3D-BD18-F3E83FF85C65}"/>
          </ac:picMkLst>
        </pc:picChg>
      </pc:sldChg>
      <pc:sldChg chg="modSp">
        <pc:chgData name="Ivan Solovyev" userId="51e6a133c0a55736" providerId="LiveId" clId="{CE992FF5-9BE8-4252-B4F4-7F0E77EA42C1}" dt="2021-02-24T10:39:30.602" v="91"/>
        <pc:sldMkLst>
          <pc:docMk/>
          <pc:sldMk cId="960046192" sldId="455"/>
        </pc:sldMkLst>
        <pc:spChg chg="mod">
          <ac:chgData name="Ivan Solovyev" userId="51e6a133c0a55736" providerId="LiveId" clId="{CE992FF5-9BE8-4252-B4F4-7F0E77EA42C1}" dt="2021-02-24T10:39:30.602" v="91"/>
          <ac:spMkLst>
            <pc:docMk/>
            <pc:sldMk cId="960046192" sldId="455"/>
            <ac:spMk id="4" creationId="{4D69D4C1-65F9-406E-9075-6F5F9ACCADB8}"/>
          </ac:spMkLst>
        </pc:spChg>
      </pc:sldChg>
      <pc:sldChg chg="modSp mod">
        <pc:chgData name="Ivan Solovyev" userId="51e6a133c0a55736" providerId="LiveId" clId="{CE992FF5-9BE8-4252-B4F4-7F0E77EA42C1}" dt="2021-02-24T10:59:44.050" v="634" actId="20577"/>
        <pc:sldMkLst>
          <pc:docMk/>
          <pc:sldMk cId="1837848535" sldId="456"/>
        </pc:sldMkLst>
        <pc:spChg chg="mod">
          <ac:chgData name="Ivan Solovyev" userId="51e6a133c0a55736" providerId="LiveId" clId="{CE992FF5-9BE8-4252-B4F4-7F0E77EA42C1}" dt="2021-02-24T10:59:44.050" v="634" actId="20577"/>
          <ac:spMkLst>
            <pc:docMk/>
            <pc:sldMk cId="1837848535" sldId="456"/>
            <ac:spMk id="2" creationId="{0597ADC7-26AB-4FFB-9CF1-1F3EE6E26629}"/>
          </ac:spMkLst>
        </pc:spChg>
        <pc:spChg chg="mod">
          <ac:chgData name="Ivan Solovyev" userId="51e6a133c0a55736" providerId="LiveId" clId="{CE992FF5-9BE8-4252-B4F4-7F0E77EA42C1}" dt="2021-02-24T10:39:10.850" v="65"/>
          <ac:spMkLst>
            <pc:docMk/>
            <pc:sldMk cId="1837848535" sldId="456"/>
            <ac:spMk id="4" creationId="{F4CB6029-8F23-40FD-9721-049DA4E52763}"/>
          </ac:spMkLst>
        </pc:spChg>
      </pc:sldChg>
      <pc:sldChg chg="addSp delSp modSp mod">
        <pc:chgData name="Ivan Solovyev" userId="51e6a133c0a55736" providerId="LiveId" clId="{CE992FF5-9BE8-4252-B4F4-7F0E77EA42C1}" dt="2021-02-25T09:34:35.190" v="810" actId="1036"/>
        <pc:sldMkLst>
          <pc:docMk/>
          <pc:sldMk cId="3880451998" sldId="457"/>
        </pc:sldMkLst>
        <pc:spChg chg="mod">
          <ac:chgData name="Ivan Solovyev" userId="51e6a133c0a55736" providerId="LiveId" clId="{CE992FF5-9BE8-4252-B4F4-7F0E77EA42C1}" dt="2021-02-24T10:59:03.308" v="591" actId="20577"/>
          <ac:spMkLst>
            <pc:docMk/>
            <pc:sldMk cId="3880451998" sldId="457"/>
            <ac:spMk id="2" creationId="{02C6DA92-0FCE-44DA-AC76-4FA4DE5041FF}"/>
          </ac:spMkLst>
        </pc:spChg>
        <pc:spChg chg="mod">
          <ac:chgData name="Ivan Solovyev" userId="51e6a133c0a55736" providerId="LiveId" clId="{CE992FF5-9BE8-4252-B4F4-7F0E77EA42C1}" dt="2021-02-24T10:39:04.063" v="63"/>
          <ac:spMkLst>
            <pc:docMk/>
            <pc:sldMk cId="3880451998" sldId="457"/>
            <ac:spMk id="4" creationId="{5A1110DF-732F-4ED8-9E56-7376BB0272CB}"/>
          </ac:spMkLst>
        </pc:spChg>
        <pc:picChg chg="add mod">
          <ac:chgData name="Ivan Solovyev" userId="51e6a133c0a55736" providerId="LiveId" clId="{CE992FF5-9BE8-4252-B4F4-7F0E77EA42C1}" dt="2021-02-25T09:34:35.190" v="810" actId="1036"/>
          <ac:picMkLst>
            <pc:docMk/>
            <pc:sldMk cId="3880451998" sldId="457"/>
            <ac:picMk id="7" creationId="{80DD6271-17AB-4C49-9193-293C08F82316}"/>
          </ac:picMkLst>
        </pc:picChg>
        <pc:picChg chg="del">
          <ac:chgData name="Ivan Solovyev" userId="51e6a133c0a55736" providerId="LiveId" clId="{CE992FF5-9BE8-4252-B4F4-7F0E77EA42C1}" dt="2021-02-25T09:34:09.247" v="800" actId="478"/>
          <ac:picMkLst>
            <pc:docMk/>
            <pc:sldMk cId="3880451998" sldId="457"/>
            <ac:picMk id="10" creationId="{53EC3379-9D5D-4492-957E-8D9FC0E28BE3}"/>
          </ac:picMkLst>
        </pc:picChg>
      </pc:sldChg>
      <pc:sldChg chg="modSp">
        <pc:chgData name="Ivan Solovyev" userId="51e6a133c0a55736" providerId="LiveId" clId="{CE992FF5-9BE8-4252-B4F4-7F0E77EA42C1}" dt="2021-02-24T10:39:50.178" v="100"/>
        <pc:sldMkLst>
          <pc:docMk/>
          <pc:sldMk cId="1744882025" sldId="458"/>
        </pc:sldMkLst>
        <pc:spChg chg="mod">
          <ac:chgData name="Ivan Solovyev" userId="51e6a133c0a55736" providerId="LiveId" clId="{CE992FF5-9BE8-4252-B4F4-7F0E77EA42C1}" dt="2021-02-24T10:39:50.178" v="100"/>
          <ac:spMkLst>
            <pc:docMk/>
            <pc:sldMk cId="1744882025" sldId="458"/>
            <ac:spMk id="4" creationId="{B600E422-5E07-49CF-99E5-2DA5B4C79AA6}"/>
          </ac:spMkLst>
        </pc:spChg>
      </pc:sldChg>
      <pc:sldChg chg="modSp">
        <pc:chgData name="Ivan Solovyev" userId="51e6a133c0a55736" providerId="LiveId" clId="{CE992FF5-9BE8-4252-B4F4-7F0E77EA42C1}" dt="2021-02-24T10:39:52.507" v="101"/>
        <pc:sldMkLst>
          <pc:docMk/>
          <pc:sldMk cId="3239691637" sldId="459"/>
        </pc:sldMkLst>
        <pc:spChg chg="mod">
          <ac:chgData name="Ivan Solovyev" userId="51e6a133c0a55736" providerId="LiveId" clId="{CE992FF5-9BE8-4252-B4F4-7F0E77EA42C1}" dt="2021-02-24T10:39:52.507" v="101"/>
          <ac:spMkLst>
            <pc:docMk/>
            <pc:sldMk cId="3239691637" sldId="459"/>
            <ac:spMk id="4" creationId="{AC927F39-52C2-4697-8506-516961257FAE}"/>
          </ac:spMkLst>
        </pc:spChg>
      </pc:sldChg>
      <pc:sldChg chg="addSp delSp modSp new">
        <pc:chgData name="Ivan Solovyev" userId="51e6a133c0a55736" providerId="LiveId" clId="{CE992FF5-9BE8-4252-B4F4-7F0E77EA42C1}" dt="2021-02-24T10:56:32.059" v="427"/>
        <pc:sldMkLst>
          <pc:docMk/>
          <pc:sldMk cId="3066372420" sldId="460"/>
        </pc:sldMkLst>
        <pc:spChg chg="del">
          <ac:chgData name="Ivan Solovyev" userId="51e6a133c0a55736" providerId="LiveId" clId="{CE992FF5-9BE8-4252-B4F4-7F0E77EA42C1}" dt="2021-02-24T10:56:31.027" v="426" actId="478"/>
          <ac:spMkLst>
            <pc:docMk/>
            <pc:sldMk cId="3066372420" sldId="460"/>
            <ac:spMk id="3" creationId="{17B6CA62-AF6C-4A51-88ED-72603F909A67}"/>
          </ac:spMkLst>
        </pc:spChg>
        <pc:spChg chg="add del mod">
          <ac:chgData name="Ivan Solovyev" userId="51e6a133c0a55736" providerId="LiveId" clId="{CE992FF5-9BE8-4252-B4F4-7F0E77EA42C1}" dt="2021-02-24T10:56:28.878" v="425"/>
          <ac:spMkLst>
            <pc:docMk/>
            <pc:sldMk cId="3066372420" sldId="460"/>
            <ac:spMk id="7" creationId="{9A3E4AB6-81C0-466D-A2F6-33736522A6BA}"/>
          </ac:spMkLst>
        </pc:spChg>
        <pc:spChg chg="add del mod">
          <ac:chgData name="Ivan Solovyev" userId="51e6a133c0a55736" providerId="LiveId" clId="{CE992FF5-9BE8-4252-B4F4-7F0E77EA42C1}" dt="2021-02-24T10:56:28.878" v="425"/>
          <ac:spMkLst>
            <pc:docMk/>
            <pc:sldMk cId="3066372420" sldId="460"/>
            <ac:spMk id="8" creationId="{4BFAF761-A667-4715-AD76-6955FD28D42C}"/>
          </ac:spMkLst>
        </pc:spChg>
        <pc:spChg chg="add del mod">
          <ac:chgData name="Ivan Solovyev" userId="51e6a133c0a55736" providerId="LiveId" clId="{CE992FF5-9BE8-4252-B4F4-7F0E77EA42C1}" dt="2021-02-24T10:56:28.878" v="425"/>
          <ac:spMkLst>
            <pc:docMk/>
            <pc:sldMk cId="3066372420" sldId="460"/>
            <ac:spMk id="9" creationId="{E4638E33-A2A5-4D55-8950-39DA80A2AB42}"/>
          </ac:spMkLst>
        </pc:spChg>
        <pc:spChg chg="add mod">
          <ac:chgData name="Ivan Solovyev" userId="51e6a133c0a55736" providerId="LiveId" clId="{CE992FF5-9BE8-4252-B4F4-7F0E77EA42C1}" dt="2021-02-24T10:56:32.059" v="427"/>
          <ac:spMkLst>
            <pc:docMk/>
            <pc:sldMk cId="3066372420" sldId="460"/>
            <ac:spMk id="10" creationId="{2A0CD5FE-778C-44E6-8F7D-85DBCE690B49}"/>
          </ac:spMkLst>
        </pc:spChg>
        <pc:spChg chg="add mod">
          <ac:chgData name="Ivan Solovyev" userId="51e6a133c0a55736" providerId="LiveId" clId="{CE992FF5-9BE8-4252-B4F4-7F0E77EA42C1}" dt="2021-02-24T10:56:32.059" v="427"/>
          <ac:spMkLst>
            <pc:docMk/>
            <pc:sldMk cId="3066372420" sldId="460"/>
            <ac:spMk id="11" creationId="{9A431F03-3D4B-443E-BD9F-A1050AFDDEAE}"/>
          </ac:spMkLst>
        </pc:spChg>
        <pc:spChg chg="add mod">
          <ac:chgData name="Ivan Solovyev" userId="51e6a133c0a55736" providerId="LiveId" clId="{CE992FF5-9BE8-4252-B4F4-7F0E77EA42C1}" dt="2021-02-24T10:56:32.059" v="427"/>
          <ac:spMkLst>
            <pc:docMk/>
            <pc:sldMk cId="3066372420" sldId="460"/>
            <ac:spMk id="12" creationId="{FE2DF2D3-C3FC-4CED-9C63-FB73F82EA881}"/>
          </ac:spMkLst>
        </pc:spChg>
      </pc:sldChg>
      <pc:sldChg chg="addSp delSp modSp new mod ord">
        <pc:chgData name="Ivan Solovyev" userId="51e6a133c0a55736" providerId="LiveId" clId="{CE992FF5-9BE8-4252-B4F4-7F0E77EA42C1}" dt="2021-02-26T13:26:02.907" v="1150" actId="1035"/>
        <pc:sldMkLst>
          <pc:docMk/>
          <pc:sldMk cId="1652695833" sldId="461"/>
        </pc:sldMkLst>
        <pc:spChg chg="mod">
          <ac:chgData name="Ivan Solovyev" userId="51e6a133c0a55736" providerId="LiveId" clId="{CE992FF5-9BE8-4252-B4F4-7F0E77EA42C1}" dt="2021-02-25T09:58:20.129" v="864" actId="20577"/>
          <ac:spMkLst>
            <pc:docMk/>
            <pc:sldMk cId="1652695833" sldId="461"/>
            <ac:spMk id="2" creationId="{476050CF-754D-4628-AF9E-43284C9B3E73}"/>
          </ac:spMkLst>
        </pc:spChg>
        <pc:spChg chg="del">
          <ac:chgData name="Ivan Solovyev" userId="51e6a133c0a55736" providerId="LiveId" clId="{CE992FF5-9BE8-4252-B4F4-7F0E77EA42C1}" dt="2021-02-25T09:58:55.012" v="868" actId="478"/>
          <ac:spMkLst>
            <pc:docMk/>
            <pc:sldMk cId="1652695833" sldId="461"/>
            <ac:spMk id="3" creationId="{04F289D6-D4CA-4C28-A852-6086CB751E7D}"/>
          </ac:spMkLst>
        </pc:spChg>
        <pc:picChg chg="add del mod">
          <ac:chgData name="Ivan Solovyev" userId="51e6a133c0a55736" providerId="LiveId" clId="{CE992FF5-9BE8-4252-B4F4-7F0E77EA42C1}" dt="2021-02-25T12:39:51.436" v="911" actId="478"/>
          <ac:picMkLst>
            <pc:docMk/>
            <pc:sldMk cId="1652695833" sldId="461"/>
            <ac:picMk id="7" creationId="{9414E2E5-0C42-455D-BBB5-10B5784FD4BA}"/>
          </ac:picMkLst>
        </pc:picChg>
        <pc:picChg chg="add del mod">
          <ac:chgData name="Ivan Solovyev" userId="51e6a133c0a55736" providerId="LiveId" clId="{CE992FF5-9BE8-4252-B4F4-7F0E77EA42C1}" dt="2021-02-26T07:52:46.459" v="949" actId="478"/>
          <ac:picMkLst>
            <pc:docMk/>
            <pc:sldMk cId="1652695833" sldId="461"/>
            <ac:picMk id="7" creationId="{CA7984F7-4763-4D15-A5EC-B0C4071A5EA9}"/>
          </ac:picMkLst>
        </pc:picChg>
        <pc:picChg chg="add del mod">
          <ac:chgData name="Ivan Solovyev" userId="51e6a133c0a55736" providerId="LiveId" clId="{CE992FF5-9BE8-4252-B4F4-7F0E77EA42C1}" dt="2021-02-25T12:39:52.404" v="913" actId="478"/>
          <ac:picMkLst>
            <pc:docMk/>
            <pc:sldMk cId="1652695833" sldId="461"/>
            <ac:picMk id="8" creationId="{157F7616-DE4D-406C-A62A-9467485148A1}"/>
          </ac:picMkLst>
        </pc:picChg>
        <pc:picChg chg="add del mod">
          <ac:chgData name="Ivan Solovyev" userId="51e6a133c0a55736" providerId="LiveId" clId="{CE992FF5-9BE8-4252-B4F4-7F0E77EA42C1}" dt="2021-02-26T07:55:53.937" v="955" actId="478"/>
          <ac:picMkLst>
            <pc:docMk/>
            <pc:sldMk cId="1652695833" sldId="461"/>
            <ac:picMk id="9" creationId="{32220FA6-B8C0-41B1-BAF1-353CBF101406}"/>
          </ac:picMkLst>
        </pc:picChg>
        <pc:picChg chg="add del mod">
          <ac:chgData name="Ivan Solovyev" userId="51e6a133c0a55736" providerId="LiveId" clId="{CE992FF5-9BE8-4252-B4F4-7F0E77EA42C1}" dt="2021-02-25T12:39:51.936" v="912" actId="478"/>
          <ac:picMkLst>
            <pc:docMk/>
            <pc:sldMk cId="1652695833" sldId="461"/>
            <ac:picMk id="9" creationId="{BE7287FA-F80A-4E18-B12D-154D4372BC95}"/>
          </ac:picMkLst>
        </pc:picChg>
        <pc:picChg chg="add del mod">
          <ac:chgData name="Ivan Solovyev" userId="51e6a133c0a55736" providerId="LiveId" clId="{CE992FF5-9BE8-4252-B4F4-7F0E77EA42C1}" dt="2021-02-25T12:39:53.076" v="914" actId="478"/>
          <ac:picMkLst>
            <pc:docMk/>
            <pc:sldMk cId="1652695833" sldId="461"/>
            <ac:picMk id="10" creationId="{10E964E1-64FD-4A52-92DA-176E39DE217B}"/>
          </ac:picMkLst>
        </pc:picChg>
        <pc:picChg chg="add del mod">
          <ac:chgData name="Ivan Solovyev" userId="51e6a133c0a55736" providerId="LiveId" clId="{CE992FF5-9BE8-4252-B4F4-7F0E77EA42C1}" dt="2021-02-26T07:58:35.825" v="961" actId="478"/>
          <ac:picMkLst>
            <pc:docMk/>
            <pc:sldMk cId="1652695833" sldId="461"/>
            <ac:picMk id="11" creationId="{0AF0CCCD-2674-4E08-B12C-4EC301089EFE}"/>
          </ac:picMkLst>
        </pc:picChg>
        <pc:picChg chg="add del mod">
          <ac:chgData name="Ivan Solovyev" userId="51e6a133c0a55736" providerId="LiveId" clId="{CE992FF5-9BE8-4252-B4F4-7F0E77EA42C1}" dt="2021-02-25T12:39:53.717" v="915" actId="478"/>
          <ac:picMkLst>
            <pc:docMk/>
            <pc:sldMk cId="1652695833" sldId="461"/>
            <ac:picMk id="11" creationId="{63956B28-AF27-48B4-AA77-34453C326459}"/>
          </ac:picMkLst>
        </pc:picChg>
        <pc:picChg chg="add del mod">
          <ac:chgData name="Ivan Solovyev" userId="51e6a133c0a55736" providerId="LiveId" clId="{CE992FF5-9BE8-4252-B4F4-7F0E77EA42C1}" dt="2021-02-25T14:00:38.582" v="934" actId="478"/>
          <ac:picMkLst>
            <pc:docMk/>
            <pc:sldMk cId="1652695833" sldId="461"/>
            <ac:picMk id="12" creationId="{95F034CF-89DD-499A-9F4D-91D261062A0F}"/>
          </ac:picMkLst>
        </pc:picChg>
        <pc:picChg chg="add del mod">
          <ac:chgData name="Ivan Solovyev" userId="51e6a133c0a55736" providerId="LiveId" clId="{CE992FF5-9BE8-4252-B4F4-7F0E77EA42C1}" dt="2021-02-26T13:25:38.300" v="1139" actId="478"/>
          <ac:picMkLst>
            <pc:docMk/>
            <pc:sldMk cId="1652695833" sldId="461"/>
            <ac:picMk id="13" creationId="{7FFAA0EB-C6B4-4E1B-850A-B4C7279EC213}"/>
          </ac:picMkLst>
        </pc:picChg>
        <pc:picChg chg="add del mod">
          <ac:chgData name="Ivan Solovyev" userId="51e6a133c0a55736" providerId="LiveId" clId="{CE992FF5-9BE8-4252-B4F4-7F0E77EA42C1}" dt="2021-02-26T07:51:21.521" v="943" actId="478"/>
          <ac:picMkLst>
            <pc:docMk/>
            <pc:sldMk cId="1652695833" sldId="461"/>
            <ac:picMk id="14" creationId="{D97AD254-578A-4537-856A-08347C5C4377}"/>
          </ac:picMkLst>
        </pc:picChg>
        <pc:picChg chg="add mod">
          <ac:chgData name="Ivan Solovyev" userId="51e6a133c0a55736" providerId="LiveId" clId="{CE992FF5-9BE8-4252-B4F4-7F0E77EA42C1}" dt="2021-02-26T13:26:02.907" v="1150" actId="1035"/>
          <ac:picMkLst>
            <pc:docMk/>
            <pc:sldMk cId="1652695833" sldId="461"/>
            <ac:picMk id="16" creationId="{9DC748E2-CB11-468E-AEAD-6A9E0EED17F3}"/>
          </ac:picMkLst>
        </pc:picChg>
      </pc:sldChg>
      <pc:sldChg chg="addSp delSp modSp new mod">
        <pc:chgData name="Ivan Solovyev" userId="51e6a133c0a55736" providerId="LiveId" clId="{CE992FF5-9BE8-4252-B4F4-7F0E77EA42C1}" dt="2021-02-26T13:36:52.569" v="1203" actId="1076"/>
        <pc:sldMkLst>
          <pc:docMk/>
          <pc:sldMk cId="3168015264" sldId="462"/>
        </pc:sldMkLst>
        <pc:spChg chg="del">
          <ac:chgData name="Ivan Solovyev" userId="51e6a133c0a55736" providerId="LiveId" clId="{CE992FF5-9BE8-4252-B4F4-7F0E77EA42C1}" dt="2021-02-25T13:11:51.228" v="924" actId="478"/>
          <ac:spMkLst>
            <pc:docMk/>
            <pc:sldMk cId="3168015264" sldId="462"/>
            <ac:spMk id="3" creationId="{7E7D3151-835F-4370-9DB0-2A2867EB5F2F}"/>
          </ac:spMkLst>
        </pc:spChg>
        <pc:picChg chg="add mod">
          <ac:chgData name="Ivan Solovyev" userId="51e6a133c0a55736" providerId="LiveId" clId="{CE992FF5-9BE8-4252-B4F4-7F0E77EA42C1}" dt="2021-02-26T13:34:38.738" v="1189" actId="1076"/>
          <ac:picMkLst>
            <pc:docMk/>
            <pc:sldMk cId="3168015264" sldId="462"/>
            <ac:picMk id="3" creationId="{0A98F611-FA5F-4E11-A1D8-585E8DE7070D}"/>
          </ac:picMkLst>
        </pc:picChg>
        <pc:picChg chg="add del mod">
          <ac:chgData name="Ivan Solovyev" userId="51e6a133c0a55736" providerId="LiveId" clId="{CE992FF5-9BE8-4252-B4F4-7F0E77EA42C1}" dt="2021-02-26T13:36:33.779" v="1198" actId="478"/>
          <ac:picMkLst>
            <pc:docMk/>
            <pc:sldMk cId="3168015264" sldId="462"/>
            <ac:picMk id="7" creationId="{DD957306-D23C-42BB-9E5D-C371C886AB3D}"/>
          </ac:picMkLst>
        </pc:picChg>
        <pc:picChg chg="add mod">
          <ac:chgData name="Ivan Solovyev" userId="51e6a133c0a55736" providerId="LiveId" clId="{CE992FF5-9BE8-4252-B4F4-7F0E77EA42C1}" dt="2021-02-25T13:12:04.696" v="929" actId="1076"/>
          <ac:picMkLst>
            <pc:docMk/>
            <pc:sldMk cId="3168015264" sldId="462"/>
            <ac:picMk id="8" creationId="{A8892CB2-ACE1-43AD-B6F4-2AE04D07F085}"/>
          </ac:picMkLst>
        </pc:picChg>
        <pc:picChg chg="add mod">
          <ac:chgData name="Ivan Solovyev" userId="51e6a133c0a55736" providerId="LiveId" clId="{CE992FF5-9BE8-4252-B4F4-7F0E77EA42C1}" dt="2021-02-26T13:36:37.362" v="1200" actId="1076"/>
          <ac:picMkLst>
            <pc:docMk/>
            <pc:sldMk cId="3168015264" sldId="462"/>
            <ac:picMk id="9" creationId="{4C679934-AA27-4328-ADD2-2CA82916CC28}"/>
          </ac:picMkLst>
        </pc:picChg>
        <pc:picChg chg="add mod">
          <ac:chgData name="Ivan Solovyev" userId="51e6a133c0a55736" providerId="LiveId" clId="{CE992FF5-9BE8-4252-B4F4-7F0E77EA42C1}" dt="2021-02-26T13:36:52.569" v="1203" actId="1076"/>
          <ac:picMkLst>
            <pc:docMk/>
            <pc:sldMk cId="3168015264" sldId="462"/>
            <ac:picMk id="10" creationId="{7E0545F0-C232-4160-BB2B-D9EC477DAB5F}"/>
          </ac:picMkLst>
        </pc:picChg>
      </pc:sldChg>
      <pc:sldChg chg="new del">
        <pc:chgData name="Ivan Solovyev" userId="51e6a133c0a55736" providerId="LiveId" clId="{CE992FF5-9BE8-4252-B4F4-7F0E77EA42C1}" dt="2021-02-25T09:58:50.020" v="867" actId="680"/>
        <pc:sldMkLst>
          <pc:docMk/>
          <pc:sldMk cId="3819673808" sldId="462"/>
        </pc:sldMkLst>
      </pc:sldChg>
      <pc:sldChg chg="addSp delSp modSp new mod">
        <pc:chgData name="Ivan Solovyev" userId="51e6a133c0a55736" providerId="LiveId" clId="{CE992FF5-9BE8-4252-B4F4-7F0E77EA42C1}" dt="2021-02-26T10:03:20.385" v="1054" actId="1076"/>
        <pc:sldMkLst>
          <pc:docMk/>
          <pc:sldMk cId="1336173151" sldId="463"/>
        </pc:sldMkLst>
        <pc:spChg chg="mod">
          <ac:chgData name="Ivan Solovyev" userId="51e6a133c0a55736" providerId="LiveId" clId="{CE992FF5-9BE8-4252-B4F4-7F0E77EA42C1}" dt="2021-02-26T10:01:41.094" v="1043" actId="20577"/>
          <ac:spMkLst>
            <pc:docMk/>
            <pc:sldMk cId="1336173151" sldId="463"/>
            <ac:spMk id="2" creationId="{A9F2AA17-6886-4847-8CA8-F50AE84C1F63}"/>
          </ac:spMkLst>
        </pc:spChg>
        <pc:spChg chg="del">
          <ac:chgData name="Ivan Solovyev" userId="51e6a133c0a55736" providerId="LiveId" clId="{CE992FF5-9BE8-4252-B4F4-7F0E77EA42C1}" dt="2021-02-26T10:00:21.794" v="1005" actId="478"/>
          <ac:spMkLst>
            <pc:docMk/>
            <pc:sldMk cId="1336173151" sldId="463"/>
            <ac:spMk id="3" creationId="{C497CFE1-3E98-471A-BE47-0F4E5EB50020}"/>
          </ac:spMkLst>
        </pc:spChg>
        <pc:picChg chg="add del mod">
          <ac:chgData name="Ivan Solovyev" userId="51e6a133c0a55736" providerId="LiveId" clId="{CE992FF5-9BE8-4252-B4F4-7F0E77EA42C1}" dt="2021-02-26T10:02:26.309" v="1045" actId="478"/>
          <ac:picMkLst>
            <pc:docMk/>
            <pc:sldMk cId="1336173151" sldId="463"/>
            <ac:picMk id="7" creationId="{92B1EEA9-945C-44DC-904C-3FAFDED8BEAE}"/>
          </ac:picMkLst>
        </pc:picChg>
        <pc:picChg chg="add mod">
          <ac:chgData name="Ivan Solovyev" userId="51e6a133c0a55736" providerId="LiveId" clId="{CE992FF5-9BE8-4252-B4F4-7F0E77EA42C1}" dt="2021-02-26T10:01:26.690" v="1015"/>
          <ac:picMkLst>
            <pc:docMk/>
            <pc:sldMk cId="1336173151" sldId="463"/>
            <ac:picMk id="8" creationId="{58D2B80A-2949-4874-A770-D8CD7190D82F}"/>
          </ac:picMkLst>
        </pc:picChg>
        <pc:picChg chg="add del mod">
          <ac:chgData name="Ivan Solovyev" userId="51e6a133c0a55736" providerId="LiveId" clId="{CE992FF5-9BE8-4252-B4F4-7F0E77EA42C1}" dt="2021-02-26T10:03:12.187" v="1049" actId="478"/>
          <ac:picMkLst>
            <pc:docMk/>
            <pc:sldMk cId="1336173151" sldId="463"/>
            <ac:picMk id="9" creationId="{F3321B10-7CB0-470B-A0AC-706E8F24D267}"/>
          </ac:picMkLst>
        </pc:picChg>
        <pc:picChg chg="add mod">
          <ac:chgData name="Ivan Solovyev" userId="51e6a133c0a55736" providerId="LiveId" clId="{CE992FF5-9BE8-4252-B4F4-7F0E77EA42C1}" dt="2021-02-26T10:03:20.385" v="1054" actId="1076"/>
          <ac:picMkLst>
            <pc:docMk/>
            <pc:sldMk cId="1336173151" sldId="463"/>
            <ac:picMk id="10" creationId="{F3776762-C022-450B-B758-268FFB0BEE33}"/>
          </ac:picMkLst>
        </pc:picChg>
      </pc:sldChg>
      <pc:sldChg chg="addSp delSp modSp new mod">
        <pc:chgData name="Ivan Solovyev" userId="51e6a133c0a55736" providerId="LiveId" clId="{CE992FF5-9BE8-4252-B4F4-7F0E77EA42C1}" dt="2021-02-26T13:21:07.811" v="1124" actId="255"/>
        <pc:sldMkLst>
          <pc:docMk/>
          <pc:sldMk cId="3144990437" sldId="464"/>
        </pc:sldMkLst>
        <pc:spChg chg="mod">
          <ac:chgData name="Ivan Solovyev" userId="51e6a133c0a55736" providerId="LiveId" clId="{CE992FF5-9BE8-4252-B4F4-7F0E77EA42C1}" dt="2021-02-26T13:21:07.811" v="1124" actId="255"/>
          <ac:spMkLst>
            <pc:docMk/>
            <pc:sldMk cId="3144990437" sldId="464"/>
            <ac:spMk id="2" creationId="{04739359-28C4-4C6F-8365-C1B16D6116AB}"/>
          </ac:spMkLst>
        </pc:spChg>
        <pc:spChg chg="del">
          <ac:chgData name="Ivan Solovyev" userId="51e6a133c0a55736" providerId="LiveId" clId="{CE992FF5-9BE8-4252-B4F4-7F0E77EA42C1}" dt="2021-02-26T13:00:28.099" v="1056" actId="478"/>
          <ac:spMkLst>
            <pc:docMk/>
            <pc:sldMk cId="3144990437" sldId="464"/>
            <ac:spMk id="3" creationId="{BD1C69D6-72B6-44F7-889C-7C167C001B11}"/>
          </ac:spMkLst>
        </pc:spChg>
        <pc:picChg chg="add del mod">
          <ac:chgData name="Ivan Solovyev" userId="51e6a133c0a55736" providerId="LiveId" clId="{CE992FF5-9BE8-4252-B4F4-7F0E77EA42C1}" dt="2021-02-26T13:17:54.374" v="1062" actId="478"/>
          <ac:picMkLst>
            <pc:docMk/>
            <pc:sldMk cId="3144990437" sldId="464"/>
            <ac:picMk id="7" creationId="{53B7F93B-BF6C-4C76-A076-A53640C357A7}"/>
          </ac:picMkLst>
        </pc:picChg>
        <pc:picChg chg="add del mod">
          <ac:chgData name="Ivan Solovyev" userId="51e6a133c0a55736" providerId="LiveId" clId="{CE992FF5-9BE8-4252-B4F4-7F0E77EA42C1}" dt="2021-02-26T13:20:17.402" v="1074" actId="478"/>
          <ac:picMkLst>
            <pc:docMk/>
            <pc:sldMk cId="3144990437" sldId="464"/>
            <ac:picMk id="8" creationId="{72F91684-A4CB-4BF3-A526-6554803CF8D2}"/>
          </ac:picMkLst>
        </pc:picChg>
        <pc:picChg chg="add mod">
          <ac:chgData name="Ivan Solovyev" userId="51e6a133c0a55736" providerId="LiveId" clId="{CE992FF5-9BE8-4252-B4F4-7F0E77EA42C1}" dt="2021-02-26T13:20:35.464" v="1083" actId="1035"/>
          <ac:picMkLst>
            <pc:docMk/>
            <pc:sldMk cId="3144990437" sldId="464"/>
            <ac:picMk id="9" creationId="{7127B0BC-8EF3-4747-9854-BC927633D190}"/>
          </ac:picMkLst>
        </pc:picChg>
      </pc:sldChg>
      <pc:sldChg chg="addSp delSp modSp new mod">
        <pc:chgData name="Ivan Solovyev" userId="51e6a133c0a55736" providerId="LiveId" clId="{CE992FF5-9BE8-4252-B4F4-7F0E77EA42C1}" dt="2021-02-26T13:22:16.367" v="1138" actId="20577"/>
        <pc:sldMkLst>
          <pc:docMk/>
          <pc:sldMk cId="671986944" sldId="465"/>
        </pc:sldMkLst>
        <pc:spChg chg="mod">
          <ac:chgData name="Ivan Solovyev" userId="51e6a133c0a55736" providerId="LiveId" clId="{CE992FF5-9BE8-4252-B4F4-7F0E77EA42C1}" dt="2021-02-26T13:22:16.367" v="1138" actId="20577"/>
          <ac:spMkLst>
            <pc:docMk/>
            <pc:sldMk cId="671986944" sldId="465"/>
            <ac:spMk id="2" creationId="{91E3D80C-B8D1-4A12-B529-E0E9FB6B7604}"/>
          </ac:spMkLst>
        </pc:spChg>
        <pc:spChg chg="del">
          <ac:chgData name="Ivan Solovyev" userId="51e6a133c0a55736" providerId="LiveId" clId="{CE992FF5-9BE8-4252-B4F4-7F0E77EA42C1}" dt="2021-02-26T13:18:21.811" v="1070" actId="478"/>
          <ac:spMkLst>
            <pc:docMk/>
            <pc:sldMk cId="671986944" sldId="465"/>
            <ac:spMk id="3" creationId="{2A70E152-F5CA-4E3C-B1D8-37F4BA47EDB2}"/>
          </ac:spMkLst>
        </pc:spChg>
        <pc:picChg chg="add mod">
          <ac:chgData name="Ivan Solovyev" userId="51e6a133c0a55736" providerId="LiveId" clId="{CE992FF5-9BE8-4252-B4F4-7F0E77EA42C1}" dt="2021-02-26T13:18:38.573" v="1073" actId="1076"/>
          <ac:picMkLst>
            <pc:docMk/>
            <pc:sldMk cId="671986944" sldId="465"/>
            <ac:picMk id="7" creationId="{7578C75E-6BC5-4001-A32F-3DB60D60D73D}"/>
          </ac:picMkLst>
        </pc:picChg>
      </pc:sldChg>
      <pc:sldChg chg="delSp modSp new mod">
        <pc:chgData name="Ivan Solovyev" userId="51e6a133c0a55736" providerId="LiveId" clId="{CE992FF5-9BE8-4252-B4F4-7F0E77EA42C1}" dt="2021-02-26T13:30:00.970" v="1177" actId="478"/>
        <pc:sldMkLst>
          <pc:docMk/>
          <pc:sldMk cId="300164346" sldId="466"/>
        </pc:sldMkLst>
        <pc:spChg chg="mod">
          <ac:chgData name="Ivan Solovyev" userId="51e6a133c0a55736" providerId="LiveId" clId="{CE992FF5-9BE8-4252-B4F4-7F0E77EA42C1}" dt="2021-02-26T13:29:57.469" v="1176" actId="20577"/>
          <ac:spMkLst>
            <pc:docMk/>
            <pc:sldMk cId="300164346" sldId="466"/>
            <ac:spMk id="2" creationId="{DF1A925D-A050-4A58-AB47-91E80C2E727B}"/>
          </ac:spMkLst>
        </pc:spChg>
        <pc:spChg chg="del">
          <ac:chgData name="Ivan Solovyev" userId="51e6a133c0a55736" providerId="LiveId" clId="{CE992FF5-9BE8-4252-B4F4-7F0E77EA42C1}" dt="2021-02-26T13:30:00.970" v="1177" actId="478"/>
          <ac:spMkLst>
            <pc:docMk/>
            <pc:sldMk cId="300164346" sldId="466"/>
            <ac:spMk id="3" creationId="{EF61A697-EFFD-488F-84DE-B858F2D002B2}"/>
          </ac:spMkLst>
        </pc:spChg>
      </pc:sldChg>
      <pc:sldMasterChg chg="addSp delSp modSp mod modSldLayout">
        <pc:chgData name="Ivan Solovyev" userId="51e6a133c0a55736" providerId="LiveId" clId="{CE992FF5-9BE8-4252-B4F4-7F0E77EA42C1}" dt="2021-02-25T09:58:39.177" v="865" actId="207"/>
        <pc:sldMasterMkLst>
          <pc:docMk/>
          <pc:sldMasterMk cId="0" sldId="2147483680"/>
        </pc:sldMasterMkLst>
        <pc:spChg chg="mod">
          <ac:chgData name="Ivan Solovyev" userId="51e6a133c0a55736" providerId="LiveId" clId="{CE992FF5-9BE8-4252-B4F4-7F0E77EA42C1}" dt="2021-02-24T10:53:09.175" v="421" actId="14100"/>
          <ac:spMkLst>
            <pc:docMk/>
            <pc:sldMasterMk cId="0" sldId="2147483680"/>
            <ac:spMk id="79875" creationId="{00000000-0000-0000-0000-000000000000}"/>
          </ac:spMkLst>
        </pc:spChg>
        <pc:spChg chg="mod">
          <ac:chgData name="Ivan Solovyev" userId="51e6a133c0a55736" providerId="LiveId" clId="{CE992FF5-9BE8-4252-B4F4-7F0E77EA42C1}" dt="2021-02-24T10:53:02.150" v="420" actId="1036"/>
          <ac:spMkLst>
            <pc:docMk/>
            <pc:sldMasterMk cId="0" sldId="2147483680"/>
            <ac:spMk id="79883" creationId="{00000000-0000-0000-0000-000000000000}"/>
          </ac:spMkLst>
        </pc:spChg>
        <pc:spChg chg="mod">
          <ac:chgData name="Ivan Solovyev" userId="51e6a133c0a55736" providerId="LiveId" clId="{CE992FF5-9BE8-4252-B4F4-7F0E77EA42C1}" dt="2021-02-24T10:36:00.730" v="25" actId="20577"/>
          <ac:spMkLst>
            <pc:docMk/>
            <pc:sldMasterMk cId="0" sldId="2147483680"/>
            <ac:spMk id="79888" creationId="{00000000-0000-0000-0000-000000000000}"/>
          </ac:spMkLst>
        </pc:spChg>
        <pc:spChg chg="mod">
          <ac:chgData name="Ivan Solovyev" userId="51e6a133c0a55736" providerId="LiveId" clId="{CE992FF5-9BE8-4252-B4F4-7F0E77EA42C1}" dt="2021-02-25T09:58:39.177" v="865" actId="207"/>
          <ac:spMkLst>
            <pc:docMk/>
            <pc:sldMasterMk cId="0" sldId="2147483680"/>
            <ac:spMk id="79891" creationId="{00000000-0000-0000-0000-000000000000}"/>
          </ac:spMkLst>
        </pc:spChg>
        <pc:picChg chg="add mod">
          <ac:chgData name="Ivan Solovyev" userId="51e6a133c0a55736" providerId="LiveId" clId="{CE992FF5-9BE8-4252-B4F4-7F0E77EA42C1}" dt="2021-02-24T10:35:47.782" v="12" actId="1076"/>
          <ac:picMkLst>
            <pc:docMk/>
            <pc:sldMasterMk cId="0" sldId="2147483680"/>
            <ac:picMk id="3" creationId="{BAFC5DFE-3D5E-465C-BB3E-2F3FF5C97F73}"/>
          </ac:picMkLst>
        </pc:picChg>
        <pc:picChg chg="del">
          <ac:chgData name="Ivan Solovyev" userId="51e6a133c0a55736" providerId="LiveId" clId="{CE992FF5-9BE8-4252-B4F4-7F0E77EA42C1}" dt="2021-02-24T10:35:38.253" v="9" actId="478"/>
          <ac:picMkLst>
            <pc:docMk/>
            <pc:sldMasterMk cId="0" sldId="2147483680"/>
            <ac:picMk id="5" creationId="{5679195B-3D42-4B19-92F7-EB0C7E706588}"/>
          </ac:picMkLst>
        </pc:picChg>
        <pc:picChg chg="add mod">
          <ac:chgData name="Ivan Solovyev" userId="51e6a133c0a55736" providerId="LiveId" clId="{CE992FF5-9BE8-4252-B4F4-7F0E77EA42C1}" dt="2021-02-24T10:47:13.076" v="209" actId="1076"/>
          <ac:picMkLst>
            <pc:docMk/>
            <pc:sldMasterMk cId="0" sldId="2147483680"/>
            <ac:picMk id="6" creationId="{F6FB2EBF-BEF0-430A-A9F1-9D2157AADC8B}"/>
          </ac:picMkLst>
        </pc:picChg>
        <pc:picChg chg="del">
          <ac:chgData name="Ivan Solovyev" userId="51e6a133c0a55736" providerId="LiveId" clId="{CE992FF5-9BE8-4252-B4F4-7F0E77EA42C1}" dt="2021-02-24T10:46:47.310" v="200" actId="478"/>
          <ac:picMkLst>
            <pc:docMk/>
            <pc:sldMasterMk cId="0" sldId="2147483680"/>
            <ac:picMk id="79892" creationId="{00000000-0000-0000-0000-000000000000}"/>
          </ac:picMkLst>
        </pc:picChg>
        <pc:sldLayoutChg chg="modSp">
          <pc:chgData name="Ivan Solovyev" userId="51e6a133c0a55736" providerId="LiveId" clId="{CE992FF5-9BE8-4252-B4F4-7F0E77EA42C1}" dt="2021-02-24T10:36:59.848" v="30"/>
          <pc:sldLayoutMkLst>
            <pc:docMk/>
            <pc:sldMasterMk cId="0" sldId="2147483680"/>
            <pc:sldLayoutMk cId="0" sldId="2147483681"/>
          </pc:sldLayoutMkLst>
          <pc:spChg chg="mod">
            <ac:chgData name="Ivan Solovyev" userId="51e6a133c0a55736" providerId="LiveId" clId="{CE992FF5-9BE8-4252-B4F4-7F0E77EA42C1}" dt="2021-02-24T10:36:59.848" v="30"/>
            <ac:spMkLst>
              <pc:docMk/>
              <pc:sldMasterMk cId="0" sldId="2147483680"/>
              <pc:sldLayoutMk cId="0" sldId="2147483681"/>
              <ac:spMk id="80906" creationId="{00000000-0000-0000-0000-000000000000}"/>
            </ac:spMkLst>
          </pc:spChg>
        </pc:sldLayoutChg>
        <pc:sldLayoutChg chg="modSp">
          <pc:chgData name="Ivan Solovyev" userId="51e6a133c0a55736" providerId="LiveId" clId="{CE992FF5-9BE8-4252-B4F4-7F0E77EA42C1}" dt="2021-02-24T10:52:57.297" v="419" actId="14100"/>
          <pc:sldLayoutMkLst>
            <pc:docMk/>
            <pc:sldMasterMk cId="0" sldId="2147483680"/>
            <pc:sldLayoutMk cId="1050381387" sldId="2147483682"/>
          </pc:sldLayoutMkLst>
          <pc:spChg chg="mod">
            <ac:chgData name="Ivan Solovyev" userId="51e6a133c0a55736" providerId="LiveId" clId="{CE992FF5-9BE8-4252-B4F4-7F0E77EA42C1}" dt="2021-02-24T10:52:57.297" v="419" actId="14100"/>
            <ac:spMkLst>
              <pc:docMk/>
              <pc:sldMasterMk cId="0" sldId="2147483680"/>
              <pc:sldLayoutMk cId="1050381387" sldId="2147483682"/>
              <ac:spMk id="3" creationId="{00000000-0000-0000-0000-000000000000}"/>
            </ac:spMkLst>
          </pc:spChg>
          <pc:spChg chg="mod">
            <ac:chgData name="Ivan Solovyev" userId="51e6a133c0a55736" providerId="LiveId" clId="{CE992FF5-9BE8-4252-B4F4-7F0E77EA42C1}" dt="2021-02-24T10:37:02.882" v="31"/>
            <ac:spMkLst>
              <pc:docMk/>
              <pc:sldMasterMk cId="0" sldId="2147483680"/>
              <pc:sldLayoutMk cId="1050381387" sldId="2147483682"/>
              <ac:spMk id="4" creationId="{00000000-0000-0000-0000-000000000000}"/>
            </ac:spMkLst>
          </pc:spChg>
        </pc:sldLayoutChg>
        <pc:sldLayoutChg chg="modSp">
          <pc:chgData name="Ivan Solovyev" userId="51e6a133c0a55736" providerId="LiveId" clId="{CE992FF5-9BE8-4252-B4F4-7F0E77EA42C1}" dt="2021-02-24T10:37:06.208" v="32"/>
          <pc:sldLayoutMkLst>
            <pc:docMk/>
            <pc:sldMasterMk cId="0" sldId="2147483680"/>
            <pc:sldLayoutMk cId="15665622" sldId="2147483683"/>
          </pc:sldLayoutMkLst>
          <pc:spChg chg="mod">
            <ac:chgData name="Ivan Solovyev" userId="51e6a133c0a55736" providerId="LiveId" clId="{CE992FF5-9BE8-4252-B4F4-7F0E77EA42C1}" dt="2021-02-24T10:37:06.208" v="32"/>
            <ac:spMkLst>
              <pc:docMk/>
              <pc:sldMasterMk cId="0" sldId="2147483680"/>
              <pc:sldLayoutMk cId="15665622" sldId="2147483683"/>
              <ac:spMk id="4" creationId="{00000000-0000-0000-0000-000000000000}"/>
            </ac:spMkLst>
          </pc:spChg>
        </pc:sldLayoutChg>
        <pc:sldLayoutChg chg="modSp">
          <pc:chgData name="Ivan Solovyev" userId="51e6a133c0a55736" providerId="LiveId" clId="{CE992FF5-9BE8-4252-B4F4-7F0E77EA42C1}" dt="2021-02-24T10:37:08.606" v="33"/>
          <pc:sldLayoutMkLst>
            <pc:docMk/>
            <pc:sldMasterMk cId="0" sldId="2147483680"/>
            <pc:sldLayoutMk cId="1658815592" sldId="2147483684"/>
          </pc:sldLayoutMkLst>
          <pc:spChg chg="mod">
            <ac:chgData name="Ivan Solovyev" userId="51e6a133c0a55736" providerId="LiveId" clId="{CE992FF5-9BE8-4252-B4F4-7F0E77EA42C1}" dt="2021-02-24T10:37:08.606" v="33"/>
            <ac:spMkLst>
              <pc:docMk/>
              <pc:sldMasterMk cId="0" sldId="2147483680"/>
              <pc:sldLayoutMk cId="1658815592" sldId="2147483684"/>
              <ac:spMk id="5" creationId="{00000000-0000-0000-0000-000000000000}"/>
            </ac:spMkLst>
          </pc:spChg>
        </pc:sldLayoutChg>
        <pc:sldLayoutChg chg="modSp">
          <pc:chgData name="Ivan Solovyev" userId="51e6a133c0a55736" providerId="LiveId" clId="{CE992FF5-9BE8-4252-B4F4-7F0E77EA42C1}" dt="2021-02-24T10:37:11.184" v="34"/>
          <pc:sldLayoutMkLst>
            <pc:docMk/>
            <pc:sldMasterMk cId="0" sldId="2147483680"/>
            <pc:sldLayoutMk cId="1324584875" sldId="2147483685"/>
          </pc:sldLayoutMkLst>
          <pc:spChg chg="mod">
            <ac:chgData name="Ivan Solovyev" userId="51e6a133c0a55736" providerId="LiveId" clId="{CE992FF5-9BE8-4252-B4F4-7F0E77EA42C1}" dt="2021-02-24T10:37:11.184" v="34"/>
            <ac:spMkLst>
              <pc:docMk/>
              <pc:sldMasterMk cId="0" sldId="2147483680"/>
              <pc:sldLayoutMk cId="1324584875" sldId="2147483685"/>
              <ac:spMk id="7" creationId="{00000000-0000-0000-0000-000000000000}"/>
            </ac:spMkLst>
          </pc:spChg>
        </pc:sldLayoutChg>
        <pc:sldLayoutChg chg="modSp">
          <pc:chgData name="Ivan Solovyev" userId="51e6a133c0a55736" providerId="LiveId" clId="{CE992FF5-9BE8-4252-B4F4-7F0E77EA42C1}" dt="2021-02-24T10:37:14.456" v="35"/>
          <pc:sldLayoutMkLst>
            <pc:docMk/>
            <pc:sldMasterMk cId="0" sldId="2147483680"/>
            <pc:sldLayoutMk cId="2149292329" sldId="2147483686"/>
          </pc:sldLayoutMkLst>
          <pc:spChg chg="mod">
            <ac:chgData name="Ivan Solovyev" userId="51e6a133c0a55736" providerId="LiveId" clId="{CE992FF5-9BE8-4252-B4F4-7F0E77EA42C1}" dt="2021-02-24T10:37:14.456" v="35"/>
            <ac:spMkLst>
              <pc:docMk/>
              <pc:sldMasterMk cId="0" sldId="2147483680"/>
              <pc:sldLayoutMk cId="2149292329" sldId="2147483686"/>
              <ac:spMk id="3" creationId="{00000000-0000-0000-0000-000000000000}"/>
            </ac:spMkLst>
          </pc:spChg>
        </pc:sldLayoutChg>
        <pc:sldLayoutChg chg="modSp">
          <pc:chgData name="Ivan Solovyev" userId="51e6a133c0a55736" providerId="LiveId" clId="{CE992FF5-9BE8-4252-B4F4-7F0E77EA42C1}" dt="2021-02-24T10:37:16.704" v="36"/>
          <pc:sldLayoutMkLst>
            <pc:docMk/>
            <pc:sldMasterMk cId="0" sldId="2147483680"/>
            <pc:sldLayoutMk cId="3440475708" sldId="2147483687"/>
          </pc:sldLayoutMkLst>
          <pc:spChg chg="mod">
            <ac:chgData name="Ivan Solovyev" userId="51e6a133c0a55736" providerId="LiveId" clId="{CE992FF5-9BE8-4252-B4F4-7F0E77EA42C1}" dt="2021-02-24T10:37:16.704" v="36"/>
            <ac:spMkLst>
              <pc:docMk/>
              <pc:sldMasterMk cId="0" sldId="2147483680"/>
              <pc:sldLayoutMk cId="3440475708" sldId="2147483687"/>
              <ac:spMk id="2" creationId="{00000000-0000-0000-0000-000000000000}"/>
            </ac:spMkLst>
          </pc:spChg>
        </pc:sldLayoutChg>
        <pc:sldLayoutChg chg="modSp">
          <pc:chgData name="Ivan Solovyev" userId="51e6a133c0a55736" providerId="LiveId" clId="{CE992FF5-9BE8-4252-B4F4-7F0E77EA42C1}" dt="2021-02-24T10:37:19.479" v="37"/>
          <pc:sldLayoutMkLst>
            <pc:docMk/>
            <pc:sldMasterMk cId="0" sldId="2147483680"/>
            <pc:sldLayoutMk cId="2627209619" sldId="2147483688"/>
          </pc:sldLayoutMkLst>
          <pc:spChg chg="mod">
            <ac:chgData name="Ivan Solovyev" userId="51e6a133c0a55736" providerId="LiveId" clId="{CE992FF5-9BE8-4252-B4F4-7F0E77EA42C1}" dt="2021-02-24T10:37:19.479" v="37"/>
            <ac:spMkLst>
              <pc:docMk/>
              <pc:sldMasterMk cId="0" sldId="2147483680"/>
              <pc:sldLayoutMk cId="2627209619" sldId="2147483688"/>
              <ac:spMk id="5" creationId="{00000000-0000-0000-0000-000000000000}"/>
            </ac:spMkLst>
          </pc:spChg>
        </pc:sldLayoutChg>
        <pc:sldLayoutChg chg="modSp">
          <pc:chgData name="Ivan Solovyev" userId="51e6a133c0a55736" providerId="LiveId" clId="{CE992FF5-9BE8-4252-B4F4-7F0E77EA42C1}" dt="2021-02-24T10:37:22.287" v="38"/>
          <pc:sldLayoutMkLst>
            <pc:docMk/>
            <pc:sldMasterMk cId="0" sldId="2147483680"/>
            <pc:sldLayoutMk cId="2763838984" sldId="2147483689"/>
          </pc:sldLayoutMkLst>
          <pc:spChg chg="mod">
            <ac:chgData name="Ivan Solovyev" userId="51e6a133c0a55736" providerId="LiveId" clId="{CE992FF5-9BE8-4252-B4F4-7F0E77EA42C1}" dt="2021-02-24T10:37:22.287" v="38"/>
            <ac:spMkLst>
              <pc:docMk/>
              <pc:sldMasterMk cId="0" sldId="2147483680"/>
              <pc:sldLayoutMk cId="2763838984" sldId="2147483689"/>
              <ac:spMk id="5" creationId="{00000000-0000-0000-0000-000000000000}"/>
            </ac:spMkLst>
          </pc:spChg>
        </pc:sldLayoutChg>
        <pc:sldLayoutChg chg="modSp mod">
          <pc:chgData name="Ivan Solovyev" userId="51e6a133c0a55736" providerId="LiveId" clId="{CE992FF5-9BE8-4252-B4F4-7F0E77EA42C1}" dt="2021-02-24T10:37:32.337" v="43" actId="20577"/>
          <pc:sldLayoutMkLst>
            <pc:docMk/>
            <pc:sldMasterMk cId="0" sldId="2147483680"/>
            <pc:sldLayoutMk cId="1269932260" sldId="2147483690"/>
          </pc:sldLayoutMkLst>
          <pc:spChg chg="mod">
            <ac:chgData name="Ivan Solovyev" userId="51e6a133c0a55736" providerId="LiveId" clId="{CE992FF5-9BE8-4252-B4F4-7F0E77EA42C1}" dt="2021-02-24T10:37:32.337" v="43" actId="20577"/>
            <ac:spMkLst>
              <pc:docMk/>
              <pc:sldMasterMk cId="0" sldId="2147483680"/>
              <pc:sldLayoutMk cId="1269932260" sldId="2147483690"/>
              <ac:spMk id="4" creationId="{00000000-0000-0000-0000-000000000000}"/>
            </ac:spMkLst>
          </pc:spChg>
        </pc:sldLayoutChg>
        <pc:sldLayoutChg chg="modSp">
          <pc:chgData name="Ivan Solovyev" userId="51e6a133c0a55736" providerId="LiveId" clId="{CE992FF5-9BE8-4252-B4F4-7F0E77EA42C1}" dt="2021-02-24T10:37:37.374" v="44"/>
          <pc:sldLayoutMkLst>
            <pc:docMk/>
            <pc:sldMasterMk cId="0" sldId="2147483680"/>
            <pc:sldLayoutMk cId="4127721635" sldId="2147483691"/>
          </pc:sldLayoutMkLst>
          <pc:spChg chg="mod">
            <ac:chgData name="Ivan Solovyev" userId="51e6a133c0a55736" providerId="LiveId" clId="{CE992FF5-9BE8-4252-B4F4-7F0E77EA42C1}" dt="2021-02-24T10:37:37.374" v="44"/>
            <ac:spMkLst>
              <pc:docMk/>
              <pc:sldMasterMk cId="0" sldId="2147483680"/>
              <pc:sldLayoutMk cId="4127721635" sldId="2147483691"/>
              <ac:spMk id="4" creationId="{00000000-0000-0000-0000-000000000000}"/>
            </ac:spMkLst>
          </pc:spChg>
        </pc:sldLayoutChg>
        <pc:sldLayoutChg chg="modSp">
          <pc:chgData name="Ivan Solovyev" userId="51e6a133c0a55736" providerId="LiveId" clId="{CE992FF5-9BE8-4252-B4F4-7F0E77EA42C1}" dt="2021-02-24T10:37:41.624" v="45"/>
          <pc:sldLayoutMkLst>
            <pc:docMk/>
            <pc:sldMasterMk cId="0" sldId="2147483680"/>
            <pc:sldLayoutMk cId="1708678007" sldId="2147483692"/>
          </pc:sldLayoutMkLst>
          <pc:spChg chg="mod">
            <ac:chgData name="Ivan Solovyev" userId="51e6a133c0a55736" providerId="LiveId" clId="{CE992FF5-9BE8-4252-B4F4-7F0E77EA42C1}" dt="2021-02-24T10:37:41.624" v="45"/>
            <ac:spMkLst>
              <pc:docMk/>
              <pc:sldMasterMk cId="0" sldId="2147483680"/>
              <pc:sldLayoutMk cId="1708678007" sldId="2147483692"/>
              <ac:spMk id="7" creationId="{00000000-0000-0000-0000-000000000000}"/>
            </ac:spMkLst>
          </pc:spChg>
        </pc:sldLayoutChg>
        <pc:sldLayoutChg chg="modSp">
          <pc:chgData name="Ivan Solovyev" userId="51e6a133c0a55736" providerId="LiveId" clId="{CE992FF5-9BE8-4252-B4F4-7F0E77EA42C1}" dt="2021-02-24T10:37:44.399" v="46"/>
          <pc:sldLayoutMkLst>
            <pc:docMk/>
            <pc:sldMasterMk cId="0" sldId="2147483680"/>
            <pc:sldLayoutMk cId="352267538" sldId="2147483693"/>
          </pc:sldLayoutMkLst>
          <pc:spChg chg="mod">
            <ac:chgData name="Ivan Solovyev" userId="51e6a133c0a55736" providerId="LiveId" clId="{CE992FF5-9BE8-4252-B4F4-7F0E77EA42C1}" dt="2021-02-24T10:37:44.399" v="46"/>
            <ac:spMkLst>
              <pc:docMk/>
              <pc:sldMasterMk cId="0" sldId="2147483680"/>
              <pc:sldLayoutMk cId="352267538" sldId="2147483693"/>
              <ac:spMk id="6" creationId="{00000000-0000-0000-0000-000000000000}"/>
            </ac:spMkLst>
          </pc:spChg>
        </pc:sldLayoutChg>
        <pc:sldLayoutChg chg="modSp">
          <pc:chgData name="Ivan Solovyev" userId="51e6a133c0a55736" providerId="LiveId" clId="{CE992FF5-9BE8-4252-B4F4-7F0E77EA42C1}" dt="2021-02-24T10:37:47.638" v="47"/>
          <pc:sldLayoutMkLst>
            <pc:docMk/>
            <pc:sldMasterMk cId="0" sldId="2147483680"/>
            <pc:sldLayoutMk cId="670944915" sldId="2147483694"/>
          </pc:sldLayoutMkLst>
          <pc:spChg chg="mod">
            <ac:chgData name="Ivan Solovyev" userId="51e6a133c0a55736" providerId="LiveId" clId="{CE992FF5-9BE8-4252-B4F4-7F0E77EA42C1}" dt="2021-02-24T10:37:47.638" v="47"/>
            <ac:spMkLst>
              <pc:docMk/>
              <pc:sldMasterMk cId="0" sldId="2147483680"/>
              <pc:sldLayoutMk cId="670944915" sldId="2147483694"/>
              <ac:spMk id="5" creationId="{00000000-0000-0000-0000-000000000000}"/>
            </ac:spMkLst>
          </pc:spChg>
        </pc:sldLayoutChg>
        <pc:sldLayoutChg chg="modSp">
          <pc:chgData name="Ivan Solovyev" userId="51e6a133c0a55736" providerId="LiveId" clId="{CE992FF5-9BE8-4252-B4F4-7F0E77EA42C1}" dt="2021-02-24T10:37:50.141" v="48"/>
          <pc:sldLayoutMkLst>
            <pc:docMk/>
            <pc:sldMasterMk cId="0" sldId="2147483680"/>
            <pc:sldLayoutMk cId="433885208" sldId="2147483695"/>
          </pc:sldLayoutMkLst>
          <pc:spChg chg="mod">
            <ac:chgData name="Ivan Solovyev" userId="51e6a133c0a55736" providerId="LiveId" clId="{CE992FF5-9BE8-4252-B4F4-7F0E77EA42C1}" dt="2021-02-24T10:37:50.141" v="48"/>
            <ac:spMkLst>
              <pc:docMk/>
              <pc:sldMasterMk cId="0" sldId="2147483680"/>
              <pc:sldLayoutMk cId="433885208" sldId="2147483695"/>
              <ac:spMk id="3" creationId="{00000000-0000-0000-0000-000000000000}"/>
            </ac:spMkLst>
          </pc:spChg>
        </pc:sldLayoutChg>
      </pc:sldMasterChg>
    </pc:docChg>
  </pc:docChgLst>
  <pc:docChgLst>
    <pc:chgData name="Ivan Solovyev" userId="51e6a133c0a55736" providerId="LiveId" clId="{348FD1E9-4C9F-4775-A12D-BE31C50B0A5C}"/>
    <pc:docChg chg="custSel addSld delSld modSld">
      <pc:chgData name="Ivan Solovyev" userId="51e6a133c0a55736" providerId="LiveId" clId="{348FD1E9-4C9F-4775-A12D-BE31C50B0A5C}" dt="2021-02-28T12:46:58.431" v="175" actId="2696"/>
      <pc:docMkLst>
        <pc:docMk/>
      </pc:docMkLst>
      <pc:sldChg chg="addSp delSp modSp mod">
        <pc:chgData name="Ivan Solovyev" userId="51e6a133c0a55736" providerId="LiveId" clId="{348FD1E9-4C9F-4775-A12D-BE31C50B0A5C}" dt="2021-02-28T12:44:37.275" v="116" actId="1076"/>
        <pc:sldMkLst>
          <pc:docMk/>
          <pc:sldMk cId="2100111025" sldId="453"/>
        </pc:sldMkLst>
        <pc:picChg chg="del">
          <ac:chgData name="Ivan Solovyev" userId="51e6a133c0a55736" providerId="LiveId" clId="{348FD1E9-4C9F-4775-A12D-BE31C50B0A5C}" dt="2021-02-28T12:44:24.531" v="111" actId="478"/>
          <ac:picMkLst>
            <pc:docMk/>
            <pc:sldMk cId="2100111025" sldId="453"/>
            <ac:picMk id="7" creationId="{859281D1-1AED-4380-8515-3F0D8A1E996D}"/>
          </ac:picMkLst>
        </pc:picChg>
        <pc:picChg chg="add mod">
          <ac:chgData name="Ivan Solovyev" userId="51e6a133c0a55736" providerId="LiveId" clId="{348FD1E9-4C9F-4775-A12D-BE31C50B0A5C}" dt="2021-02-28T12:44:37.275" v="116" actId="1076"/>
          <ac:picMkLst>
            <pc:docMk/>
            <pc:sldMk cId="2100111025" sldId="453"/>
            <ac:picMk id="8" creationId="{F989A0BB-1378-455C-80A9-22A8B4A73090}"/>
          </ac:picMkLst>
        </pc:picChg>
      </pc:sldChg>
      <pc:sldChg chg="modSp mod">
        <pc:chgData name="Ivan Solovyev" userId="51e6a133c0a55736" providerId="LiveId" clId="{348FD1E9-4C9F-4775-A12D-BE31C50B0A5C}" dt="2021-02-28T12:45:14.814" v="174" actId="6549"/>
        <pc:sldMkLst>
          <pc:docMk/>
          <pc:sldMk cId="1837848535" sldId="456"/>
        </pc:sldMkLst>
        <pc:spChg chg="mod">
          <ac:chgData name="Ivan Solovyev" userId="51e6a133c0a55736" providerId="LiveId" clId="{348FD1E9-4C9F-4775-A12D-BE31C50B0A5C}" dt="2021-02-28T12:45:14.814" v="174" actId="6549"/>
          <ac:spMkLst>
            <pc:docMk/>
            <pc:sldMk cId="1837848535" sldId="456"/>
            <ac:spMk id="3" creationId="{767825DF-B19C-4ED3-8738-046F3D67E49A}"/>
          </ac:spMkLst>
        </pc:spChg>
      </pc:sldChg>
      <pc:sldChg chg="addSp delSp modSp mod">
        <pc:chgData name="Ivan Solovyev" userId="51e6a133c0a55736" providerId="LiveId" clId="{348FD1E9-4C9F-4775-A12D-BE31C50B0A5C}" dt="2021-02-28T12:07:14.729" v="30" actId="20577"/>
        <pc:sldMkLst>
          <pc:docMk/>
          <pc:sldMk cId="3880451998" sldId="457"/>
        </pc:sldMkLst>
        <pc:spChg chg="mod">
          <ac:chgData name="Ivan Solovyev" userId="51e6a133c0a55736" providerId="LiveId" clId="{348FD1E9-4C9F-4775-A12D-BE31C50B0A5C}" dt="2021-02-28T12:07:14.729" v="30" actId="20577"/>
          <ac:spMkLst>
            <pc:docMk/>
            <pc:sldMk cId="3880451998" sldId="457"/>
            <ac:spMk id="2" creationId="{02C6DA92-0FCE-44DA-AC76-4FA4DE5041FF}"/>
          </ac:spMkLst>
        </pc:spChg>
        <pc:picChg chg="del">
          <ac:chgData name="Ivan Solovyev" userId="51e6a133c0a55736" providerId="LiveId" clId="{348FD1E9-4C9F-4775-A12D-BE31C50B0A5C}" dt="2021-02-28T12:05:55.989" v="0" actId="478"/>
          <ac:picMkLst>
            <pc:docMk/>
            <pc:sldMk cId="3880451998" sldId="457"/>
            <ac:picMk id="7" creationId="{80DD6271-17AB-4C49-9193-293C08F82316}"/>
          </ac:picMkLst>
        </pc:picChg>
        <pc:picChg chg="add del mod">
          <ac:chgData name="Ivan Solovyev" userId="51e6a133c0a55736" providerId="LiveId" clId="{348FD1E9-4C9F-4775-A12D-BE31C50B0A5C}" dt="2021-02-28T12:06:17.685" v="4" actId="478"/>
          <ac:picMkLst>
            <pc:docMk/>
            <pc:sldMk cId="3880451998" sldId="457"/>
            <ac:picMk id="8" creationId="{4095CED0-709F-43FC-B60C-58F7428CB409}"/>
          </ac:picMkLst>
        </pc:picChg>
        <pc:picChg chg="add del mod">
          <ac:chgData name="Ivan Solovyev" userId="51e6a133c0a55736" providerId="LiveId" clId="{348FD1E9-4C9F-4775-A12D-BE31C50B0A5C}" dt="2021-02-28T12:06:25.568" v="6" actId="478"/>
          <ac:picMkLst>
            <pc:docMk/>
            <pc:sldMk cId="3880451998" sldId="457"/>
            <ac:picMk id="10" creationId="{61C4E91E-C65C-49BA-AAF2-EFCC49EE7A5C}"/>
          </ac:picMkLst>
        </pc:picChg>
        <pc:picChg chg="add mod">
          <ac:chgData name="Ivan Solovyev" userId="51e6a133c0a55736" providerId="LiveId" clId="{348FD1E9-4C9F-4775-A12D-BE31C50B0A5C}" dt="2021-02-28T12:06:53.808" v="14" actId="1076"/>
          <ac:picMkLst>
            <pc:docMk/>
            <pc:sldMk cId="3880451998" sldId="457"/>
            <ac:picMk id="12" creationId="{1D0125DE-0FC5-4448-9730-D2795F63103C}"/>
          </ac:picMkLst>
        </pc:picChg>
      </pc:sldChg>
      <pc:sldChg chg="del">
        <pc:chgData name="Ivan Solovyev" userId="51e6a133c0a55736" providerId="LiveId" clId="{348FD1E9-4C9F-4775-A12D-BE31C50B0A5C}" dt="2021-02-28T12:46:58.431" v="175" actId="2696"/>
        <pc:sldMkLst>
          <pc:docMk/>
          <pc:sldMk cId="3168015264" sldId="462"/>
        </pc:sldMkLst>
      </pc:sldChg>
      <pc:sldChg chg="addSp delSp modSp mod">
        <pc:chgData name="Ivan Solovyev" userId="51e6a133c0a55736" providerId="LiveId" clId="{348FD1E9-4C9F-4775-A12D-BE31C50B0A5C}" dt="2021-02-28T12:42:15.300" v="110" actId="1076"/>
        <pc:sldMkLst>
          <pc:docMk/>
          <pc:sldMk cId="300164346" sldId="466"/>
        </pc:sldMkLst>
        <pc:picChg chg="add del mod">
          <ac:chgData name="Ivan Solovyev" userId="51e6a133c0a55736" providerId="LiveId" clId="{348FD1E9-4C9F-4775-A12D-BE31C50B0A5C}" dt="2021-02-28T12:41:02.884" v="97" actId="478"/>
          <ac:picMkLst>
            <pc:docMk/>
            <pc:sldMk cId="300164346" sldId="466"/>
            <ac:picMk id="7" creationId="{D7610A9C-0F15-4F08-BE16-9491E19BE9EB}"/>
          </ac:picMkLst>
        </pc:picChg>
        <pc:picChg chg="add del mod">
          <ac:chgData name="Ivan Solovyev" userId="51e6a133c0a55736" providerId="LiveId" clId="{348FD1E9-4C9F-4775-A12D-BE31C50B0A5C}" dt="2021-02-28T12:41:58.587" v="103" actId="478"/>
          <ac:picMkLst>
            <pc:docMk/>
            <pc:sldMk cId="300164346" sldId="466"/>
            <ac:picMk id="9" creationId="{B2C3333B-F76D-41D4-BA9C-37ACC26F9DFC}"/>
          </ac:picMkLst>
        </pc:picChg>
        <pc:picChg chg="add mod">
          <ac:chgData name="Ivan Solovyev" userId="51e6a133c0a55736" providerId="LiveId" clId="{348FD1E9-4C9F-4775-A12D-BE31C50B0A5C}" dt="2021-02-28T12:42:15.300" v="110" actId="1076"/>
          <ac:picMkLst>
            <pc:docMk/>
            <pc:sldMk cId="300164346" sldId="466"/>
            <ac:picMk id="11" creationId="{14E9D789-82B0-44AB-8C6F-AA2CDF2249C8}"/>
          </ac:picMkLst>
        </pc:picChg>
      </pc:sldChg>
      <pc:sldChg chg="addSp delSp modSp new mod">
        <pc:chgData name="Ivan Solovyev" userId="51e6a133c0a55736" providerId="LiveId" clId="{348FD1E9-4C9F-4775-A12D-BE31C50B0A5C}" dt="2021-02-28T12:39:51.270" v="89" actId="962"/>
        <pc:sldMkLst>
          <pc:docMk/>
          <pc:sldMk cId="4168957143" sldId="467"/>
        </pc:sldMkLst>
        <pc:spChg chg="mod">
          <ac:chgData name="Ivan Solovyev" userId="51e6a133c0a55736" providerId="LiveId" clId="{348FD1E9-4C9F-4775-A12D-BE31C50B0A5C}" dt="2021-02-28T12:39:12.879" v="82" actId="255"/>
          <ac:spMkLst>
            <pc:docMk/>
            <pc:sldMk cId="4168957143" sldId="467"/>
            <ac:spMk id="2" creationId="{19D8ACCE-195E-4D3C-8379-CC41E1CB911A}"/>
          </ac:spMkLst>
        </pc:spChg>
        <pc:spChg chg="del">
          <ac:chgData name="Ivan Solovyev" userId="51e6a133c0a55736" providerId="LiveId" clId="{348FD1E9-4C9F-4775-A12D-BE31C50B0A5C}" dt="2021-02-28T12:37:26.021" v="32" actId="478"/>
          <ac:spMkLst>
            <pc:docMk/>
            <pc:sldMk cId="4168957143" sldId="467"/>
            <ac:spMk id="3" creationId="{8A77CB23-C651-4C5D-B897-7513E43F8DFA}"/>
          </ac:spMkLst>
        </pc:spChg>
        <pc:picChg chg="add del">
          <ac:chgData name="Ivan Solovyev" userId="51e6a133c0a55736" providerId="LiveId" clId="{348FD1E9-4C9F-4775-A12D-BE31C50B0A5C}" dt="2021-02-28T12:37:31.528" v="34"/>
          <ac:picMkLst>
            <pc:docMk/>
            <pc:sldMk cId="4168957143" sldId="467"/>
            <ac:picMk id="7" creationId="{841627C7-B08B-4B7B-9DFF-053A675E2F8B}"/>
          </ac:picMkLst>
        </pc:picChg>
        <pc:picChg chg="add del mod">
          <ac:chgData name="Ivan Solovyev" userId="51e6a133c0a55736" providerId="LiveId" clId="{348FD1E9-4C9F-4775-A12D-BE31C50B0A5C}" dt="2021-02-28T12:39:24.178" v="86" actId="478"/>
          <ac:picMkLst>
            <pc:docMk/>
            <pc:sldMk cId="4168957143" sldId="467"/>
            <ac:picMk id="9" creationId="{23255673-7CB9-4E12-9B2F-B3500D7B2034}"/>
          </ac:picMkLst>
        </pc:picChg>
        <pc:picChg chg="add mod">
          <ac:chgData name="Ivan Solovyev" userId="51e6a133c0a55736" providerId="LiveId" clId="{348FD1E9-4C9F-4775-A12D-BE31C50B0A5C}" dt="2021-02-28T12:39:51.270" v="89" actId="962"/>
          <ac:picMkLst>
            <pc:docMk/>
            <pc:sldMk cId="4168957143" sldId="467"/>
            <ac:picMk id="11" creationId="{E7BADA10-0AD6-4C63-A6E6-F1E65AC6C658}"/>
          </ac:picMkLst>
        </pc:picChg>
      </pc:sldChg>
    </pc:docChg>
  </pc:docChgLst>
  <pc:docChgLst>
    <pc:chgData name="Ivan Solovyev" userId="51e6a133c0a55736" providerId="Windows Live" clId="Web-{333F3AFE-12BF-4A08-887D-973AC29DA895}"/>
    <pc:docChg chg="delSld modSld sldOrd">
      <pc:chgData name="Ivan Solovyev" userId="51e6a133c0a55736" providerId="Windows Live" clId="Web-{333F3AFE-12BF-4A08-887D-973AC29DA895}" dt="2021-02-28T11:41:13.923" v="293" actId="20577"/>
      <pc:docMkLst>
        <pc:docMk/>
      </pc:docMkLst>
      <pc:sldChg chg="modSp">
        <pc:chgData name="Ivan Solovyev" userId="51e6a133c0a55736" providerId="Windows Live" clId="Web-{333F3AFE-12BF-4A08-887D-973AC29DA895}" dt="2021-02-28T11:31:35.597" v="2" actId="14100"/>
        <pc:sldMkLst>
          <pc:docMk/>
          <pc:sldMk cId="1987496640" sldId="437"/>
        </pc:sldMkLst>
        <pc:spChg chg="mod">
          <ac:chgData name="Ivan Solovyev" userId="51e6a133c0a55736" providerId="Windows Live" clId="Web-{333F3AFE-12BF-4A08-887D-973AC29DA895}" dt="2021-02-28T11:31:35.597" v="2" actId="14100"/>
          <ac:spMkLst>
            <pc:docMk/>
            <pc:sldMk cId="1987496640" sldId="437"/>
            <ac:spMk id="10" creationId="{9DA55455-F822-41FB-94CF-EEAE306E4F56}"/>
          </ac:spMkLst>
        </pc:spChg>
      </pc:sldChg>
      <pc:sldChg chg="modSp">
        <pc:chgData name="Ivan Solovyev" userId="51e6a133c0a55736" providerId="Windows Live" clId="Web-{333F3AFE-12BF-4A08-887D-973AC29DA895}" dt="2021-02-28T11:38:05.950" v="261" actId="20577"/>
        <pc:sldMkLst>
          <pc:docMk/>
          <pc:sldMk cId="1837848535" sldId="456"/>
        </pc:sldMkLst>
        <pc:spChg chg="mod">
          <ac:chgData name="Ivan Solovyev" userId="51e6a133c0a55736" providerId="Windows Live" clId="Web-{333F3AFE-12BF-4A08-887D-973AC29DA895}" dt="2021-02-28T11:38:05.950" v="261" actId="20577"/>
          <ac:spMkLst>
            <pc:docMk/>
            <pc:sldMk cId="1837848535" sldId="456"/>
            <ac:spMk id="3" creationId="{767825DF-B19C-4ED3-8738-046F3D67E49A}"/>
          </ac:spMkLst>
        </pc:spChg>
      </pc:sldChg>
      <pc:sldChg chg="modSp">
        <pc:chgData name="Ivan Solovyev" userId="51e6a133c0a55736" providerId="Windows Live" clId="Web-{333F3AFE-12BF-4A08-887D-973AC29DA895}" dt="2021-02-28T11:40:25.859" v="290" actId="20577"/>
        <pc:sldMkLst>
          <pc:docMk/>
          <pc:sldMk cId="3880451998" sldId="457"/>
        </pc:sldMkLst>
        <pc:spChg chg="mod">
          <ac:chgData name="Ivan Solovyev" userId="51e6a133c0a55736" providerId="Windows Live" clId="Web-{333F3AFE-12BF-4A08-887D-973AC29DA895}" dt="2021-02-28T11:40:25.859" v="290" actId="20577"/>
          <ac:spMkLst>
            <pc:docMk/>
            <pc:sldMk cId="3880451998" sldId="457"/>
            <ac:spMk id="2" creationId="{02C6DA92-0FCE-44DA-AC76-4FA4DE5041FF}"/>
          </ac:spMkLst>
        </pc:spChg>
      </pc:sldChg>
      <pc:sldChg chg="del ord">
        <pc:chgData name="Ivan Solovyev" userId="51e6a133c0a55736" providerId="Windows Live" clId="Web-{333F3AFE-12BF-4A08-887D-973AC29DA895}" dt="2021-02-28T11:31:13.971" v="1"/>
        <pc:sldMkLst>
          <pc:docMk/>
          <pc:sldMk cId="3066372420" sldId="460"/>
        </pc:sldMkLst>
      </pc:sldChg>
      <pc:sldChg chg="modSp ord">
        <pc:chgData name="Ivan Solovyev" userId="51e6a133c0a55736" providerId="Windows Live" clId="Web-{333F3AFE-12BF-4A08-887D-973AC29DA895}" dt="2021-02-28T11:41:13.923" v="293" actId="20577"/>
        <pc:sldMkLst>
          <pc:docMk/>
          <pc:sldMk cId="3168015264" sldId="462"/>
        </pc:sldMkLst>
        <pc:spChg chg="mod">
          <ac:chgData name="Ivan Solovyev" userId="51e6a133c0a55736" providerId="Windows Live" clId="Web-{333F3AFE-12BF-4A08-887D-973AC29DA895}" dt="2021-02-28T11:41:13.923" v="293" actId="20577"/>
          <ac:spMkLst>
            <pc:docMk/>
            <pc:sldMk cId="3168015264" sldId="462"/>
            <ac:spMk id="2" creationId="{C7648056-F926-43CE-A763-605D6EBDD82F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A9EA800-0552-4AAB-AFD1-39C9CA605A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9844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317FD84-3B03-431F-B1FE-C489E07D78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712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7FD84-3B03-431F-B1FE-C489E07D78DA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6232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Integration time</a:t>
            </a:r>
            <a:r>
              <a:rPr lang="en-US" baseline="0" dirty="0" smtClean="0"/>
              <a:t> can be adjusted from 0.1us to 4.8us</a:t>
            </a:r>
            <a:endParaRPr lang="en-US" dirty="0" smtClean="0"/>
          </a:p>
          <a:p>
            <a:r>
              <a:rPr lang="en-US" dirty="0" smtClean="0"/>
              <a:t>Integration</a:t>
            </a:r>
            <a:r>
              <a:rPr lang="en-US" baseline="0" dirty="0" smtClean="0"/>
              <a:t> window is special feature of the TPC card.</a:t>
            </a:r>
          </a:p>
          <a:p>
            <a:r>
              <a:rPr lang="en-US" baseline="0" dirty="0" smtClean="0"/>
              <a:t>It can be used to reduce noise influence and false triggering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7FD84-3B03-431F-B1FE-C489E07D78DA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3384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BM card is not finished yet.</a:t>
            </a:r>
          </a:p>
          <a:p>
            <a:r>
              <a:rPr lang="en-US" dirty="0" smtClean="0"/>
              <a:t>Resolution 1.25ns</a:t>
            </a:r>
          </a:p>
          <a:p>
            <a:r>
              <a:rPr lang="en-US" dirty="0" smtClean="0"/>
              <a:t>Beam position and Intensity monitors are read by slow control electronics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7FD84-3B03-431F-B1FE-C489E07D78DA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1606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DAQ interface means a number of concentrators with dedicated firmware and complex logic.</a:t>
            </a:r>
          </a:p>
          <a:p>
            <a:r>
              <a:rPr lang="en-US" dirty="0" smtClean="0"/>
              <a:t>Trigger source is the TPC digitizers.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7FD84-3B03-431F-B1FE-C489E07D78DA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8787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Root conc. Is used for synchronization and control of the whole system.</a:t>
            </a:r>
          </a:p>
          <a:p>
            <a:r>
              <a:rPr lang="en-US" dirty="0" smtClean="0"/>
              <a:t>We have 1 second layer conc. For the TPC and 4 second layer conc. for the FT</a:t>
            </a:r>
          </a:p>
          <a:p>
            <a:r>
              <a:rPr lang="en-US" dirty="0" smtClean="0"/>
              <a:t>Total data rate:</a:t>
            </a:r>
            <a:r>
              <a:rPr lang="en-US" baseline="0" dirty="0" smtClean="0"/>
              <a:t> 15Mb/s average and ~40Mb/s peak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7FD84-3B03-431F-B1FE-C489E07D78DA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1681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Very useful for test measurements and digitizers check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7FD84-3B03-431F-B1FE-C489E07D78DA}" type="slidenum">
              <a:rPr lang="ru-RU" altLang="ru-RU" smtClean="0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6907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Long-term data acquisition software.</a:t>
            </a:r>
          </a:p>
          <a:p>
            <a:r>
              <a:rPr lang="en-US" dirty="0" smtClean="0"/>
              <a:t>We used it in</a:t>
            </a:r>
            <a:r>
              <a:rPr lang="en-US" baseline="0" dirty="0" smtClean="0"/>
              <a:t> PSI experiments and also in our Polarized Fusion experiment at PNPI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7FD84-3B03-431F-B1FE-C489E07D78DA}" type="slidenum">
              <a:rPr lang="ru-RU" altLang="ru-RU" smtClean="0"/>
              <a:pPr/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6232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made</a:t>
            </a:r>
            <a:r>
              <a:rPr lang="en-US" baseline="0" dirty="0" smtClean="0"/>
              <a:t> test measurements with the full sized forward tracked chamber at low pressure, to learn how to analyze signals from the tracker.</a:t>
            </a:r>
          </a:p>
          <a:p>
            <a:r>
              <a:rPr lang="en-US" baseline="0" dirty="0" smtClean="0"/>
              <a:t>It was special chamber with to parallel cathodes to check spatial resolution.</a:t>
            </a:r>
          </a:p>
          <a:p>
            <a:r>
              <a:rPr lang="en-US" baseline="0" dirty="0" smtClean="0"/>
              <a:t>We used single ADC board with 24 channels connected to top cathode and 24 channels at bottom plane.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7FD84-3B03-431F-B1FE-C489E07D78DA}" type="slidenum">
              <a:rPr lang="ru-RU" altLang="ru-RU" smtClean="0"/>
              <a:pPr/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0110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developed signal processing and cluster analysis.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7FD84-3B03-431F-B1FE-C489E07D78DA}" type="slidenum">
              <a:rPr lang="ru-RU" altLang="ru-RU" smtClean="0"/>
              <a:pPr/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1582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just an example of our analysis:</a:t>
            </a:r>
          </a:p>
          <a:p>
            <a:r>
              <a:rPr lang="en-US" dirty="0" smtClean="0"/>
              <a:t>Amplitude spectra for</a:t>
            </a:r>
            <a:r>
              <a:rPr lang="en-US" baseline="0" dirty="0" smtClean="0"/>
              <a:t> various type of the clusters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7FD84-3B03-431F-B1FE-C489E07D78DA}" type="slidenum">
              <a:rPr lang="ru-RU" altLang="ru-RU" smtClean="0"/>
              <a:pPr/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8748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7264B3-7534-42AD-8F77-BE11F2A2AA42}" type="datetime1">
              <a:rPr lang="ru-RU" altLang="ru-RU" smtClean="0"/>
              <a:pPr>
                <a:spcBef>
                  <a:spcPct val="0"/>
                </a:spcBef>
              </a:pPr>
              <a:t>31.03.2021</a:t>
            </a:fld>
            <a:endParaRPr lang="ru-RU" altLang="ru-RU" smtClean="0"/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mtClean="0"/>
              <a:t>А. Васильев</a:t>
            </a:r>
          </a:p>
        </p:txBody>
      </p:sp>
      <p:sp>
        <p:nvSpPr>
          <p:cNvPr id="81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3A5A5D-3FB2-41CF-8FC9-0E3E855473CF}" type="slidenum">
              <a:rPr lang="ru-RU" altLang="ru-RU" smtClean="0"/>
              <a:pPr>
                <a:spcBef>
                  <a:spcPct val="0"/>
                </a:spcBef>
              </a:pPr>
              <a:t>2</a:t>
            </a:fld>
            <a:endParaRPr lang="ru-RU" altLang="ru-RU" smtClean="0"/>
          </a:p>
        </p:txBody>
      </p:sp>
      <p:sp>
        <p:nvSpPr>
          <p:cNvPr id="81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65769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DAQ cards</a:t>
            </a:r>
            <a:r>
              <a:rPr lang="en-US" baseline="0" dirty="0" smtClean="0"/>
              <a:t> are produced and ready. With preamplifiers – we have 6 boards ready and plan to produce complete set by autumn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7FD84-3B03-431F-B1FE-C489E07D78DA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8386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  <a:r>
              <a:rPr lang="en-US" baseline="0" dirty="0" smtClean="0"/>
              <a:t> digital discriminator in the FPGA the card keeps the required total number of samples, including specified offset samples in the past, in the L1 memory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7FD84-3B03-431F-B1FE-C489E07D78DA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7144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external trigger system looks back in</a:t>
            </a:r>
            <a:r>
              <a:rPr lang="en-US" baseline="0" dirty="0" smtClean="0"/>
              <a:t> L1 memory for specified time range and reads the selected signal history to L2 memory</a:t>
            </a:r>
            <a:endParaRPr lang="en-US" dirty="0" smtClean="0"/>
          </a:p>
          <a:p>
            <a:r>
              <a:rPr lang="en-US" dirty="0" smtClean="0"/>
              <a:t>Using this technique we can read</a:t>
            </a:r>
            <a:r>
              <a:rPr lang="en-US" baseline="0" dirty="0" smtClean="0"/>
              <a:t> the FT signals from the past using TPC trigger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7FD84-3B03-431F-B1FE-C489E07D78DA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6820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eP</a:t>
            </a:r>
            <a:r>
              <a:rPr lang="en-US" baseline="0" dirty="0" smtClean="0"/>
              <a:t> card is much more complicated, due to complex trigger logic, long signal processing (up to 100us).</a:t>
            </a:r>
          </a:p>
          <a:p>
            <a:r>
              <a:rPr lang="en-US" baseline="0" dirty="0" smtClean="0"/>
              <a:t>But the structure of the card is the similar, with more powerful FPGA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7FD84-3B03-431F-B1FE-C489E07D78DA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8444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produced</a:t>
            </a:r>
            <a:r>
              <a:rPr lang="en-US" baseline="0" dirty="0" smtClean="0"/>
              <a:t> all 4 ADC cards, </a:t>
            </a:r>
          </a:p>
          <a:p>
            <a:r>
              <a:rPr lang="en-US" baseline="0" dirty="0" smtClean="0"/>
              <a:t>We also developed and produced 2 preamplifier cards for the TPC.</a:t>
            </a:r>
          </a:p>
          <a:p>
            <a:r>
              <a:rPr lang="en-US" baseline="0" dirty="0" smtClean="0"/>
              <a:t>The parameters of the preamplifiers are quite promising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7FD84-3B03-431F-B1FE-C489E07D78DA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2237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structure</a:t>
            </a:r>
            <a:r>
              <a:rPr lang="en-US" baseline="0" dirty="0" smtClean="0"/>
              <a:t> is quite similar to forward tracker card, except more powerful FPGA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7FD84-3B03-431F-B1FE-C489E07D78DA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0593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we have again self-triggered channel, but with much longer signals</a:t>
            </a:r>
            <a:r>
              <a:rPr lang="en-US" baseline="0" dirty="0" smtClean="0"/>
              <a:t> (up to 150us)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7FD84-3B03-431F-B1FE-C489E07D78DA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1923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P. Kravtsov</a:t>
            </a:r>
            <a:endParaRPr lang="ru-RU" alt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4E3FE2B-459E-4BA6-821B-180F14DD838D}" type="datetime1">
              <a:rPr lang="ru-RU" altLang="ru-RU" smtClean="0"/>
              <a:t>31.03.2021</a:t>
            </a:fld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3EA38-9E14-4E15-AF98-DDECA1DD4F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65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376363"/>
            <a:ext cx="7772400" cy="137160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ru-RU" altLang="ru-RU" noProof="0"/>
              <a:t>Click to edit Master title style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3968750"/>
            <a:ext cx="7010400" cy="1600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900"/>
            </a:lvl1pPr>
          </a:lstStyle>
          <a:p>
            <a:pPr lvl="0"/>
            <a:r>
              <a:rPr lang="ru-RU" altLang="ru-RU" noProof="0"/>
              <a:t>Click to edit Master subtitle style</a:t>
            </a:r>
          </a:p>
        </p:txBody>
      </p:sp>
      <p:sp>
        <p:nvSpPr>
          <p:cNvPr id="80903" name="AutoShape 7"/>
          <p:cNvSpPr>
            <a:spLocks noChangeArrowheads="1"/>
          </p:cNvSpPr>
          <p:nvPr/>
        </p:nvSpPr>
        <p:spPr bwMode="auto">
          <a:xfrm>
            <a:off x="647700" y="2779713"/>
            <a:ext cx="7772400" cy="109537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80905" name="Line 9"/>
          <p:cNvSpPr>
            <a:spLocks noChangeShapeType="1"/>
          </p:cNvSpPr>
          <p:nvPr/>
        </p:nvSpPr>
        <p:spPr bwMode="auto">
          <a:xfrm flipV="1">
            <a:off x="0" y="6597650"/>
            <a:ext cx="91440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0906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P. Kravtsov</a:t>
            </a:r>
            <a:endParaRPr lang="ru-RU" altLang="ru-RU" dirty="0"/>
          </a:p>
        </p:txBody>
      </p:sp>
      <p:sp>
        <p:nvSpPr>
          <p:cNvPr id="80907" name="Rectangle 11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B3AF0AE-BBCD-4831-BAFA-5C0C4B85F571}" type="datetime1">
              <a:rPr lang="ru-RU" altLang="ru-RU" smtClean="0"/>
              <a:t>31.03.2021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25" y="872716"/>
            <a:ext cx="9070206" cy="5636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P. Kravtsov</a:t>
            </a:r>
            <a:endParaRPr lang="ru-RU" alt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A630068-01B6-4915-859F-83190AF3B071}" type="datetime1">
              <a:rPr lang="ru-RU" altLang="ru-RU" smtClean="0"/>
              <a:t>31.03.2021</a:t>
            </a:fld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E9314-625F-4E31-9585-D52EA47C11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038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657225"/>
            <a:ext cx="4495800" cy="59039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657225"/>
            <a:ext cx="4495800" cy="59039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P. Kravtsov</a:t>
            </a:r>
            <a:endParaRPr lang="ru-RU" alt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3CDB852-5172-46F6-AFF4-9BEB72C1F904}" type="datetime1">
              <a:rPr lang="ru-RU" altLang="ru-RU" smtClean="0"/>
              <a:t>31.03.2021</a:t>
            </a:fld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E78ED-AA22-4BA5-A702-A63453A942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881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P. Kravtsov</a:t>
            </a:r>
            <a:endParaRPr lang="ru-RU" alt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B2A4F05-A67B-430A-9154-2983F20C3284}" type="datetime1">
              <a:rPr lang="ru-RU" altLang="ru-RU" smtClean="0"/>
              <a:t>31.03.2021</a:t>
            </a:fld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5A2AE-A79F-4D6A-9AF9-065DD37680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4584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4213" y="34925"/>
            <a:ext cx="8218487" cy="5492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657225"/>
            <a:ext cx="4495800" cy="2874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657225"/>
            <a:ext cx="4495800" cy="2874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0" y="3684588"/>
            <a:ext cx="4495800" cy="28765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684588"/>
            <a:ext cx="4495800" cy="28765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>
          <a:xfrm>
            <a:off x="2843213" y="6626225"/>
            <a:ext cx="3421062" cy="2317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P. Kravtsov</a:t>
            </a:r>
            <a:endParaRPr lang="ru-RU" alt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>
          <a:xfrm>
            <a:off x="0" y="6597650"/>
            <a:ext cx="1655763" cy="260350"/>
          </a:xfrm>
        </p:spPr>
        <p:txBody>
          <a:bodyPr/>
          <a:lstStyle>
            <a:lvl1pPr>
              <a:defRPr/>
            </a:lvl1pPr>
          </a:lstStyle>
          <a:p>
            <a:fld id="{E53AB3E1-5B0C-4A37-BB29-B18E667D0D0E}" type="datetime1">
              <a:rPr lang="ru-RU" altLang="ru-RU" smtClean="0"/>
              <a:t>31.03.2021</a:t>
            </a:fld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561138"/>
            <a:ext cx="2133600" cy="296862"/>
          </a:xfrm>
        </p:spPr>
        <p:txBody>
          <a:bodyPr/>
          <a:lstStyle>
            <a:lvl1pPr>
              <a:defRPr/>
            </a:lvl1pPr>
          </a:lstStyle>
          <a:p>
            <a:fld id="{A606C9EF-744D-4195-B0BD-CF9D6B375A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867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925" y="665013"/>
            <a:ext cx="9070206" cy="584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err="1"/>
              <a:t>Click</a:t>
            </a:r>
            <a:r>
              <a:rPr lang="ru-RU" altLang="ru-RU" dirty="0"/>
              <a:t> </a:t>
            </a:r>
            <a:r>
              <a:rPr lang="ru-RU" altLang="ru-RU" dirty="0" err="1"/>
              <a:t>to</a:t>
            </a:r>
            <a:r>
              <a:rPr lang="ru-RU" altLang="ru-RU" dirty="0"/>
              <a:t> </a:t>
            </a:r>
            <a:r>
              <a:rPr lang="ru-RU" altLang="ru-RU" dirty="0" err="1"/>
              <a:t>edit</a:t>
            </a:r>
            <a:r>
              <a:rPr lang="ru-RU" altLang="ru-RU" dirty="0"/>
              <a:t> </a:t>
            </a:r>
            <a:r>
              <a:rPr lang="ru-RU" altLang="ru-RU" dirty="0" err="1"/>
              <a:t>Master</a:t>
            </a:r>
            <a:r>
              <a:rPr lang="ru-RU" altLang="ru-RU" dirty="0"/>
              <a:t> </a:t>
            </a:r>
            <a:r>
              <a:rPr lang="ru-RU" altLang="ru-RU" dirty="0" err="1"/>
              <a:t>text</a:t>
            </a:r>
            <a:r>
              <a:rPr lang="ru-RU" altLang="ru-RU" dirty="0"/>
              <a:t> </a:t>
            </a:r>
            <a:r>
              <a:rPr lang="ru-RU" altLang="ru-RU" dirty="0" err="1"/>
              <a:t>styles</a:t>
            </a:r>
            <a:endParaRPr lang="ru-RU" altLang="ru-RU" dirty="0"/>
          </a:p>
          <a:p>
            <a:pPr lvl="1"/>
            <a:r>
              <a:rPr lang="ru-RU" altLang="ru-RU" dirty="0" err="1"/>
              <a:t>Second</a:t>
            </a:r>
            <a:r>
              <a:rPr lang="ru-RU" altLang="ru-RU" dirty="0"/>
              <a:t> </a:t>
            </a:r>
            <a:r>
              <a:rPr lang="ru-RU" altLang="ru-RU" dirty="0" err="1"/>
              <a:t>level</a:t>
            </a:r>
            <a:endParaRPr lang="ru-RU" altLang="ru-RU" dirty="0"/>
          </a:p>
          <a:p>
            <a:pPr lvl="2"/>
            <a:r>
              <a:rPr lang="ru-RU" altLang="ru-RU" dirty="0" err="1"/>
              <a:t>Third</a:t>
            </a:r>
            <a:r>
              <a:rPr lang="ru-RU" altLang="ru-RU" dirty="0"/>
              <a:t> </a:t>
            </a:r>
            <a:r>
              <a:rPr lang="ru-RU" altLang="ru-RU" dirty="0" err="1"/>
              <a:t>level</a:t>
            </a:r>
            <a:endParaRPr lang="ru-RU" altLang="ru-RU" dirty="0"/>
          </a:p>
          <a:p>
            <a:pPr lvl="3"/>
            <a:r>
              <a:rPr lang="ru-RU" altLang="ru-RU" dirty="0" err="1"/>
              <a:t>Fourth</a:t>
            </a:r>
            <a:r>
              <a:rPr lang="ru-RU" altLang="ru-RU" dirty="0"/>
              <a:t> </a:t>
            </a:r>
            <a:r>
              <a:rPr lang="ru-RU" altLang="ru-RU" dirty="0" err="1"/>
              <a:t>level</a:t>
            </a:r>
            <a:endParaRPr lang="ru-RU" altLang="ru-RU" dirty="0"/>
          </a:p>
          <a:p>
            <a:pPr lvl="4"/>
            <a:r>
              <a:rPr lang="ru-RU" altLang="ru-RU" dirty="0" err="1"/>
              <a:t>Fifth</a:t>
            </a:r>
            <a:r>
              <a:rPr lang="ru-RU" altLang="ru-RU" dirty="0"/>
              <a:t> </a:t>
            </a:r>
            <a:r>
              <a:rPr lang="ru-RU" altLang="ru-RU" dirty="0" err="1"/>
              <a:t>level</a:t>
            </a:r>
            <a:endParaRPr lang="ru-RU" altLang="ru-RU" dirty="0"/>
          </a:p>
        </p:txBody>
      </p:sp>
      <p:sp>
        <p:nvSpPr>
          <p:cNvPr id="79877" name="Line 5"/>
          <p:cNvSpPr>
            <a:spLocks noChangeShapeType="1"/>
          </p:cNvSpPr>
          <p:nvPr/>
        </p:nvSpPr>
        <p:spPr bwMode="auto">
          <a:xfrm flipV="1">
            <a:off x="0" y="6597650"/>
            <a:ext cx="91440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9883" name="Line 11"/>
          <p:cNvSpPr>
            <a:spLocks noChangeShapeType="1"/>
          </p:cNvSpPr>
          <p:nvPr/>
        </p:nvSpPr>
        <p:spPr bwMode="auto">
          <a:xfrm>
            <a:off x="0" y="512676"/>
            <a:ext cx="91440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9888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3213" y="6626225"/>
            <a:ext cx="342106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3600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r>
              <a:rPr lang="en-US" altLang="ru-RU" smtClean="0"/>
              <a:t>P. Kravtsov</a:t>
            </a:r>
            <a:endParaRPr lang="ru-RU" altLang="ru-RU" dirty="0"/>
          </a:p>
        </p:txBody>
      </p:sp>
      <p:sp>
        <p:nvSpPr>
          <p:cNvPr id="7988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97650"/>
            <a:ext cx="16557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3600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fld id="{577A6A7E-B5CE-4EF5-9494-BA04562F1402}" type="datetime1">
              <a:rPr lang="ru-RU" altLang="ru-RU" smtClean="0"/>
              <a:t>31.03.2021</a:t>
            </a:fld>
            <a:endParaRPr lang="ru-RU" altLang="ru-RU"/>
          </a:p>
        </p:txBody>
      </p:sp>
      <p:sp>
        <p:nvSpPr>
          <p:cNvPr id="7989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61138"/>
            <a:ext cx="2133600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3600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B922AB85-6584-4A73-BBC6-54B6E175C67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9891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971599" y="8620"/>
            <a:ext cx="8133531" cy="487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err="1"/>
              <a:t>Click</a:t>
            </a:r>
            <a:r>
              <a:rPr lang="ru-RU" altLang="ru-RU" dirty="0"/>
              <a:t> </a:t>
            </a:r>
            <a:r>
              <a:rPr lang="ru-RU" altLang="ru-RU" dirty="0" err="1"/>
              <a:t>to</a:t>
            </a:r>
            <a:r>
              <a:rPr lang="ru-RU" altLang="ru-RU" dirty="0"/>
              <a:t> </a:t>
            </a:r>
            <a:r>
              <a:rPr lang="ru-RU" altLang="ru-RU" dirty="0" err="1"/>
              <a:t>edit</a:t>
            </a:r>
            <a:r>
              <a:rPr lang="ru-RU" altLang="ru-RU" dirty="0"/>
              <a:t> </a:t>
            </a:r>
            <a:r>
              <a:rPr lang="ru-RU" altLang="ru-RU" dirty="0" err="1"/>
              <a:t>Master</a:t>
            </a:r>
            <a:r>
              <a:rPr lang="ru-RU" altLang="ru-RU" dirty="0"/>
              <a:t> </a:t>
            </a:r>
            <a:r>
              <a:rPr lang="ru-RU" altLang="ru-RU" dirty="0" err="1"/>
              <a:t>title</a:t>
            </a:r>
            <a:r>
              <a:rPr lang="ru-RU" altLang="ru-RU" dirty="0"/>
              <a:t> </a:t>
            </a:r>
            <a:r>
              <a:rPr lang="ru-RU" altLang="ru-RU" dirty="0" err="1"/>
              <a:t>style</a:t>
            </a:r>
            <a:endParaRPr lang="ru-RU" altLang="ru-RU" dirty="0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F6FB2EBF-BEF0-430A-A9F1-9D2157AADC8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" y="21690"/>
            <a:ext cx="720602" cy="4222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1" r:id="rId2"/>
    <p:sldLayoutId id="2147483682" r:id="rId3"/>
    <p:sldLayoutId id="2147483684" r:id="rId4"/>
    <p:sldLayoutId id="2147483685" r:id="rId5"/>
    <p:sldLayoutId id="2147483692" r:id="rId6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400" kern="1200">
          <a:solidFill>
            <a:srgbClr val="005194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rgbClr val="3366FF"/>
        </a:buClr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rgbClr val="3366FF"/>
        </a:buClr>
        <a:buFont typeface="Wingdings" panose="05000000000000000000" pitchFamily="2" charset="2"/>
        <a:buChar char="q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rgbClr val="3366FF"/>
        </a:buClr>
        <a:buFont typeface="Wingdings" panose="05000000000000000000" pitchFamily="2" charset="2"/>
        <a:buChar char="q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rgbClr val="3366FF"/>
        </a:buClr>
        <a:buFont typeface="Wingdings" panose="05000000000000000000" pitchFamily="2" charset="2"/>
        <a:buChar char="q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rgbClr val="3366FF"/>
        </a:buClr>
        <a:buFont typeface="Wingdings" panose="05000000000000000000" pitchFamily="2" charset="2"/>
        <a:buChar char="q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 smtClean="0"/>
              <a:t>PRES readout system</a:t>
            </a:r>
            <a:endParaRPr lang="en-US" sz="4000" b="1" dirty="0"/>
          </a:p>
        </p:txBody>
      </p:sp>
      <p:sp>
        <p:nvSpPr>
          <p:cNvPr id="32" name="Нижний колонтитул 6">
            <a:extLst>
              <a:ext uri="{FF2B5EF4-FFF2-40B4-BE49-F238E27FC236}">
                <a16:creationId xmlns:a16="http://schemas.microsoft.com/office/drawing/2014/main" xmlns="" id="{9DBF906A-B51A-4686-ACFE-0585180F78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ru-RU" smtClean="0"/>
              <a:t>P. Kravtsov</a:t>
            </a:r>
            <a:endParaRPr lang="ru-RU" altLang="ru-RU" dirty="0"/>
          </a:p>
        </p:txBody>
      </p:sp>
      <p:sp>
        <p:nvSpPr>
          <p:cNvPr id="33" name="Дата 7">
            <a:extLst>
              <a:ext uri="{FF2B5EF4-FFF2-40B4-BE49-F238E27FC236}">
                <a16:creationId xmlns:a16="http://schemas.microsoft.com/office/drawing/2014/main" xmlns="" id="{C778D4F7-299C-4EAC-9548-B4DF49DD808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B509A93-D705-4085-928B-0F73B869971D}" type="datetime1">
              <a:rPr lang="ru-RU" altLang="ru-RU" smtClean="0"/>
              <a:t>31.03.2021</a:t>
            </a:fld>
            <a:endParaRPr lang="ru-RU" altLang="ru-RU" dirty="0"/>
          </a:p>
        </p:txBody>
      </p:sp>
      <p:sp>
        <p:nvSpPr>
          <p:cNvPr id="34" name="Номер слайда 8">
            <a:extLst>
              <a:ext uri="{FF2B5EF4-FFF2-40B4-BE49-F238E27FC236}">
                <a16:creationId xmlns:a16="http://schemas.microsoft.com/office/drawing/2014/main" xmlns="" id="{E72A1341-8521-4150-9EE0-3A8471D3506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561138"/>
            <a:ext cx="2133600" cy="296862"/>
          </a:xfrm>
        </p:spPr>
        <p:txBody>
          <a:bodyPr/>
          <a:lstStyle/>
          <a:p>
            <a:fld id="{AF459D34-A3DC-4C8F-917D-81961EEDAA50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48–channel </a:t>
            </a:r>
            <a:r>
              <a:rPr lang="en-US" dirty="0"/>
              <a:t>preamplifier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P. </a:t>
            </a:r>
            <a:r>
              <a:rPr lang="en-US" altLang="ru-RU" dirty="0" err="1" smtClean="0"/>
              <a:t>Neustroev</a:t>
            </a:r>
            <a:endParaRPr lang="ru-RU" alt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E00333-3FA7-4DEE-AC37-C682BC290CD9}" type="datetime1">
              <a:rPr lang="ru-RU" altLang="ru-RU" smtClean="0"/>
              <a:pPr>
                <a:defRPr/>
              </a:pPr>
              <a:t>31.03.2021</a:t>
            </a:fld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4915B-6317-4FC5-B161-16BAB22A3AFB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80816" y="0"/>
            <a:ext cx="5182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8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ASF48et with preamplifier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P. </a:t>
            </a:r>
            <a:r>
              <a:rPr lang="en-US" altLang="ru-RU" dirty="0" err="1" smtClean="0"/>
              <a:t>Neustroev</a:t>
            </a:r>
            <a:endParaRPr lang="ru-RU" alt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E00333-3FA7-4DEE-AC37-C682BC290CD9}" type="datetime1">
              <a:rPr lang="ru-RU" altLang="ru-RU" smtClean="0"/>
              <a:pPr>
                <a:defRPr/>
              </a:pPr>
              <a:t>31.03.2021</a:t>
            </a:fld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4915B-6317-4FC5-B161-16BAB22A3AFB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3584"/>
            <a:ext cx="9144000" cy="437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1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/>
              <a:t>Forward </a:t>
            </a:r>
            <a:r>
              <a:rPr lang="en-US" altLang="ru-RU" dirty="0" smtClean="0"/>
              <a:t>tracker</a:t>
            </a:r>
            <a:r>
              <a:rPr lang="ru-RU" altLang="ru-RU" dirty="0" smtClean="0"/>
              <a:t> </a:t>
            </a:r>
            <a:r>
              <a:rPr lang="en-US" altLang="ru-RU" dirty="0" smtClean="0"/>
              <a:t>event rate simulation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P. Kravtsov</a:t>
            </a:r>
            <a:endParaRPr lang="ru-RU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E00333-3FA7-4DEE-AC37-C682BC290CD9}" type="datetime1">
              <a:rPr lang="ru-RU" altLang="ru-RU" smtClean="0"/>
              <a:pPr>
                <a:defRPr/>
              </a:pPr>
              <a:t>31.03.2021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4915B-6317-4FC5-B161-16BAB22A3AFB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187624" y="3942890"/>
          <a:ext cx="6638877" cy="2453640"/>
        </p:xfrm>
        <a:graphic>
          <a:graphicData uri="http://schemas.openxmlformats.org/drawingml/2006/table">
            <a:tbl>
              <a:tblPr firstRow="1" firstCol="1" bandRow="1"/>
              <a:tblGrid>
                <a:gridCol w="590206"/>
                <a:gridCol w="756084"/>
                <a:gridCol w="720080"/>
                <a:gridCol w="720080"/>
                <a:gridCol w="720080"/>
                <a:gridCol w="720080"/>
                <a:gridCol w="720080"/>
                <a:gridCol w="828092"/>
                <a:gridCol w="86409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Card/plane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R/O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FT1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7,6h/t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43,8h/t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90h/t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5760w/t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FT2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7,6h/t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46.2h/t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FT3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4,4h/t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31,5h/t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4,4h/t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8,6h/t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51,7h/t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108,3h/t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6912w/t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FT4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4,6h/t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56,6h/t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FT5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62,8h/t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132,1h/t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8448w/t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FT</a:t>
                      </a: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11,3h/t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69,3h/t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FT</a:t>
                      </a: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5,2h/t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5,2h/t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76,4h/t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158,2h/t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10112w/t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FT</a:t>
                      </a: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5,4h/t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55h/t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5,4h/t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81,8h/t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590" y="656692"/>
            <a:ext cx="8119806" cy="277215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1600" b="1" dirty="0" smtClean="0"/>
              <a:t>MC simulation</a:t>
            </a:r>
            <a:endParaRPr lang="en-US" altLang="en-US" sz="1600" b="1" dirty="0"/>
          </a:p>
          <a:p>
            <a:pPr eaLnBrk="1" hangingPunct="1"/>
            <a:r>
              <a:rPr lang="en-US" altLang="en-US" sz="1600" dirty="0" smtClean="0"/>
              <a:t>Beam intensity: 2MHz</a:t>
            </a:r>
          </a:p>
          <a:p>
            <a:pPr eaLnBrk="1" hangingPunct="1"/>
            <a:r>
              <a:rPr lang="en-US" altLang="en-US" sz="1600" dirty="0" smtClean="0"/>
              <a:t>200 electrons per event (100</a:t>
            </a:r>
            <a:r>
              <a:rPr lang="en-US" altLang="en-US" sz="1600" dirty="0" smtClean="0">
                <a:sym typeface="Symbol" panose="05050102010706020507" pitchFamily="18" charset="2"/>
              </a:rPr>
              <a:t>s)</a:t>
            </a:r>
            <a:endParaRPr lang="en-US" altLang="en-US" sz="1600" dirty="0" smtClean="0"/>
          </a:p>
          <a:p>
            <a:pPr eaLnBrk="1" hangingPunct="1"/>
            <a:r>
              <a:rPr lang="en-US" altLang="en-US" sz="1600" dirty="0" smtClean="0"/>
              <a:t>Recoil energy: 1-10MeV</a:t>
            </a:r>
          </a:p>
          <a:p>
            <a:pPr eaLnBrk="1" hangingPunct="1"/>
            <a:r>
              <a:rPr lang="en-US" altLang="en-US" sz="1600" dirty="0" smtClean="0"/>
              <a:t>Average 6 strips (hits) per track</a:t>
            </a:r>
          </a:p>
          <a:p>
            <a:pPr marL="0" indent="0">
              <a:buNone/>
            </a:pPr>
            <a:r>
              <a:rPr lang="en-US" sz="1600" dirty="0" smtClean="0"/>
              <a:t>Total rate in forward tracker at 50Hz trigger rate:</a:t>
            </a: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490</a:t>
            </a:r>
            <a:r>
              <a:rPr lang="en-US" sz="1600" dirty="0"/>
              <a:t>h</a:t>
            </a:r>
            <a:r>
              <a:rPr lang="ru-RU" sz="1600" dirty="0"/>
              <a:t>/</a:t>
            </a:r>
            <a:r>
              <a:rPr lang="en-US" sz="1600" dirty="0"/>
              <a:t>t</a:t>
            </a:r>
            <a:r>
              <a:rPr lang="ru-RU" sz="1600" dirty="0"/>
              <a:t>  </a:t>
            </a:r>
            <a:r>
              <a:rPr lang="en-US" sz="1600" dirty="0"/>
              <a:t>x </a:t>
            </a:r>
            <a:r>
              <a:rPr lang="ru-RU" sz="1600" dirty="0"/>
              <a:t>50</a:t>
            </a:r>
            <a:r>
              <a:rPr lang="en-US" sz="1600" dirty="0"/>
              <a:t>Hz</a:t>
            </a:r>
            <a:r>
              <a:rPr lang="ru-RU" sz="1600" dirty="0"/>
              <a:t> = 24500 </a:t>
            </a:r>
            <a:r>
              <a:rPr lang="en-US" sz="1600" dirty="0"/>
              <a:t>hit</a:t>
            </a:r>
            <a:r>
              <a:rPr lang="ru-RU" sz="1600" dirty="0"/>
              <a:t>/</a:t>
            </a:r>
            <a:r>
              <a:rPr lang="en-US" sz="1600" dirty="0" smtClean="0"/>
              <a:t>sec</a:t>
            </a:r>
          </a:p>
          <a:p>
            <a:pPr marL="0" indent="0">
              <a:buNone/>
            </a:pPr>
            <a:r>
              <a:rPr lang="en-US" sz="1600" dirty="0" smtClean="0"/>
              <a:t>With </a:t>
            </a:r>
            <a:r>
              <a:rPr lang="ru-RU" sz="1600" dirty="0" smtClean="0"/>
              <a:t>60</a:t>
            </a:r>
            <a:r>
              <a:rPr lang="en-US" sz="1600" dirty="0" smtClean="0"/>
              <a:t> ADC samples per signal (hit) data rate</a:t>
            </a:r>
            <a:r>
              <a:rPr lang="ru-RU" sz="1600" dirty="0" smtClean="0"/>
              <a:t>:</a:t>
            </a:r>
            <a:endParaRPr lang="ru-RU" sz="1600" dirty="0"/>
          </a:p>
          <a:p>
            <a:pPr marL="0" indent="0">
              <a:buNone/>
            </a:pPr>
            <a:r>
              <a:rPr lang="en-US" sz="1600" dirty="0" smtClean="0"/>
              <a:t>24500 </a:t>
            </a:r>
            <a:r>
              <a:rPr lang="en-US" sz="1600" dirty="0"/>
              <a:t>hit/sec </a:t>
            </a:r>
            <a:r>
              <a:rPr lang="ru-RU" sz="1600" dirty="0"/>
              <a:t>х</a:t>
            </a:r>
            <a:r>
              <a:rPr lang="en-US" sz="1600" dirty="0"/>
              <a:t> 64words/hit = 1568000 </a:t>
            </a:r>
            <a:r>
              <a:rPr lang="en-US" sz="1600" dirty="0" smtClean="0"/>
              <a:t>words/sec  (</a:t>
            </a:r>
            <a:r>
              <a:rPr lang="en-US" sz="1600" b="1" dirty="0" smtClean="0"/>
              <a:t>3.14 </a:t>
            </a:r>
            <a:r>
              <a:rPr lang="en-US" sz="1600" b="1" dirty="0" err="1"/>
              <a:t>Mbyte</a:t>
            </a:r>
            <a:r>
              <a:rPr lang="en-US" sz="1600" b="1" dirty="0"/>
              <a:t>/sec</a:t>
            </a:r>
            <a:r>
              <a:rPr lang="en-US" sz="1600" dirty="0" smtClean="0"/>
              <a:t>)</a:t>
            </a:r>
            <a:endParaRPr lang="ru-RU" sz="16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231486" y="3537012"/>
            <a:ext cx="4644516" cy="31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sz="1600" dirty="0" smtClean="0"/>
              <a:t>Average hits per trigger (100</a:t>
            </a:r>
            <a:r>
              <a:rPr lang="en-US" altLang="en-US" sz="1600" dirty="0" smtClean="0">
                <a:sym typeface="Symbol" panose="05050102010706020507" pitchFamily="18" charset="2"/>
              </a:rPr>
              <a:t>s)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3853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9" y="550344"/>
            <a:ext cx="3381002" cy="3387658"/>
          </a:xfrm>
          <a:prstGeom prst="rect">
            <a:avLst/>
          </a:prstGeom>
        </p:spPr>
      </p:pic>
      <p:sp>
        <p:nvSpPr>
          <p:cNvPr id="92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 smtClean="0"/>
              <a:t>Time Projection Chamber</a:t>
            </a:r>
            <a:endParaRPr lang="ru-RU" altLang="en-US" dirty="0" smtClean="0"/>
          </a:p>
        </p:txBody>
      </p:sp>
      <p:sp>
        <p:nvSpPr>
          <p:cNvPr id="922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ru-RU" dirty="0">
                <a:latin typeface="Arial" panose="020B0604020202020204" pitchFamily="34" charset="0"/>
              </a:rPr>
              <a:t>P. </a:t>
            </a:r>
            <a:r>
              <a:rPr lang="en-US" altLang="ru-RU" dirty="0" err="1">
                <a:latin typeface="Arial" panose="020B0604020202020204" pitchFamily="34" charset="0"/>
              </a:rPr>
              <a:t>Neustroev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9222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99E5B4F-23DA-4B1E-B90E-9A437F6C9E72}" type="datetime1">
              <a:rPr lang="ru-RU" altLang="ru-RU" smtClean="0">
                <a:latin typeface="Arial" panose="020B0604020202020204" pitchFamily="34" charset="0"/>
              </a:rPr>
              <a:pPr/>
              <a:t>31.03.2021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92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3E02F45-30D7-47E2-A520-FD6EF97225FE}" type="slidenum">
              <a:rPr lang="ru-RU" altLang="ru-RU" smtClean="0">
                <a:latin typeface="Arial" panose="020B0604020202020204" pitchFamily="34" charset="0"/>
              </a:rPr>
              <a:pPr/>
              <a:t>13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08" y="3291972"/>
            <a:ext cx="7302351" cy="3269375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6590" y="656692"/>
            <a:ext cx="5383502" cy="2598979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32 channels (8 rings)</a:t>
            </a:r>
            <a:endParaRPr lang="ru-RU" altLang="en-US" dirty="0" smtClean="0"/>
          </a:p>
          <a:p>
            <a:pPr eaLnBrk="1" hangingPunct="1"/>
            <a:r>
              <a:rPr lang="ru-RU" altLang="en-US" dirty="0" smtClean="0"/>
              <a:t>4 </a:t>
            </a:r>
            <a:r>
              <a:rPr lang="en-US" altLang="en-US" dirty="0" smtClean="0"/>
              <a:t>Cards ASF12eP (8-9 </a:t>
            </a:r>
            <a:r>
              <a:rPr lang="en-US" altLang="en-US" dirty="0" err="1"/>
              <a:t>c</a:t>
            </a:r>
            <a:r>
              <a:rPr lang="en-US" altLang="en-US" dirty="0" err="1" smtClean="0"/>
              <a:t>hann</a:t>
            </a:r>
            <a:r>
              <a:rPr lang="en-US" altLang="en-US" dirty="0" smtClean="0"/>
              <a:t>/card) </a:t>
            </a:r>
          </a:p>
          <a:p>
            <a:pPr eaLnBrk="1" hangingPunct="1"/>
            <a:r>
              <a:rPr lang="en-US" altLang="en-US" dirty="0" smtClean="0"/>
              <a:t>100</a:t>
            </a:r>
            <a:r>
              <a:rPr lang="en-US" altLang="en-US" dirty="0" smtClean="0">
                <a:sym typeface="Symbol" panose="05050102010706020507" pitchFamily="18" charset="2"/>
              </a:rPr>
              <a:t>s maximum drift time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Complex trigger logic</a:t>
            </a:r>
          </a:p>
          <a:p>
            <a:pPr eaLnBrk="1" hangingPunct="1"/>
            <a:r>
              <a:rPr lang="en-US" altLang="en-US" dirty="0" smtClean="0"/>
              <a:t>System trigger request generation</a:t>
            </a:r>
            <a:endParaRPr lang="ru-RU" altLang="en-US" dirty="0" smtClean="0"/>
          </a:p>
          <a:p>
            <a:pPr eaLnBrk="1" hangingPunct="1"/>
            <a:r>
              <a:rPr lang="en-US" altLang="en-US" dirty="0"/>
              <a:t>Recoil energy: </a:t>
            </a:r>
            <a:r>
              <a:rPr lang="en-US" altLang="en-US" dirty="0" smtClean="0"/>
              <a:t>1-10MeV</a:t>
            </a:r>
          </a:p>
          <a:p>
            <a:pPr eaLnBrk="1" hangingPunct="1"/>
            <a:r>
              <a:rPr lang="en-US" altLang="en-US" dirty="0"/>
              <a:t>Beam energy 720 MeV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408204" y="3938002"/>
            <a:ext cx="2210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Anode pad layout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>
            <a:off x="2123728" y="5445224"/>
            <a:ext cx="654533" cy="0"/>
          </a:xfrm>
          <a:prstGeom prst="line">
            <a:avLst/>
          </a:prstGeom>
          <a:noFill/>
          <a:ln w="19050" cap="flat" cmpd="sng" algn="ctr">
            <a:solidFill>
              <a:srgbClr val="1D83FF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1386077" y="5949280"/>
            <a:ext cx="13321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</a:t>
            </a:r>
            <a:r>
              <a:rPr lang="en-US" sz="1200" dirty="0" smtClean="0"/>
              <a:t>2</a:t>
            </a:r>
          </a:p>
          <a:p>
            <a:pPr algn="ctr"/>
            <a:r>
              <a:rPr lang="en-US" sz="1400" dirty="0" smtClean="0"/>
              <a:t>5,   20bar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6927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 smtClean="0"/>
              <a:t>TPC electronics ASF12eP</a:t>
            </a:r>
            <a:endParaRPr lang="ru-RU" altLang="en-US" dirty="0" smtClean="0"/>
          </a:p>
        </p:txBody>
      </p:sp>
      <p:sp>
        <p:nvSpPr>
          <p:cNvPr id="922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ru-RU" dirty="0" smtClean="0">
              <a:latin typeface="Arial" panose="020B0604020202020204" pitchFamily="34" charset="0"/>
            </a:endParaRPr>
          </a:p>
          <a:p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9222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99E5B4F-23DA-4B1E-B90E-9A437F6C9E72}" type="datetime1">
              <a:rPr lang="ru-RU" altLang="ru-RU" smtClean="0">
                <a:latin typeface="Arial" panose="020B0604020202020204" pitchFamily="34" charset="0"/>
              </a:rPr>
              <a:pPr/>
              <a:t>31.03.2021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92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3E02F45-30D7-47E2-A520-FD6EF97225FE}" type="slidenum">
              <a:rPr lang="ru-RU" altLang="ru-RU" smtClean="0">
                <a:latin typeface="Arial" panose="020B0604020202020204" pitchFamily="34" charset="0"/>
              </a:rPr>
              <a:pPr/>
              <a:t>14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0" y="3291973"/>
            <a:ext cx="7302351" cy="3269375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031940" y="651594"/>
            <a:ext cx="5004556" cy="254759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1400" dirty="0"/>
              <a:t>DAQ card (</a:t>
            </a:r>
            <a:r>
              <a:rPr lang="en-US" altLang="en-US" sz="1400" dirty="0" smtClean="0"/>
              <a:t>ASF12eP)</a:t>
            </a:r>
            <a:endParaRPr lang="en-US" altLang="en-US" sz="1400" dirty="0"/>
          </a:p>
          <a:p>
            <a:pPr eaLnBrk="1" hangingPunct="1"/>
            <a:r>
              <a:rPr lang="en-US" altLang="en-US" sz="1400" dirty="0" smtClean="0"/>
              <a:t>8-12 independent readout channels/card</a:t>
            </a:r>
            <a:endParaRPr lang="en-US" altLang="en-US" sz="1400" dirty="0"/>
          </a:p>
          <a:p>
            <a:pPr eaLnBrk="1" hangingPunct="1"/>
            <a:r>
              <a:rPr lang="en-US" altLang="en-US" sz="1400" dirty="0" smtClean="0"/>
              <a:t>Dual Digital discriminator in each channel</a:t>
            </a:r>
            <a:br>
              <a:rPr lang="en-US" altLang="en-US" sz="1400" dirty="0" smtClean="0"/>
            </a:br>
            <a:r>
              <a:rPr lang="en-US" altLang="en-US" sz="1400" dirty="0" smtClean="0"/>
              <a:t>(Single sample or integrated window)</a:t>
            </a:r>
          </a:p>
          <a:p>
            <a:pPr eaLnBrk="1" hangingPunct="1"/>
            <a:r>
              <a:rPr lang="en-US" altLang="en-US" sz="1400" dirty="0" smtClean="0"/>
              <a:t>System trigger request generation logic</a:t>
            </a:r>
          </a:p>
          <a:p>
            <a:pPr eaLnBrk="1" hangingPunct="1"/>
            <a:r>
              <a:rPr lang="en-US" altLang="en-US" sz="1400" dirty="0" smtClean="0"/>
              <a:t>12-bit 25MHz pipeline FADC </a:t>
            </a:r>
          </a:p>
          <a:p>
            <a:pPr eaLnBrk="1" hangingPunct="1"/>
            <a:r>
              <a:rPr lang="en-US" altLang="en-US" sz="1400" dirty="0" smtClean="0"/>
              <a:t>Common system clock 100MHz</a:t>
            </a:r>
          </a:p>
          <a:p>
            <a:pPr eaLnBrk="1" hangingPunct="1"/>
            <a:r>
              <a:rPr lang="en-US" altLang="en-US" sz="1400" dirty="0" smtClean="0"/>
              <a:t>Memory: </a:t>
            </a:r>
            <a:br>
              <a:rPr lang="en-US" altLang="en-US" sz="1400" dirty="0" smtClean="0"/>
            </a:br>
            <a:r>
              <a:rPr lang="en-US" altLang="en-US" sz="1400" dirty="0" smtClean="0"/>
              <a:t>L1 8k words per channel,</a:t>
            </a:r>
            <a:br>
              <a:rPr lang="en-US" altLang="en-US" sz="1400" dirty="0" smtClean="0"/>
            </a:br>
            <a:r>
              <a:rPr lang="en-US" altLang="en-US" sz="1400" dirty="0" smtClean="0"/>
              <a:t>L2 32k words per card</a:t>
            </a:r>
          </a:p>
        </p:txBody>
      </p:sp>
      <p:sp>
        <p:nvSpPr>
          <p:cNvPr id="3" name="Left-Right Arrow 2"/>
          <p:cNvSpPr/>
          <p:nvPr/>
        </p:nvSpPr>
        <p:spPr bwMode="auto">
          <a:xfrm>
            <a:off x="1064107" y="996561"/>
            <a:ext cx="1109586" cy="252028"/>
          </a:xfrm>
          <a:prstGeom prst="leftRightArrow">
            <a:avLst/>
          </a:prstGeom>
          <a:solidFill>
            <a:srgbClr val="1DFF8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5" name="Text Box 98"/>
          <p:cNvSpPr txBox="1">
            <a:spLocks noChangeArrowheads="1"/>
          </p:cNvSpPr>
          <p:nvPr/>
        </p:nvSpPr>
        <p:spPr bwMode="auto">
          <a:xfrm>
            <a:off x="78162" y="710516"/>
            <a:ext cx="990048" cy="801568"/>
          </a:xfrm>
          <a:prstGeom prst="rect">
            <a:avLst/>
          </a:prstGeom>
          <a:solidFill>
            <a:srgbClr val="1DFF8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DAQ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cs typeface="Arial" pitchFamily="34" charset="0"/>
              </a:rPr>
              <a:t>interface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6" name="Left-Right Arrow 25"/>
          <p:cNvSpPr/>
          <p:nvPr/>
        </p:nvSpPr>
        <p:spPr bwMode="auto">
          <a:xfrm rot="16200000">
            <a:off x="302706" y="1656550"/>
            <a:ext cx="540961" cy="252028"/>
          </a:xfrm>
          <a:prstGeom prst="leftRightArrow">
            <a:avLst/>
          </a:prstGeom>
          <a:solidFill>
            <a:srgbClr val="1DFF8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19768" y="2053045"/>
          <a:ext cx="906836" cy="871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CorelDRAW" r:id="rId5" imgW="563497" imgH="542047" progId="CorelDraw.Graphic.17">
                  <p:embed/>
                </p:oleObj>
              </mc:Choice>
              <mc:Fallback>
                <p:oleObj name="CorelDRAW" r:id="rId5" imgW="563497" imgH="542047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768" y="2053045"/>
                        <a:ext cx="906836" cy="871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96"/>
          <p:cNvSpPr txBox="1">
            <a:spLocks noChangeArrowheads="1"/>
          </p:cNvSpPr>
          <p:nvPr/>
        </p:nvSpPr>
        <p:spPr bwMode="auto">
          <a:xfrm>
            <a:off x="2169590" y="1997530"/>
            <a:ext cx="1278080" cy="394566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Multi-Channel FADC</a:t>
            </a:r>
          </a:p>
        </p:txBody>
      </p:sp>
      <p:sp>
        <p:nvSpPr>
          <p:cNvPr id="20" name="Text Box 98"/>
          <p:cNvSpPr txBox="1">
            <a:spLocks noChangeArrowheads="1"/>
          </p:cNvSpPr>
          <p:nvPr/>
        </p:nvSpPr>
        <p:spPr bwMode="auto">
          <a:xfrm>
            <a:off x="2169590" y="728701"/>
            <a:ext cx="1278080" cy="1039776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Intermediate Memory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FPGA Logic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Digital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Discriminator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cs typeface="Arial" pitchFamily="34" charset="0"/>
              </a:rPr>
              <a:t>Trigger logic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1" name="Down Arrow 20"/>
          <p:cNvSpPr/>
          <p:nvPr/>
        </p:nvSpPr>
        <p:spPr bwMode="auto">
          <a:xfrm flipV="1">
            <a:off x="2664614" y="3077649"/>
            <a:ext cx="288032" cy="218433"/>
          </a:xfrm>
          <a:prstGeom prst="downArrow">
            <a:avLst/>
          </a:prstGeom>
          <a:solidFill>
            <a:srgbClr val="1DFF8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2" name="Text Box 92"/>
          <p:cNvSpPr txBox="1">
            <a:spLocks noChangeArrowheads="1"/>
          </p:cNvSpPr>
          <p:nvPr/>
        </p:nvSpPr>
        <p:spPr bwMode="auto">
          <a:xfrm>
            <a:off x="2169590" y="2620217"/>
            <a:ext cx="1278080" cy="4574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Front-end</a:t>
            </a: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33</a:t>
            </a: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channels</a:t>
            </a:r>
          </a:p>
        </p:txBody>
      </p:sp>
      <p:sp>
        <p:nvSpPr>
          <p:cNvPr id="23" name="Down Arrow 22"/>
          <p:cNvSpPr/>
          <p:nvPr/>
        </p:nvSpPr>
        <p:spPr bwMode="auto">
          <a:xfrm flipV="1">
            <a:off x="2664614" y="2391164"/>
            <a:ext cx="288032" cy="218433"/>
          </a:xfrm>
          <a:prstGeom prst="downArrow">
            <a:avLst/>
          </a:prstGeom>
          <a:solidFill>
            <a:srgbClr val="1DFF8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7" name="Down Arrow 26"/>
          <p:cNvSpPr/>
          <p:nvPr/>
        </p:nvSpPr>
        <p:spPr bwMode="auto">
          <a:xfrm flipV="1">
            <a:off x="2664614" y="1779096"/>
            <a:ext cx="288032" cy="218433"/>
          </a:xfrm>
          <a:prstGeom prst="downArrow">
            <a:avLst/>
          </a:prstGeom>
          <a:solidFill>
            <a:srgbClr val="1DFF8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1068210" y="915239"/>
            <a:ext cx="1109587" cy="1328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>
          <a:xfrm>
            <a:off x="1151621" y="660024"/>
            <a:ext cx="996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cs typeface="Arial" pitchFamily="34" charset="0"/>
              </a:rPr>
              <a:t>Trigger RQ</a:t>
            </a:r>
            <a:endParaRPr lang="ru-RU" sz="1200" dirty="0"/>
          </a:p>
        </p:txBody>
      </p:sp>
      <p:sp>
        <p:nvSpPr>
          <p:cNvPr id="15" name="Rectangle 14"/>
          <p:cNvSpPr/>
          <p:nvPr/>
        </p:nvSpPr>
        <p:spPr>
          <a:xfrm>
            <a:off x="6444208" y="3276779"/>
            <a:ext cx="25381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sz="1400" dirty="0">
                <a:sym typeface="Symbol" panose="05050102010706020507" pitchFamily="18" charset="2"/>
              </a:rPr>
              <a:t>Data rate </a:t>
            </a:r>
            <a:r>
              <a:rPr lang="en-US" altLang="en-US" sz="1400" dirty="0" smtClean="0">
                <a:sym typeface="Symbol" panose="05050102010706020507" pitchFamily="18" charset="2"/>
              </a:rPr>
              <a:t>(50Hz trigger): </a:t>
            </a:r>
          </a:p>
          <a:p>
            <a:pPr marL="0" indent="0" eaLnBrk="1" hangingPunct="1">
              <a:buNone/>
            </a:pPr>
            <a:r>
              <a:rPr lang="en-US" altLang="en-US" sz="1400" dirty="0" smtClean="0">
                <a:sym typeface="Symbol" panose="05050102010706020507" pitchFamily="18" charset="2"/>
              </a:rPr>
              <a:t>10 </a:t>
            </a:r>
            <a:r>
              <a:rPr lang="en-US" altLang="en-US" sz="1400" dirty="0" err="1" smtClean="0">
                <a:sym typeface="Symbol" panose="05050102010706020507" pitchFamily="18" charset="2"/>
              </a:rPr>
              <a:t>Mbyte</a:t>
            </a:r>
            <a:r>
              <a:rPr lang="en-US" altLang="en-US" sz="1400" dirty="0" smtClean="0">
                <a:sym typeface="Symbol" panose="05050102010706020507" pitchFamily="18" charset="2"/>
              </a:rPr>
              <a:t>/s (</a:t>
            </a:r>
            <a:r>
              <a:rPr lang="en-US" altLang="en-US" sz="1400" dirty="0" err="1" smtClean="0">
                <a:sym typeface="Symbol" panose="05050102010706020507" pitchFamily="18" charset="2"/>
              </a:rPr>
              <a:t>avg</a:t>
            </a:r>
            <a:r>
              <a:rPr lang="en-US" altLang="en-US" sz="1400" dirty="0" smtClean="0">
                <a:sym typeface="Symbol" panose="05050102010706020507" pitchFamily="18" charset="2"/>
              </a:rPr>
              <a:t>)</a:t>
            </a:r>
          </a:p>
          <a:p>
            <a:pPr eaLnBrk="1" hangingPunct="1"/>
            <a:r>
              <a:rPr lang="en-US" altLang="en-US" sz="1400" dirty="0" smtClean="0">
                <a:sym typeface="Symbol" panose="05050102010706020507" pitchFamily="18" charset="2"/>
              </a:rPr>
              <a:t>40 </a:t>
            </a:r>
            <a:r>
              <a:rPr lang="en-US" altLang="en-US" sz="1400" dirty="0" err="1" smtClean="0">
                <a:sym typeface="Symbol" panose="05050102010706020507" pitchFamily="18" charset="2"/>
              </a:rPr>
              <a:t>Mbyte</a:t>
            </a:r>
            <a:r>
              <a:rPr lang="en-US" altLang="en-US" sz="1400" dirty="0" smtClean="0">
                <a:sym typeface="Symbol" panose="05050102010706020507" pitchFamily="18" charset="2"/>
              </a:rPr>
              <a:t>/s (peak)</a:t>
            </a:r>
            <a:endParaRPr lang="en-US" altLang="en-US" sz="1400" dirty="0">
              <a:sym typeface="Symbol" panose="05050102010706020507" pitchFamily="18" charset="2"/>
            </a:endParaRPr>
          </a:p>
        </p:txBody>
      </p:sp>
      <p:cxnSp>
        <p:nvCxnSpPr>
          <p:cNvPr id="31" name="Straight Arrow Connector 4"/>
          <p:cNvCxnSpPr/>
          <p:nvPr/>
        </p:nvCxnSpPr>
        <p:spPr bwMode="auto">
          <a:xfrm>
            <a:off x="1068211" y="1444617"/>
            <a:ext cx="1101379" cy="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7"/>
          <p:cNvSpPr/>
          <p:nvPr/>
        </p:nvSpPr>
        <p:spPr>
          <a:xfrm>
            <a:off x="1068211" y="1196752"/>
            <a:ext cx="10797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cs typeface="Arial" pitchFamily="34" charset="0"/>
              </a:rPr>
              <a:t>Trigger TPC </a:t>
            </a:r>
            <a:endParaRPr lang="ru-RU" sz="1200" dirty="0"/>
          </a:p>
        </p:txBody>
      </p:sp>
      <p:cxnSp>
        <p:nvCxnSpPr>
          <p:cNvPr id="24" name="Straight Arrow Connector 4"/>
          <p:cNvCxnSpPr/>
          <p:nvPr/>
        </p:nvCxnSpPr>
        <p:spPr bwMode="auto">
          <a:xfrm>
            <a:off x="1151621" y="1888312"/>
            <a:ext cx="900099" cy="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Прямая соединительная линия 5"/>
          <p:cNvCxnSpPr/>
          <p:nvPr/>
        </p:nvCxnSpPr>
        <p:spPr bwMode="auto">
          <a:xfrm>
            <a:off x="1153953" y="1445448"/>
            <a:ext cx="0" cy="456837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Left-Right Arrow 2"/>
          <p:cNvSpPr/>
          <p:nvPr/>
        </p:nvSpPr>
        <p:spPr bwMode="auto">
          <a:xfrm>
            <a:off x="1069055" y="996561"/>
            <a:ext cx="1109586" cy="252028"/>
          </a:xfrm>
          <a:prstGeom prst="leftRightArrow">
            <a:avLst/>
          </a:prstGeom>
          <a:solidFill>
            <a:srgbClr val="1DFF8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9" name="Rectangle 7"/>
          <p:cNvSpPr/>
          <p:nvPr/>
        </p:nvSpPr>
        <p:spPr>
          <a:xfrm>
            <a:off x="1073159" y="1196752"/>
            <a:ext cx="10797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cs typeface="Arial" pitchFamily="34" charset="0"/>
              </a:rPr>
              <a:t>Trigger TPC 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116328" y="1585029"/>
            <a:ext cx="1031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Trigger FT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184067" y="5862955"/>
            <a:ext cx="14041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</a:t>
            </a:r>
            <a:r>
              <a:rPr lang="en-US" sz="1600" dirty="0"/>
              <a:t>2</a:t>
            </a:r>
          </a:p>
          <a:p>
            <a:pPr algn="ctr"/>
            <a:r>
              <a:rPr lang="en-US" dirty="0"/>
              <a:t>4,   </a:t>
            </a:r>
            <a:r>
              <a:rPr lang="en-US" dirty="0" smtClean="0"/>
              <a:t>20bar</a:t>
            </a:r>
            <a:endParaRPr lang="ru-RU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5843681" y="4136402"/>
            <a:ext cx="3300827" cy="17768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indent="-395288" algn="l" rtl="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3863" indent="-387350" algn="l" rtl="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3913" indent="-398463" algn="l" rtl="0" fontAlgn="base">
              <a:spcBef>
                <a:spcPct val="25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1600" dirty="0" smtClean="0"/>
              <a:t>2 preamps are ready</a:t>
            </a:r>
          </a:p>
          <a:p>
            <a:pPr marL="271463" lvl="1" indent="0">
              <a:buFont typeface="Wingdings" panose="05000000000000000000" pitchFamily="2" charset="2"/>
              <a:buNone/>
            </a:pPr>
            <a:r>
              <a:rPr lang="en-US" sz="1600" dirty="0" smtClean="0"/>
              <a:t>Energy scale 2MeV, 4.8MeV</a:t>
            </a:r>
          </a:p>
          <a:p>
            <a:pPr marL="271463" lvl="1" indent="0">
              <a:buFont typeface="Wingdings" panose="05000000000000000000" pitchFamily="2" charset="2"/>
              <a:buNone/>
            </a:pPr>
            <a:r>
              <a:rPr lang="en-US" sz="1600" dirty="0" smtClean="0"/>
              <a:t>Noise:</a:t>
            </a:r>
          </a:p>
          <a:p>
            <a:pPr marL="471487" lvl="1" indent="0">
              <a:buFont typeface="Wingdings" panose="05000000000000000000" pitchFamily="2" charset="2"/>
              <a:buNone/>
            </a:pPr>
            <a:r>
              <a:rPr lang="en-US" sz="1600" dirty="0" smtClean="0"/>
              <a:t>280e-   @ C=   0pF</a:t>
            </a:r>
          </a:p>
          <a:p>
            <a:pPr marL="471487" lvl="1" indent="0">
              <a:buFont typeface="Wingdings" panose="05000000000000000000" pitchFamily="2" charset="2"/>
              <a:buNone/>
            </a:pPr>
            <a:r>
              <a:rPr lang="en-US" sz="1600" dirty="0" smtClean="0"/>
              <a:t>900e-   @ C= 70pF</a:t>
            </a:r>
          </a:p>
          <a:p>
            <a:pPr marL="471487" lvl="1" indent="0">
              <a:buFont typeface="Wingdings" panose="05000000000000000000" pitchFamily="2" charset="2"/>
              <a:buNone/>
            </a:pPr>
            <a:r>
              <a:rPr lang="en-US" sz="1600" dirty="0" smtClean="0"/>
              <a:t>1100e- @ C=100pF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7880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ASF48eP </a:t>
            </a:r>
            <a:r>
              <a:rPr lang="en-US" dirty="0"/>
              <a:t>diagram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P. Kravtsov</a:t>
            </a:r>
            <a:endParaRPr lang="ru-RU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E00333-3FA7-4DEE-AC37-C682BC290CD9}" type="datetime1">
              <a:rPr lang="ru-RU" altLang="ru-RU" smtClean="0"/>
              <a:pPr>
                <a:defRPr/>
              </a:pPr>
              <a:t>31.03.2021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4915B-6317-4FC5-B161-16BAB22A3AFB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8919" y="980779"/>
            <a:ext cx="9515435" cy="53285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848364" y="2060848"/>
            <a:ext cx="1188132" cy="75608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696236" y="2168860"/>
            <a:ext cx="864096" cy="4320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73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ASF48eP signal processing (single channel)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P. Kravtsov</a:t>
            </a:r>
            <a:endParaRPr lang="ru-RU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E00333-3FA7-4DEE-AC37-C682BC290CD9}" type="datetime1">
              <a:rPr lang="ru-RU" altLang="ru-RU" smtClean="0"/>
              <a:pPr>
                <a:defRPr/>
              </a:pPr>
              <a:t>31.03.2021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4915B-6317-4FC5-B161-16BAB22A3AFB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" y="946913"/>
            <a:ext cx="9137874" cy="51216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71900" y="762247"/>
            <a:ext cx="205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System Timer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29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ASF48eP signal processing (integration window)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P. Kravtsov</a:t>
            </a:r>
            <a:endParaRPr lang="ru-RU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E00333-3FA7-4DEE-AC37-C682BC290CD9}" type="datetime1">
              <a:rPr lang="ru-RU" altLang="ru-RU" smtClean="0"/>
              <a:pPr>
                <a:defRPr/>
              </a:pPr>
              <a:t>31.03.2021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4915B-6317-4FC5-B161-16BAB22A3AFB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908720"/>
            <a:ext cx="9031578" cy="540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71900" y="762247"/>
            <a:ext cx="205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System Timer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20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 smtClean="0"/>
              <a:t>Beam counters electronics</a:t>
            </a:r>
            <a:endParaRPr lang="ru-RU" altLang="en-US" dirty="0" smtClean="0"/>
          </a:p>
        </p:txBody>
      </p:sp>
      <p:sp>
        <p:nvSpPr>
          <p:cNvPr id="922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ru-RU" dirty="0">
                <a:latin typeface="Arial" panose="020B0604020202020204" pitchFamily="34" charset="0"/>
              </a:rPr>
              <a:t>P. </a:t>
            </a:r>
            <a:r>
              <a:rPr lang="en-US" altLang="ru-RU" dirty="0" err="1">
                <a:latin typeface="Arial" panose="020B0604020202020204" pitchFamily="34" charset="0"/>
              </a:rPr>
              <a:t>Neustroev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9222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99E5B4F-23DA-4B1E-B90E-9A437F6C9E72}" type="datetime1">
              <a:rPr lang="ru-RU" altLang="ru-RU" smtClean="0">
                <a:latin typeface="Arial" panose="020B0604020202020204" pitchFamily="34" charset="0"/>
              </a:rPr>
              <a:pPr/>
              <a:t>31.03.2021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92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3E02F45-30D7-47E2-A520-FD6EF97225FE}" type="slidenum">
              <a:rPr lang="ru-RU" altLang="ru-RU" smtClean="0">
                <a:latin typeface="Arial" panose="020B0604020202020204" pitchFamily="34" charset="0"/>
              </a:rPr>
              <a:pPr/>
              <a:t>18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057" y="3291973"/>
            <a:ext cx="7302351" cy="3269375"/>
          </a:xfrm>
          <a:prstGeom prst="rect">
            <a:avLst/>
          </a:prstGeom>
        </p:spPr>
      </p:pic>
      <p:sp>
        <p:nvSpPr>
          <p:cNvPr id="10" name="Text Box 98"/>
          <p:cNvSpPr txBox="1">
            <a:spLocks noChangeArrowheads="1"/>
          </p:cNvSpPr>
          <p:nvPr/>
        </p:nvSpPr>
        <p:spPr bwMode="auto">
          <a:xfrm>
            <a:off x="2177796" y="980728"/>
            <a:ext cx="1278080" cy="801568"/>
          </a:xfrm>
          <a:prstGeom prst="rect">
            <a:avLst/>
          </a:prstGeom>
          <a:solidFill>
            <a:srgbClr val="FFA40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Intermediate Memory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FPGA Logic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Beam Monitor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4" name="Down Arrow 23"/>
          <p:cNvSpPr/>
          <p:nvPr/>
        </p:nvSpPr>
        <p:spPr bwMode="auto">
          <a:xfrm flipV="1">
            <a:off x="2672820" y="1770407"/>
            <a:ext cx="288032" cy="218433"/>
          </a:xfrm>
          <a:prstGeom prst="downArrow">
            <a:avLst/>
          </a:prstGeom>
          <a:solidFill>
            <a:srgbClr val="1DFF8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3" name="Left-Right Arrow 2"/>
          <p:cNvSpPr/>
          <p:nvPr/>
        </p:nvSpPr>
        <p:spPr bwMode="auto">
          <a:xfrm>
            <a:off x="1691680" y="1255498"/>
            <a:ext cx="486116" cy="252028"/>
          </a:xfrm>
          <a:prstGeom prst="leftRightArrow">
            <a:avLst/>
          </a:prstGeom>
          <a:solidFill>
            <a:srgbClr val="1DFF8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5" name="Text Box 98"/>
          <p:cNvSpPr txBox="1">
            <a:spLocks noChangeArrowheads="1"/>
          </p:cNvSpPr>
          <p:nvPr/>
        </p:nvSpPr>
        <p:spPr bwMode="auto">
          <a:xfrm>
            <a:off x="701632" y="989417"/>
            <a:ext cx="990048" cy="801568"/>
          </a:xfrm>
          <a:prstGeom prst="rect">
            <a:avLst/>
          </a:prstGeom>
          <a:solidFill>
            <a:srgbClr val="1DFF8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DAQ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cs typeface="Arial" pitchFamily="34" charset="0"/>
              </a:rPr>
              <a:t>interface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6" name="Left-Right Arrow 25"/>
          <p:cNvSpPr/>
          <p:nvPr/>
        </p:nvSpPr>
        <p:spPr bwMode="auto">
          <a:xfrm rot="16200000">
            <a:off x="926175" y="1936720"/>
            <a:ext cx="540961" cy="252028"/>
          </a:xfrm>
          <a:prstGeom prst="leftRightArrow">
            <a:avLst/>
          </a:prstGeom>
          <a:solidFill>
            <a:srgbClr val="1DFF8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781627" y="2333215"/>
          <a:ext cx="906836" cy="871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CorelDRAW" r:id="rId5" imgW="563497" imgH="542047" progId="CorelDraw.Graphic.17">
                  <p:embed/>
                </p:oleObj>
              </mc:Choice>
              <mc:Fallback>
                <p:oleObj name="CorelDRAW" r:id="rId5" imgW="563497" imgH="542047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1627" y="2333215"/>
                        <a:ext cx="906836" cy="871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Down Arrow 27"/>
          <p:cNvSpPr/>
          <p:nvPr/>
        </p:nvSpPr>
        <p:spPr bwMode="auto">
          <a:xfrm flipV="1">
            <a:off x="3106136" y="1778116"/>
            <a:ext cx="288032" cy="218433"/>
          </a:xfrm>
          <a:prstGeom prst="downArrow">
            <a:avLst/>
          </a:prstGeom>
          <a:solidFill>
            <a:srgbClr val="1DFF8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9" name="Down Arrow 28"/>
          <p:cNvSpPr/>
          <p:nvPr/>
        </p:nvSpPr>
        <p:spPr bwMode="auto">
          <a:xfrm flipV="1">
            <a:off x="2242715" y="1783021"/>
            <a:ext cx="288032" cy="218433"/>
          </a:xfrm>
          <a:prstGeom prst="downArrow">
            <a:avLst/>
          </a:prstGeom>
          <a:solidFill>
            <a:srgbClr val="1DFF8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77796" y="198884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S1</a:t>
            </a:r>
            <a:endParaRPr lang="ru-RU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592348" y="1996549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S2</a:t>
            </a:r>
            <a:endParaRPr lang="ru-RU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018119" y="2005099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S3</a:t>
            </a:r>
            <a:endParaRPr lang="ru-RU" sz="1400" b="1" dirty="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3851920" y="656692"/>
            <a:ext cx="5256584" cy="254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 b="1" dirty="0" smtClean="0"/>
              <a:t>DAQ card (BM-01)</a:t>
            </a:r>
          </a:p>
          <a:p>
            <a:pPr eaLnBrk="1" hangingPunct="1"/>
            <a:r>
              <a:rPr lang="en-US" altLang="en-US" sz="1400" dirty="0" smtClean="0"/>
              <a:t>800MHz sampling clock (1.25ns resolution)</a:t>
            </a:r>
          </a:p>
          <a:p>
            <a:pPr eaLnBrk="1" hangingPunct="1"/>
            <a:r>
              <a:rPr lang="en-US" altLang="en-US" sz="1400" dirty="0" smtClean="0"/>
              <a:t>8 Independent Channels</a:t>
            </a:r>
          </a:p>
          <a:p>
            <a:pPr eaLnBrk="1" hangingPunct="1"/>
            <a:r>
              <a:rPr lang="en-US" altLang="en-US" sz="1400" dirty="0" smtClean="0"/>
              <a:t>Common system clock 100MHz</a:t>
            </a:r>
          </a:p>
          <a:p>
            <a:pPr eaLnBrk="1" hangingPunct="1"/>
            <a:r>
              <a:rPr lang="en-US" altLang="en-US" sz="1400" dirty="0" smtClean="0"/>
              <a:t>Memory: </a:t>
            </a:r>
            <a:br>
              <a:rPr lang="en-US" altLang="en-US" sz="1400" dirty="0" smtClean="0"/>
            </a:br>
            <a:r>
              <a:rPr lang="en-US" altLang="en-US" sz="1400" dirty="0" smtClean="0"/>
              <a:t>L1 2048 events per channel (8k words/</a:t>
            </a:r>
            <a:r>
              <a:rPr lang="en-US" altLang="en-US" sz="1400" dirty="0" err="1" smtClean="0"/>
              <a:t>chann</a:t>
            </a:r>
            <a:r>
              <a:rPr lang="en-US" altLang="en-US" sz="1400" dirty="0" smtClean="0"/>
              <a:t>)</a:t>
            </a:r>
            <a:br>
              <a:rPr lang="en-US" altLang="en-US" sz="1400" dirty="0" smtClean="0"/>
            </a:br>
            <a:r>
              <a:rPr lang="en-US" altLang="en-US" sz="1400" dirty="0" smtClean="0"/>
              <a:t>L2 32k words per card</a:t>
            </a:r>
            <a:br>
              <a:rPr lang="en-US" altLang="en-US" sz="1400" dirty="0" smtClean="0"/>
            </a:br>
            <a:r>
              <a:rPr lang="en-US" altLang="en-US" sz="1400" dirty="0" smtClean="0"/>
              <a:t>(1000</a:t>
            </a:r>
            <a:r>
              <a:rPr lang="en-US" altLang="en-US" sz="1400" dirty="0" smtClean="0">
                <a:sym typeface="Symbol" panose="05050102010706020507" pitchFamily="18" charset="2"/>
              </a:rPr>
              <a:t>s at 2MHz beam intensity)</a:t>
            </a:r>
          </a:p>
          <a:p>
            <a:pPr marL="0" indent="0" eaLnBrk="1" hangingPunct="1">
              <a:buNone/>
            </a:pPr>
            <a:r>
              <a:rPr lang="en-US" altLang="en-US" sz="1400" dirty="0" smtClean="0">
                <a:sym typeface="Symbol" panose="05050102010706020507" pitchFamily="18" charset="2"/>
              </a:rPr>
              <a:t>Data rate (2MHz beam): 0.1Mbyte/s per counter</a:t>
            </a:r>
            <a:endParaRPr lang="en-US" altLang="en-US" sz="1400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8204" y="5250330"/>
            <a:ext cx="2640300" cy="85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4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overall DAQ electronics layout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P. Kravtsov</a:t>
            </a:r>
            <a:endParaRPr lang="ru-RU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E00333-3FA7-4DEE-AC37-C682BC290CD9}" type="datetime1">
              <a:rPr lang="ru-RU" altLang="ru-RU" smtClean="0"/>
              <a:pPr>
                <a:defRPr/>
              </a:pPr>
              <a:t>31.03.2021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4915B-6317-4FC5-B161-16BAB22A3AFB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683084"/>
            <a:ext cx="8018938" cy="587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3366FF"/>
              </a:buClr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FF"/>
              </a:buClr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FF"/>
              </a:buClr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FF"/>
              </a:buClr>
              <a:buFont typeface="Wingdings" panose="05000000000000000000" pitchFamily="2" charset="2"/>
              <a:buChar char="q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3366FF"/>
              </a:buClr>
              <a:buFont typeface="Wingdings" panose="05000000000000000000" pitchFamily="2" charset="2"/>
              <a:buChar char="q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ru-RU" sz="1400" smtClean="0">
                <a:latin typeface="Arial" panose="020B0604020202020204" pitchFamily="34" charset="0"/>
              </a:rPr>
              <a:t>P. Kravtsov</a:t>
            </a:r>
            <a:endParaRPr lang="ru-RU" altLang="ru-RU" sz="1400" smtClean="0">
              <a:latin typeface="Arial" panose="020B0604020202020204" pitchFamily="34" charset="0"/>
            </a:endParaRPr>
          </a:p>
        </p:txBody>
      </p:sp>
      <p:sp>
        <p:nvSpPr>
          <p:cNvPr id="7171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3366FF"/>
              </a:buClr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FF"/>
              </a:buClr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FF"/>
              </a:buClr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FF"/>
              </a:buClr>
              <a:buFont typeface="Wingdings" panose="05000000000000000000" pitchFamily="2" charset="2"/>
              <a:buChar char="q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3366FF"/>
              </a:buClr>
              <a:buFont typeface="Wingdings" panose="05000000000000000000" pitchFamily="2" charset="2"/>
              <a:buChar char="q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8368584-2D67-444B-85E6-74BAED11FEB5}" type="datetime1">
              <a:rPr lang="ru-RU" altLang="ru-RU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31.03.2021</a:t>
            </a:fld>
            <a:endParaRPr lang="ru-RU" altLang="ru-RU" sz="1400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3366FF"/>
              </a:buClr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FF"/>
              </a:buClr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FF"/>
              </a:buClr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FF"/>
              </a:buClr>
              <a:buFont typeface="Wingdings" panose="05000000000000000000" pitchFamily="2" charset="2"/>
              <a:buChar char="q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3366FF"/>
              </a:buClr>
              <a:buFont typeface="Wingdings" panose="05000000000000000000" pitchFamily="2" charset="2"/>
              <a:buChar char="q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3737937-BD01-4C3C-B422-1FB9BD861021}" type="slidenum">
              <a:rPr lang="ru-RU" altLang="ru-RU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 sz="1400" smtClean="0">
              <a:latin typeface="Arial" panose="020B0604020202020204" pitchFamily="34" charset="0"/>
            </a:endParaRP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dirty="0" smtClean="0"/>
              <a:t>DAQ Requirements</a:t>
            </a:r>
            <a:endParaRPr lang="ru-RU" altLang="ru-RU" dirty="0" smtClean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6590" y="584684"/>
            <a:ext cx="5347498" cy="240548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ru-RU" b="1" dirty="0" smtClean="0"/>
              <a:t>Detector system</a:t>
            </a:r>
          </a:p>
          <a:p>
            <a:pPr eaLnBrk="1" hangingPunct="1"/>
            <a:r>
              <a:rPr lang="en-US" altLang="ru-RU" dirty="0" smtClean="0"/>
              <a:t>Time Projection Chamber (TPC)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Forward Tracker (FT)</a:t>
            </a:r>
          </a:p>
          <a:p>
            <a:pPr eaLnBrk="1" hangingPunct="1"/>
            <a:r>
              <a:rPr lang="en-US" altLang="en-US" dirty="0" smtClean="0"/>
              <a:t>Beam scintillation counters (S1-S3)</a:t>
            </a:r>
          </a:p>
          <a:p>
            <a:pPr eaLnBrk="1" hangingPunct="1"/>
            <a:r>
              <a:rPr lang="en-US" altLang="en-US" dirty="0" smtClean="0"/>
              <a:t>Beam position monitor (BPM)</a:t>
            </a:r>
          </a:p>
          <a:p>
            <a:pPr eaLnBrk="1" hangingPunct="1"/>
            <a:r>
              <a:rPr lang="en-US" altLang="en-US" dirty="0" smtClean="0"/>
              <a:t>Beam intensity monitor (BIM)</a:t>
            </a:r>
          </a:p>
          <a:p>
            <a:r>
              <a:rPr lang="en-US" altLang="en-US" dirty="0"/>
              <a:t>Beam energy 720 MeV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057" y="3291973"/>
            <a:ext cx="7302351" cy="3269375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5244823" y="584684"/>
            <a:ext cx="3827677" cy="273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b="1" dirty="0" smtClean="0"/>
              <a:t>Time parameters</a:t>
            </a:r>
          </a:p>
          <a:p>
            <a:pPr eaLnBrk="1" hangingPunct="1"/>
            <a:r>
              <a:rPr lang="en-US" altLang="en-US" dirty="0" smtClean="0"/>
              <a:t>Beam intensity: 2 MHz</a:t>
            </a:r>
          </a:p>
          <a:p>
            <a:pPr eaLnBrk="1" hangingPunct="1"/>
            <a:r>
              <a:rPr lang="en-US" altLang="en-US" dirty="0" smtClean="0"/>
              <a:t>Event rate: &lt;= 50 Hz</a:t>
            </a:r>
          </a:p>
          <a:p>
            <a:pPr eaLnBrk="1" hangingPunct="1"/>
            <a:r>
              <a:rPr lang="en-US" altLang="en-US" dirty="0" smtClean="0"/>
              <a:t>Trigger source: TPC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b="1" dirty="0" smtClean="0"/>
              <a:t>User requirements</a:t>
            </a:r>
          </a:p>
          <a:p>
            <a:pPr eaLnBrk="1" hangingPunct="1"/>
            <a:r>
              <a:rPr lang="en-US" altLang="en-US" dirty="0" smtClean="0"/>
              <a:t>Data logging</a:t>
            </a:r>
          </a:p>
          <a:p>
            <a:pPr eaLnBrk="1" hangingPunct="1"/>
            <a:r>
              <a:rPr lang="en-US" altLang="en-US" dirty="0" smtClean="0"/>
              <a:t>Online data monitoring</a:t>
            </a:r>
            <a:br>
              <a:rPr lang="en-US" altLang="en-US" dirty="0" smtClean="0"/>
            </a:b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57580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DAQ data flow layout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P. Kravtsov</a:t>
            </a:r>
            <a:endParaRPr lang="ru-RU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E00333-3FA7-4DEE-AC37-C682BC290CD9}" type="datetime1">
              <a:rPr lang="ru-RU" altLang="ru-RU" smtClean="0"/>
              <a:pPr>
                <a:defRPr/>
              </a:pPr>
              <a:t>31.03.2021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4915B-6317-4FC5-B161-16BAB22A3AFB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59" y="554423"/>
            <a:ext cx="8444770" cy="604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8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DAQ hardware status</a:t>
            </a:r>
            <a:endParaRPr lang="ru-RU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0560314"/>
              </p:ext>
            </p:extLst>
          </p:nvPr>
        </p:nvGraphicFramePr>
        <p:xfrm>
          <a:off x="611560" y="692696"/>
          <a:ext cx="8028247" cy="5577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23692"/>
                <a:gridCol w="1692188"/>
                <a:gridCol w="1620180"/>
                <a:gridCol w="1692187"/>
              </a:tblGrid>
              <a:tr h="234131">
                <a:tc>
                  <a:txBody>
                    <a:bodyPr/>
                    <a:lstStyle/>
                    <a:p>
                      <a:r>
                        <a:rPr lang="en-US" dirty="0" smtClean="0"/>
                        <a:t>Hardware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Production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Firmware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4131">
                <a:tc>
                  <a:txBody>
                    <a:bodyPr/>
                    <a:lstStyle/>
                    <a:p>
                      <a:r>
                        <a:rPr lang="en-US" dirty="0" smtClean="0"/>
                        <a:t>Forward</a:t>
                      </a:r>
                      <a:r>
                        <a:rPr lang="en-US" baseline="0" dirty="0" smtClean="0"/>
                        <a:t> tracker </a:t>
                      </a:r>
                    </a:p>
                    <a:p>
                      <a:r>
                        <a:rPr lang="en-US" baseline="0" dirty="0" smtClean="0"/>
                        <a:t>preamplifier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ru-RU" sz="1800" b="1" dirty="0" smtClean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6/44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131">
                <a:tc>
                  <a:txBody>
                    <a:bodyPr/>
                    <a:lstStyle/>
                    <a:p>
                      <a:r>
                        <a:rPr lang="en-US" dirty="0" smtClean="0"/>
                        <a:t>Forward</a:t>
                      </a:r>
                      <a:r>
                        <a:rPr lang="en-US" baseline="0" dirty="0" smtClean="0"/>
                        <a:t> tracker </a:t>
                      </a:r>
                    </a:p>
                    <a:p>
                      <a:r>
                        <a:rPr lang="en-US" baseline="0" dirty="0" smtClean="0"/>
                        <a:t>digitizer (ASF48et)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ru-RU" sz="1800" b="1" dirty="0" smtClean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ru-RU" sz="1800" b="1" dirty="0" smtClean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ru-RU" sz="1800" b="1" dirty="0" smtClean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131">
                <a:tc>
                  <a:txBody>
                    <a:bodyPr/>
                    <a:lstStyle/>
                    <a:p>
                      <a:r>
                        <a:rPr lang="en-US" dirty="0" smtClean="0"/>
                        <a:t>TPC </a:t>
                      </a:r>
                    </a:p>
                    <a:p>
                      <a:r>
                        <a:rPr lang="en-US" dirty="0" smtClean="0"/>
                        <a:t>preamplifier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ru-RU" sz="1800" b="1" dirty="0" smtClean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2/4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131">
                <a:tc>
                  <a:txBody>
                    <a:bodyPr/>
                    <a:lstStyle/>
                    <a:p>
                      <a:r>
                        <a:rPr lang="en-US" dirty="0" smtClean="0"/>
                        <a:t>TPC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digitizer (ASF48eP)</a:t>
                      </a:r>
                      <a:endParaRPr lang="ru-RU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800" b="1" dirty="0" smtClean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ru-RU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800" b="1" dirty="0" smtClean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ru-RU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 progress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131">
                <a:tc>
                  <a:txBody>
                    <a:bodyPr/>
                    <a:lstStyle/>
                    <a:p>
                      <a:r>
                        <a:rPr lang="en-US" dirty="0" smtClean="0"/>
                        <a:t>Beam monitor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ru-RU" sz="1800" b="1" dirty="0" smtClean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 progress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 progress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131">
                <a:tc>
                  <a:txBody>
                    <a:bodyPr/>
                    <a:lstStyle/>
                    <a:p>
                      <a:r>
                        <a:rPr lang="en-US" altLang="en-US" dirty="0" smtClean="0"/>
                        <a:t>Beam position monitor</a:t>
                      </a:r>
                    </a:p>
                    <a:p>
                      <a:r>
                        <a:rPr lang="en-US" dirty="0" smtClean="0"/>
                        <a:t>preamplifier + digitizer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ru-RU" sz="1800" b="1" dirty="0" smtClean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ru-RU" sz="1800" b="1" dirty="0" smtClean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800" b="1" dirty="0" smtClean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ru-RU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131">
                <a:tc>
                  <a:txBody>
                    <a:bodyPr/>
                    <a:lstStyle/>
                    <a:p>
                      <a:r>
                        <a:rPr lang="en-US" dirty="0" smtClean="0"/>
                        <a:t>Beam intensity monitor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preamplifier + digitizer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800" b="1" dirty="0" smtClean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ru-RU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800" b="1" dirty="0" smtClean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ru-RU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800" b="1" dirty="0" smtClean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ru-RU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131">
                <a:tc>
                  <a:txBody>
                    <a:bodyPr/>
                    <a:lstStyle/>
                    <a:p>
                      <a:r>
                        <a:rPr lang="en-US" dirty="0" smtClean="0"/>
                        <a:t>Readout system (concentrators</a:t>
                      </a:r>
                      <a:r>
                        <a:rPr lang="en-US" baseline="0" dirty="0" smtClean="0"/>
                        <a:t>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800" b="1" dirty="0" smtClean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ru-RU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800" b="1" dirty="0" smtClean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ru-RU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 progress</a:t>
                      </a:r>
                      <a:endParaRPr lang="ru-RU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13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P. Kravtsov</a:t>
            </a:r>
            <a:endParaRPr lang="ru-RU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E00333-3FA7-4DEE-AC37-C682BC290CD9}" type="datetime1">
              <a:rPr lang="ru-RU" altLang="ru-RU" smtClean="0"/>
              <a:pPr>
                <a:defRPr/>
              </a:pPr>
              <a:t>31.03.2021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4915B-6317-4FC5-B161-16BAB22A3AFB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659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Data acquisition software</a:t>
            </a:r>
            <a:endParaRPr lang="ru-RU" altLang="ru-RU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971550" y="1268413"/>
            <a:ext cx="8172450" cy="5292725"/>
          </a:xfrm>
        </p:spPr>
        <p:txBody>
          <a:bodyPr/>
          <a:lstStyle/>
          <a:p>
            <a:pPr eaLnBrk="1" hangingPunct="1"/>
            <a:r>
              <a:rPr lang="en-US" altLang="ru-RU" dirty="0" smtClean="0"/>
              <a:t>Readout test software</a:t>
            </a:r>
          </a:p>
          <a:p>
            <a:pPr eaLnBrk="1" hangingPunct="1"/>
            <a:r>
              <a:rPr lang="en-US" altLang="ru-RU" dirty="0" smtClean="0"/>
              <a:t>Full scale DAQ software b</a:t>
            </a:r>
            <a:r>
              <a:rPr lang="en-US" altLang="en-US" dirty="0" smtClean="0"/>
              <a:t>ased on MIDAS </a:t>
            </a:r>
            <a:br>
              <a:rPr lang="en-US" altLang="en-US" dirty="0" smtClean="0"/>
            </a:br>
            <a:r>
              <a:rPr lang="en-US" altLang="en-US" dirty="0" smtClean="0"/>
              <a:t>(</a:t>
            </a:r>
            <a:r>
              <a:rPr lang="en-US" altLang="en-US" dirty="0" smtClean="0">
                <a:solidFill>
                  <a:srgbClr val="FF0000"/>
                </a:solidFill>
              </a:rPr>
              <a:t>M</a:t>
            </a:r>
            <a:r>
              <a:rPr lang="en-US" altLang="en-US" dirty="0" smtClean="0"/>
              <a:t>aximum </a:t>
            </a:r>
            <a:r>
              <a:rPr lang="en-US" altLang="en-US" dirty="0" smtClean="0">
                <a:solidFill>
                  <a:srgbClr val="FF0000"/>
                </a:solidFill>
              </a:rPr>
              <a:t>I</a:t>
            </a:r>
            <a:r>
              <a:rPr lang="en-US" altLang="en-US" dirty="0" smtClean="0"/>
              <a:t>ntegrated </a:t>
            </a:r>
            <a:r>
              <a:rPr lang="en-US" altLang="en-US" dirty="0" smtClean="0">
                <a:solidFill>
                  <a:srgbClr val="FF0000"/>
                </a:solidFill>
              </a:rPr>
              <a:t>D</a:t>
            </a:r>
            <a:r>
              <a:rPr lang="en-US" altLang="en-US" dirty="0" smtClean="0"/>
              <a:t>ata </a:t>
            </a:r>
            <a:r>
              <a:rPr lang="en-US" altLang="en-US" dirty="0" smtClean="0">
                <a:solidFill>
                  <a:srgbClr val="FF0000"/>
                </a:solidFill>
              </a:rPr>
              <a:t>A</a:t>
            </a:r>
            <a:r>
              <a:rPr lang="en-US" altLang="en-US" dirty="0" smtClean="0"/>
              <a:t>cquisition </a:t>
            </a:r>
            <a:r>
              <a:rPr lang="en-US" altLang="en-US" dirty="0" smtClean="0">
                <a:solidFill>
                  <a:srgbClr val="FF0000"/>
                </a:solidFill>
              </a:rPr>
              <a:t>S</a:t>
            </a:r>
            <a:r>
              <a:rPr lang="en-US" altLang="en-US" dirty="0" smtClean="0"/>
              <a:t>ystem)</a:t>
            </a:r>
            <a:br>
              <a:rPr lang="en-US" altLang="en-US" dirty="0" smtClean="0"/>
            </a:br>
            <a:r>
              <a:rPr lang="en-US" altLang="ru-RU" dirty="0" smtClean="0">
                <a:solidFill>
                  <a:srgbClr val="1D83FF"/>
                </a:solidFill>
              </a:rPr>
              <a:t>http://midas.psi.ch</a:t>
            </a:r>
            <a:endParaRPr lang="en-US" altLang="en-US" dirty="0" smtClean="0">
              <a:solidFill>
                <a:srgbClr val="1D83FF"/>
              </a:solidFill>
            </a:endParaRPr>
          </a:p>
          <a:p>
            <a:pPr lvl="1" eaLnBrk="1" hangingPunct="1"/>
            <a:r>
              <a:rPr lang="en-US" altLang="ru-RU" dirty="0" smtClean="0"/>
              <a:t>Flexible distributed DAQ system</a:t>
            </a:r>
          </a:p>
          <a:p>
            <a:pPr lvl="1" eaLnBrk="1" hangingPunct="1"/>
            <a:r>
              <a:rPr lang="en-US" altLang="ru-RU" dirty="0" smtClean="0"/>
              <a:t>Web interface for run control and monitoring</a:t>
            </a:r>
          </a:p>
          <a:p>
            <a:pPr lvl="1" eaLnBrk="1" hangingPunct="1"/>
            <a:r>
              <a:rPr lang="en-US" altLang="ru-RU" dirty="0" smtClean="0"/>
              <a:t>Data transfer / logging capability</a:t>
            </a:r>
          </a:p>
          <a:p>
            <a:pPr lvl="1" eaLnBrk="1" hangingPunct="1"/>
            <a:r>
              <a:rPr lang="en-US" altLang="ru-RU" dirty="0" smtClean="0"/>
              <a:t>Online data monitoring</a:t>
            </a:r>
          </a:p>
          <a:p>
            <a:pPr lvl="1" eaLnBrk="1" hangingPunct="1"/>
            <a:r>
              <a:rPr lang="en-US" altLang="ru-RU" dirty="0" smtClean="0"/>
              <a:t>Online database</a:t>
            </a:r>
          </a:p>
          <a:p>
            <a:pPr lvl="1" eaLnBrk="1" hangingPunct="1"/>
            <a:r>
              <a:rPr lang="en-US" altLang="ru-RU" dirty="0" smtClean="0"/>
              <a:t>Message logging</a:t>
            </a:r>
          </a:p>
          <a:p>
            <a:pPr lvl="1" eaLnBrk="1" hangingPunct="1"/>
            <a:r>
              <a:rPr lang="en-US" altLang="ru-RU" dirty="0" smtClean="0"/>
              <a:t>Alarms</a:t>
            </a:r>
          </a:p>
          <a:p>
            <a:pPr lvl="1" eaLnBrk="1" hangingPunct="1"/>
            <a:endParaRPr lang="ru-RU" altLang="ru-RU" dirty="0" smtClean="0"/>
          </a:p>
        </p:txBody>
      </p:sp>
      <p:sp>
        <p:nvSpPr>
          <p:cNvPr id="4096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altLang="ru-RU" smtClean="0">
                <a:latin typeface="Arial" panose="020B0604020202020204" pitchFamily="34" charset="0"/>
              </a:rPr>
              <a:t>P. Kravtsov</a:t>
            </a:r>
          </a:p>
        </p:txBody>
      </p:sp>
      <p:sp>
        <p:nvSpPr>
          <p:cNvPr id="40965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2793CA6-C567-4BF5-9641-0178CAF29425}" type="datetime1">
              <a:rPr lang="ru-RU" altLang="ru-RU" smtClean="0">
                <a:latin typeface="Arial" panose="020B0604020202020204" pitchFamily="34" charset="0"/>
              </a:rPr>
              <a:pPr/>
              <a:t>31.03.2021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409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27394D4-B533-4E40-BBF7-EB2A4F44A188}" type="slidenum">
              <a:rPr lang="ru-RU" altLang="ru-RU" smtClean="0">
                <a:latin typeface="Arial" panose="020B0604020202020204" pitchFamily="34" charset="0"/>
              </a:rPr>
              <a:pPr/>
              <a:t>22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72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 smtClean="0"/>
              <a:t>Readout test </a:t>
            </a:r>
            <a:r>
              <a:rPr lang="en-US" altLang="ru-RU" dirty="0"/>
              <a:t>software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P. Kravtsov</a:t>
            </a:r>
            <a:endParaRPr lang="ru-RU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E00333-3FA7-4DEE-AC37-C682BC290CD9}" type="datetime1">
              <a:rPr lang="ru-RU" altLang="ru-RU" smtClean="0"/>
              <a:pPr>
                <a:defRPr/>
              </a:pPr>
              <a:t>31.03.2021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4915B-6317-4FC5-B161-16BAB22A3AFB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7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1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Data acquisition software</a:t>
            </a:r>
            <a:endParaRPr lang="ru-RU" altLang="en-US" smtClean="0"/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ru-RU" smtClean="0">
                <a:latin typeface="Arial" panose="020B0604020202020204" pitchFamily="34" charset="0"/>
              </a:rPr>
              <a:t>P. Kravtsov</a:t>
            </a: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41988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C29ACBB-CD8F-4862-B767-BE7A22BEDFEB}" type="datetime1">
              <a:rPr lang="ru-RU" altLang="ru-RU" smtClean="0">
                <a:latin typeface="Arial" panose="020B0604020202020204" pitchFamily="34" charset="0"/>
              </a:rPr>
              <a:pPr/>
              <a:t>31.03.2021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0C5B6FF-6423-462C-A66C-306825D5197C}" type="slidenum">
              <a:rPr lang="ru-RU" altLang="ru-RU" smtClean="0">
                <a:latin typeface="Arial" panose="020B0604020202020204" pitchFamily="34" charset="0"/>
              </a:rPr>
              <a:pPr/>
              <a:t>24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pic>
        <p:nvPicPr>
          <p:cNvPr id="4199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7225"/>
            <a:ext cx="5940425" cy="43402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562225"/>
            <a:ext cx="4043363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8" descr="D:\2016-11-15_13001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1304565"/>
            <a:ext cx="6981825" cy="51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3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 CSC prototype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P. Kravtsov</a:t>
            </a:r>
            <a:endParaRPr lang="ru-RU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E00333-3FA7-4DEE-AC37-C682BC290CD9}" type="datetime1">
              <a:rPr lang="ru-RU" altLang="ru-RU" smtClean="0"/>
              <a:pPr>
                <a:defRPr/>
              </a:pPr>
              <a:t>31.03.2021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4915B-6317-4FC5-B161-16BAB22A3AFB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  <p:pic>
        <p:nvPicPr>
          <p:cNvPr id="7" name="Picture 4" descr="P105047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96" y="657225"/>
            <a:ext cx="7872413" cy="5903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480212" y="764704"/>
            <a:ext cx="2592288" cy="14041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 dirty="0" smtClean="0"/>
              <a:t>Both parallel cathodes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 dirty="0" smtClean="0"/>
              <a:t>Cosmic tests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 dirty="0" smtClean="0"/>
              <a:t>Single ASF48et card: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 dirty="0" smtClean="0"/>
              <a:t>0..23 channels – top</a:t>
            </a:r>
          </a:p>
          <a:p>
            <a:pPr marL="0" indent="0" eaLnBrk="1" hangingPunct="1">
              <a:buNone/>
            </a:pPr>
            <a:r>
              <a:rPr lang="en-US" altLang="en-US" sz="1400" dirty="0" smtClean="0"/>
              <a:t>24..47 </a:t>
            </a:r>
            <a:r>
              <a:rPr lang="en-US" altLang="en-US" sz="1400" dirty="0"/>
              <a:t>channels - </a:t>
            </a:r>
            <a:r>
              <a:rPr lang="en-US" altLang="en-US" sz="1400" dirty="0" smtClean="0"/>
              <a:t>bottom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5604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558" y="4040806"/>
            <a:ext cx="2494720" cy="25164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processing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P. Kravtsov</a:t>
            </a:r>
            <a:endParaRPr lang="ru-RU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E00333-3FA7-4DEE-AC37-C682BC290CD9}" type="datetime1">
              <a:rPr lang="ru-RU" altLang="ru-RU" smtClean="0"/>
              <a:pPr>
                <a:defRPr/>
              </a:pPr>
              <a:t>31.03.2021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4915B-6317-4FC5-B161-16BAB22A3AFB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731" y="733872"/>
            <a:ext cx="2233874" cy="21242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08" y="728700"/>
            <a:ext cx="2234229" cy="21242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5615" y="728701"/>
            <a:ext cx="2283502" cy="21330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8128" y="728701"/>
            <a:ext cx="2254012" cy="21242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4" name="Straight Arrow Connector 13"/>
          <p:cNvCxnSpPr/>
          <p:nvPr/>
        </p:nvCxnSpPr>
        <p:spPr bwMode="auto">
          <a:xfrm flipH="1" flipV="1">
            <a:off x="1295638" y="2924944"/>
            <a:ext cx="972106" cy="1157744"/>
          </a:xfrm>
          <a:prstGeom prst="straightConnector1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2483768" y="2924944"/>
            <a:ext cx="864096" cy="1157744"/>
          </a:xfrm>
          <a:prstGeom prst="straightConnector1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2699792" y="2924944"/>
            <a:ext cx="2412268" cy="1157744"/>
          </a:xfrm>
          <a:prstGeom prst="straightConnector1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2915816" y="2921260"/>
            <a:ext cx="4428492" cy="1161428"/>
          </a:xfrm>
          <a:prstGeom prst="straightConnector1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Down Arrow 27"/>
          <p:cNvSpPr/>
          <p:nvPr/>
        </p:nvSpPr>
        <p:spPr bwMode="auto">
          <a:xfrm>
            <a:off x="7434318" y="3015919"/>
            <a:ext cx="522058" cy="665109"/>
          </a:xfrm>
          <a:prstGeom prst="downArrow">
            <a:avLst/>
          </a:prstGeom>
          <a:solidFill>
            <a:srgbClr val="1DFF8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8184" y="3729987"/>
            <a:ext cx="2880320" cy="28313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982" y="4068114"/>
            <a:ext cx="3681188" cy="24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3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Cosmic data results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P. Kravtsov</a:t>
            </a:r>
            <a:endParaRPr lang="ru-RU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E00333-3FA7-4DEE-AC37-C682BC290CD9}" type="datetime1">
              <a:rPr lang="ru-RU" altLang="ru-RU" smtClean="0"/>
              <a:pPr>
                <a:defRPr/>
              </a:pPr>
              <a:t>31.03.2021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4915B-6317-4FC5-B161-16BAB22A3AFB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866546"/>
            <a:ext cx="6018650" cy="46478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69" y="688974"/>
            <a:ext cx="2874951" cy="28422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2" y="3658649"/>
            <a:ext cx="2880318" cy="2855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53744" y="1382124"/>
            <a:ext cx="3079779" cy="3186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en-US" sz="1400" dirty="0" smtClean="0"/>
              <a:t>Spatial resolution: 70 </a:t>
            </a:r>
            <a:r>
              <a:rPr lang="en-US" altLang="en-US" sz="1600" dirty="0" smtClean="0">
                <a:sym typeface="Symbol" panose="05050102010706020507" pitchFamily="18" charset="2"/>
              </a:rPr>
              <a:t></a:t>
            </a:r>
            <a:r>
              <a:rPr lang="en-US" altLang="en-US" sz="1400" dirty="0" smtClean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40848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Cosmic data </a:t>
            </a:r>
            <a:r>
              <a:rPr lang="en-US" dirty="0" smtClean="0"/>
              <a:t>results. Amplitude spectra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P. Kravtsov</a:t>
            </a:r>
            <a:endParaRPr lang="ru-RU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E00333-3FA7-4DEE-AC37-C682BC290CD9}" type="datetime1">
              <a:rPr lang="ru-RU" altLang="ru-RU" smtClean="0"/>
              <a:pPr>
                <a:defRPr/>
              </a:pPr>
              <a:t>31.03.2021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4915B-6317-4FC5-B161-16BAB22A3AFB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72" y="656692"/>
            <a:ext cx="7644293" cy="593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8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DAQ software status</a:t>
            </a:r>
            <a:endParaRPr lang="ru-RU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004037"/>
              </p:ext>
            </p:extLst>
          </p:nvPr>
        </p:nvGraphicFramePr>
        <p:xfrm>
          <a:off x="1007604" y="790952"/>
          <a:ext cx="7056784" cy="29260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36604"/>
                <a:gridCol w="1620180"/>
              </a:tblGrid>
              <a:tr h="234131">
                <a:tc>
                  <a:txBody>
                    <a:bodyPr/>
                    <a:lstStyle/>
                    <a:p>
                      <a:r>
                        <a:rPr lang="en-US" dirty="0" smtClean="0"/>
                        <a:t>Software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Status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4131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Readout test software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 progress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</a:tr>
              <a:tr h="234131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MIDAS frontend (FT)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 progress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</a:tr>
              <a:tr h="234131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MIDAS frontend (TPC)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 progress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</a:tr>
              <a:tr h="234131">
                <a:tc>
                  <a:txBody>
                    <a:bodyPr/>
                    <a:lstStyle/>
                    <a:p>
                      <a:r>
                        <a:rPr lang="en-US" dirty="0" smtClean="0"/>
                        <a:t>FT</a:t>
                      </a:r>
                      <a:r>
                        <a:rPr lang="en-US" baseline="0" dirty="0" smtClean="0"/>
                        <a:t> signal processing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ru-RU" sz="1800" b="1" dirty="0" smtClean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</a:tr>
              <a:tr h="234131">
                <a:tc>
                  <a:txBody>
                    <a:bodyPr/>
                    <a:lstStyle/>
                    <a:p>
                      <a:r>
                        <a:rPr lang="en-US" dirty="0" smtClean="0"/>
                        <a:t>FT clipped signal reconstruction</a:t>
                      </a:r>
                      <a:endParaRPr lang="ru-RU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800" b="1" dirty="0" smtClean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ru-RU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131">
                <a:tc>
                  <a:txBody>
                    <a:bodyPr/>
                    <a:lstStyle/>
                    <a:p>
                      <a:r>
                        <a:rPr lang="en-US" dirty="0" smtClean="0"/>
                        <a:t>MIDAS </a:t>
                      </a:r>
                      <a:r>
                        <a:rPr lang="en-US" altLang="en-US" dirty="0" smtClean="0"/>
                        <a:t>online </a:t>
                      </a:r>
                      <a:r>
                        <a:rPr lang="en-US" dirty="0" smtClean="0"/>
                        <a:t>analyzer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 progress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131">
                <a:tc>
                  <a:txBody>
                    <a:bodyPr/>
                    <a:lstStyle/>
                    <a:p>
                      <a:r>
                        <a:rPr lang="en-US" altLang="en-US" dirty="0" smtClean="0"/>
                        <a:t>MIDAS </a:t>
                      </a:r>
                      <a:r>
                        <a:rPr lang="en-US" dirty="0" smtClean="0"/>
                        <a:t>export </a:t>
                      </a:r>
                      <a:r>
                        <a:rPr lang="en-US" altLang="en-US" dirty="0" smtClean="0"/>
                        <a:t>analyzer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ru-RU" sz="1800" b="1" dirty="0" smtClean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P. Kravtsov</a:t>
            </a:r>
            <a:endParaRPr lang="ru-RU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E00333-3FA7-4DEE-AC37-C682BC290CD9}" type="datetime1">
              <a:rPr lang="ru-RU" altLang="ru-RU" smtClean="0"/>
              <a:pPr>
                <a:defRPr/>
              </a:pPr>
              <a:t>31.03.2021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4915B-6317-4FC5-B161-16BAB22A3AFB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161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 smtClean="0"/>
              <a:t>Forward tracker</a:t>
            </a:r>
            <a:endParaRPr lang="ru-RU" altLang="en-US" dirty="0" smtClean="0"/>
          </a:p>
        </p:txBody>
      </p:sp>
      <p:sp>
        <p:nvSpPr>
          <p:cNvPr id="922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ru-RU" smtClean="0">
                <a:latin typeface="Arial" panose="020B0604020202020204" pitchFamily="34" charset="0"/>
              </a:rPr>
              <a:t>P. Kravtsov</a:t>
            </a: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9222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99E5B4F-23DA-4B1E-B90E-9A437F6C9E72}" type="datetime1">
              <a:rPr lang="ru-RU" altLang="ru-RU" smtClean="0">
                <a:latin typeface="Arial" panose="020B0604020202020204" pitchFamily="34" charset="0"/>
              </a:rPr>
              <a:pPr/>
              <a:t>31.03.2021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92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3E02F45-30D7-47E2-A520-FD6EF97225FE}" type="slidenum">
              <a:rPr lang="ru-RU" altLang="ru-RU" smtClean="0">
                <a:latin typeface="Arial" panose="020B0604020202020204" pitchFamily="34" charset="0"/>
              </a:rPr>
              <a:pPr/>
              <a:t>3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057" y="3291973"/>
            <a:ext cx="7302351" cy="3269375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6590" y="584684"/>
            <a:ext cx="8875890" cy="233862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 smtClean="0"/>
              <a:t>Cathode strip chambers (MWPC)</a:t>
            </a:r>
          </a:p>
          <a:p>
            <a:r>
              <a:rPr lang="en-US" altLang="en-US" dirty="0" smtClean="0"/>
              <a:t>8 chambers (4 </a:t>
            </a:r>
            <a:r>
              <a:rPr lang="en-US" altLang="en-US" dirty="0"/>
              <a:t>XY-layers) + ( 8 U-layers ±45°)</a:t>
            </a:r>
          </a:p>
          <a:p>
            <a:pPr eaLnBrk="1" hangingPunct="1"/>
            <a:r>
              <a:rPr lang="en-US" altLang="en-US" dirty="0" smtClean="0"/>
              <a:t>240x2.5mm strips in each chamber</a:t>
            </a:r>
          </a:p>
          <a:p>
            <a:pPr eaLnBrk="1" hangingPunct="1"/>
            <a:r>
              <a:rPr lang="en-US" altLang="en-US" dirty="0"/>
              <a:t>Back side strips joined into 12 strips ( 8 U-layers ±45°)</a:t>
            </a:r>
          </a:p>
          <a:p>
            <a:pPr eaLnBrk="1" hangingPunct="1"/>
            <a:r>
              <a:rPr lang="en-US" altLang="en-US" dirty="0"/>
              <a:t>2016 channels in total: (240 x 8) + (12 x 8) = 2016 channels</a:t>
            </a:r>
          </a:p>
          <a:p>
            <a:pPr eaLnBrk="1" hangingPunct="1"/>
            <a:r>
              <a:rPr lang="en-US" altLang="en-US" dirty="0"/>
              <a:t>(40 + 4) = 44 cards ASF48et  (48 channels each)</a:t>
            </a:r>
          </a:p>
        </p:txBody>
      </p:sp>
    </p:spTree>
    <p:extLst>
      <p:ext uri="{BB962C8B-B14F-4D97-AF65-F5344CB8AC3E}">
        <p14:creationId xmlns:p14="http://schemas.microsoft.com/office/powerpoint/2010/main" val="30373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P. Kravtsov</a:t>
            </a:r>
            <a:endParaRPr lang="ru-RU" alt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630068-01B6-4915-859F-83190AF3B071}" type="datetime1">
              <a:rPr lang="ru-RU" altLang="ru-RU" smtClean="0"/>
              <a:t>31.03.2021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9314-625F-4E31-9585-D52EA47C11FD}" type="slidenum">
              <a:rPr lang="ru-RU" altLang="ru-RU" smtClean="0"/>
              <a:pPr/>
              <a:t>30</a:t>
            </a:fld>
            <a:endParaRPr lang="ru-RU" altLang="ru-RU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708400" y="2816225"/>
            <a:ext cx="21431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FF"/>
              </a:buClr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FF"/>
              </a:buClr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FF"/>
              </a:buClr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FF"/>
              </a:buClr>
              <a:buFont typeface="Wingdings" panose="05000000000000000000" pitchFamily="2" charset="2"/>
              <a:buChar char="q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3366FF"/>
              </a:buClr>
              <a:buFont typeface="Wingdings" panose="05000000000000000000" pitchFamily="2" charset="2"/>
              <a:buChar char="q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2400" dirty="0"/>
              <a:t>THANK YOU!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135989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 smtClean="0"/>
              <a:t>Forward tracker electronics</a:t>
            </a:r>
            <a:endParaRPr lang="ru-RU" altLang="en-US" dirty="0" smtClean="0"/>
          </a:p>
        </p:txBody>
      </p:sp>
      <p:sp>
        <p:nvSpPr>
          <p:cNvPr id="922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ru-RU" smtClean="0">
                <a:latin typeface="Arial" panose="020B0604020202020204" pitchFamily="34" charset="0"/>
              </a:rPr>
              <a:t>P. Kravtsov</a:t>
            </a: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9222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99E5B4F-23DA-4B1E-B90E-9A437F6C9E72}" type="datetime1">
              <a:rPr lang="ru-RU" altLang="ru-RU" smtClean="0">
                <a:latin typeface="Arial" panose="020B0604020202020204" pitchFamily="34" charset="0"/>
              </a:rPr>
              <a:pPr/>
              <a:t>31.03.2021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92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3E02F45-30D7-47E2-A520-FD6EF97225FE}" type="slidenum">
              <a:rPr lang="ru-RU" altLang="ru-RU" smtClean="0">
                <a:latin typeface="Arial" panose="020B0604020202020204" pitchFamily="34" charset="0"/>
              </a:rPr>
              <a:pPr/>
              <a:t>4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057" y="3291973"/>
            <a:ext cx="7302351" cy="3269375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16590" y="570564"/>
            <a:ext cx="4123362" cy="257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indent="-395288" algn="l" rtl="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3863" indent="-387350" algn="l" rtl="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3913" indent="-398463" algn="l" rtl="0" fontAlgn="base">
              <a:spcBef>
                <a:spcPct val="25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 b="1" dirty="0" smtClean="0"/>
              <a:t>DAQ card (ASF48et) – 44 cards</a:t>
            </a:r>
          </a:p>
          <a:p>
            <a:r>
              <a:rPr lang="en-US" altLang="en-US" sz="1400" dirty="0" smtClean="0"/>
              <a:t>48 independent readout channels/card</a:t>
            </a:r>
          </a:p>
          <a:p>
            <a:r>
              <a:rPr lang="en-US" altLang="en-US" sz="1400" dirty="0" smtClean="0"/>
              <a:t>Digital discriminator in each channel</a:t>
            </a:r>
          </a:p>
          <a:p>
            <a:r>
              <a:rPr lang="en-US" altLang="en-US" sz="1400" dirty="0" smtClean="0"/>
              <a:t>Option to run adjacent channels</a:t>
            </a:r>
          </a:p>
          <a:p>
            <a:r>
              <a:rPr lang="en-US" altLang="en-US" sz="1400" dirty="0" smtClean="0"/>
              <a:t>12-bit 25MHz pipeline FADC </a:t>
            </a:r>
          </a:p>
          <a:p>
            <a:r>
              <a:rPr lang="en-US" altLang="en-US" sz="1400" dirty="0" smtClean="0"/>
              <a:t>Common system clock 100MHz</a:t>
            </a:r>
          </a:p>
          <a:p>
            <a:r>
              <a:rPr lang="en-US" altLang="en-US" sz="1400" dirty="0" smtClean="0"/>
              <a:t>Memory: </a:t>
            </a:r>
            <a:br>
              <a:rPr lang="en-US" altLang="en-US" sz="1400" dirty="0" smtClean="0"/>
            </a:br>
            <a:r>
              <a:rPr lang="en-US" altLang="en-US" sz="1400" dirty="0" smtClean="0"/>
              <a:t>L1 1k words per channel,</a:t>
            </a:r>
            <a:br>
              <a:rPr lang="en-US" altLang="en-US" sz="1400" dirty="0" smtClean="0"/>
            </a:br>
            <a:r>
              <a:rPr lang="en-US" altLang="en-US" sz="1400" dirty="0" smtClean="0"/>
              <a:t>L2 32k words per card</a:t>
            </a:r>
          </a:p>
          <a:p>
            <a:r>
              <a:rPr lang="en-US" altLang="en-US" sz="1400" dirty="0" smtClean="0"/>
              <a:t>Low dead time level</a:t>
            </a:r>
          </a:p>
        </p:txBody>
      </p:sp>
      <p:sp>
        <p:nvSpPr>
          <p:cNvPr id="22" name="Text Box 96"/>
          <p:cNvSpPr txBox="1">
            <a:spLocks noChangeArrowheads="1"/>
          </p:cNvSpPr>
          <p:nvPr/>
        </p:nvSpPr>
        <p:spPr bwMode="auto">
          <a:xfrm>
            <a:off x="4256996" y="1988841"/>
            <a:ext cx="1278080" cy="3945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Multi-Channel FADC</a:t>
            </a:r>
          </a:p>
        </p:txBody>
      </p:sp>
      <p:sp>
        <p:nvSpPr>
          <p:cNvPr id="27" name="Text Box 98"/>
          <p:cNvSpPr txBox="1">
            <a:spLocks noChangeArrowheads="1"/>
          </p:cNvSpPr>
          <p:nvPr/>
        </p:nvSpPr>
        <p:spPr bwMode="auto">
          <a:xfrm>
            <a:off x="4256996" y="980728"/>
            <a:ext cx="1278080" cy="8015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Intermediate Memory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FPGA Logic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Digital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Discriminator</a:t>
            </a:r>
          </a:p>
        </p:txBody>
      </p:sp>
      <p:sp>
        <p:nvSpPr>
          <p:cNvPr id="28" name="Down Arrow 27"/>
          <p:cNvSpPr/>
          <p:nvPr/>
        </p:nvSpPr>
        <p:spPr bwMode="auto">
          <a:xfrm flipV="1">
            <a:off x="4752020" y="3068960"/>
            <a:ext cx="288032" cy="218433"/>
          </a:xfrm>
          <a:prstGeom prst="downArrow">
            <a:avLst/>
          </a:prstGeom>
          <a:solidFill>
            <a:srgbClr val="1DFF8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9" name="Text Box 92"/>
          <p:cNvSpPr txBox="1">
            <a:spLocks noChangeArrowheads="1"/>
          </p:cNvSpPr>
          <p:nvPr/>
        </p:nvSpPr>
        <p:spPr bwMode="auto">
          <a:xfrm>
            <a:off x="4256996" y="2611528"/>
            <a:ext cx="1278080" cy="4574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Front-end</a:t>
            </a: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2016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channels</a:t>
            </a:r>
          </a:p>
        </p:txBody>
      </p:sp>
      <p:sp>
        <p:nvSpPr>
          <p:cNvPr id="30" name="Down Arrow 29"/>
          <p:cNvSpPr/>
          <p:nvPr/>
        </p:nvSpPr>
        <p:spPr bwMode="auto">
          <a:xfrm flipV="1">
            <a:off x="4752020" y="2382475"/>
            <a:ext cx="288032" cy="218433"/>
          </a:xfrm>
          <a:prstGeom prst="downArrow">
            <a:avLst/>
          </a:prstGeom>
          <a:solidFill>
            <a:srgbClr val="1DFF8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31" name="Down Arrow 30"/>
          <p:cNvSpPr/>
          <p:nvPr/>
        </p:nvSpPr>
        <p:spPr bwMode="auto">
          <a:xfrm flipV="1">
            <a:off x="4752020" y="1770407"/>
            <a:ext cx="288032" cy="218433"/>
          </a:xfrm>
          <a:prstGeom prst="downArrow">
            <a:avLst/>
          </a:prstGeom>
          <a:solidFill>
            <a:srgbClr val="1DFF8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32" name="Left-Right Arrow 31"/>
          <p:cNvSpPr/>
          <p:nvPr/>
        </p:nvSpPr>
        <p:spPr bwMode="auto">
          <a:xfrm>
            <a:off x="5540015" y="1129484"/>
            <a:ext cx="729199" cy="252028"/>
          </a:xfrm>
          <a:prstGeom prst="leftRightArrow">
            <a:avLst/>
          </a:prstGeom>
          <a:solidFill>
            <a:srgbClr val="1DFF8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33" name="Text Box 98"/>
          <p:cNvSpPr txBox="1">
            <a:spLocks noChangeArrowheads="1"/>
          </p:cNvSpPr>
          <p:nvPr/>
        </p:nvSpPr>
        <p:spPr bwMode="auto">
          <a:xfrm>
            <a:off x="6275182" y="980728"/>
            <a:ext cx="990048" cy="801568"/>
          </a:xfrm>
          <a:prstGeom prst="rect">
            <a:avLst/>
          </a:prstGeom>
          <a:solidFill>
            <a:srgbClr val="1DFF8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DAQ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cs typeface="Arial" pitchFamily="34" charset="0"/>
              </a:rPr>
              <a:t>interface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4" name="Left-Right Arrow 33"/>
          <p:cNvSpPr/>
          <p:nvPr/>
        </p:nvSpPr>
        <p:spPr bwMode="auto">
          <a:xfrm>
            <a:off x="7276137" y="1267266"/>
            <a:ext cx="729199" cy="252028"/>
          </a:xfrm>
          <a:prstGeom prst="leftRightArrow">
            <a:avLst/>
          </a:prstGeom>
          <a:solidFill>
            <a:srgbClr val="1DFF8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398522"/>
              </p:ext>
            </p:extLst>
          </p:nvPr>
        </p:nvGraphicFramePr>
        <p:xfrm>
          <a:off x="8005336" y="945734"/>
          <a:ext cx="906836" cy="871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CorelDRAW" r:id="rId5" imgW="563497" imgH="542047" progId="CorelDraw.Graphic.17">
                  <p:embed/>
                </p:oleObj>
              </mc:Choice>
              <mc:Fallback>
                <p:oleObj name="CorelDRAW" r:id="rId5" imgW="563497" imgH="542047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05336" y="945734"/>
                        <a:ext cx="906836" cy="871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6448044" y="2561160"/>
            <a:ext cx="2192407" cy="15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 b="1" dirty="0" smtClean="0"/>
              <a:t>Preamplifier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 dirty="0" smtClean="0"/>
              <a:t>48 channels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 dirty="0" smtClean="0"/>
              <a:t>Shaping time: 1.2µs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 dirty="0" smtClean="0"/>
              <a:t>Gain: 40mV/</a:t>
            </a:r>
            <a:r>
              <a:rPr lang="en-US" altLang="en-US" sz="1400" dirty="0" err="1" smtClean="0"/>
              <a:t>fC</a:t>
            </a:r>
            <a:endParaRPr lang="en-US" altLang="en-US" sz="1400" dirty="0" smtClean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 dirty="0" smtClean="0"/>
              <a:t>Noise: 800 e</a:t>
            </a:r>
            <a:r>
              <a:rPr lang="en-US" altLang="en-US" sz="1400" baseline="30000" dirty="0" smtClean="0"/>
              <a:t>-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 dirty="0" smtClean="0"/>
              <a:t>6 boards are ready</a:t>
            </a:r>
          </a:p>
        </p:txBody>
      </p:sp>
      <p:cxnSp>
        <p:nvCxnSpPr>
          <p:cNvPr id="37" name="Прямая со стрелкой 9223"/>
          <p:cNvCxnSpPr/>
          <p:nvPr/>
        </p:nvCxnSpPr>
        <p:spPr bwMode="auto">
          <a:xfrm>
            <a:off x="5534048" y="1700808"/>
            <a:ext cx="741134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5534048" y="139328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Trigger</a:t>
            </a:r>
            <a:endParaRPr lang="ru-RU" sz="1200" dirty="0"/>
          </a:p>
        </p:txBody>
      </p:sp>
      <p:cxnSp>
        <p:nvCxnSpPr>
          <p:cNvPr id="39" name="Прямая со стрелкой 42"/>
          <p:cNvCxnSpPr/>
          <p:nvPr/>
        </p:nvCxnSpPr>
        <p:spPr bwMode="auto">
          <a:xfrm>
            <a:off x="5635047" y="2708920"/>
            <a:ext cx="741134" cy="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5578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ASF48et diagram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P. Kravtsov</a:t>
            </a:r>
            <a:endParaRPr lang="ru-RU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E00333-3FA7-4DEE-AC37-C682BC290CD9}" type="datetime1">
              <a:rPr lang="ru-RU" altLang="ru-RU" smtClean="0"/>
              <a:pPr>
                <a:defRPr/>
              </a:pPr>
              <a:t>31.03.2021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4915B-6317-4FC5-B161-16BAB22A3AFB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544" y="800708"/>
            <a:ext cx="9554008" cy="535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07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ASF48et signal processing (single channel)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P. Kravtsov</a:t>
            </a:r>
            <a:endParaRPr lang="ru-RU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E00333-3FA7-4DEE-AC37-C682BC290CD9}" type="datetime1">
              <a:rPr lang="ru-RU" altLang="ru-RU" smtClean="0"/>
              <a:pPr>
                <a:defRPr/>
              </a:pPr>
              <a:t>31.03.2021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4915B-6317-4FC5-B161-16BAB22A3AFB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8" y="1115434"/>
            <a:ext cx="9129450" cy="4731011"/>
          </a:xfrm>
          <a:prstGeom prst="rect">
            <a:avLst/>
          </a:prstGeom>
        </p:spPr>
      </p:pic>
      <p:cxnSp>
        <p:nvCxnSpPr>
          <p:cNvPr id="9" name="Прямая со стрелкой 6"/>
          <p:cNvCxnSpPr/>
          <p:nvPr/>
        </p:nvCxnSpPr>
        <p:spPr bwMode="auto">
          <a:xfrm>
            <a:off x="71500" y="872716"/>
            <a:ext cx="8064896" cy="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Прямая со стрелкой 9"/>
          <p:cNvCxnSpPr/>
          <p:nvPr/>
        </p:nvCxnSpPr>
        <p:spPr bwMode="auto">
          <a:xfrm>
            <a:off x="2051720" y="872716"/>
            <a:ext cx="0" cy="242718"/>
          </a:xfrm>
          <a:prstGeom prst="straightConnector1">
            <a:avLst/>
          </a:prstGeom>
          <a:noFill/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Прямая со стрелкой 13"/>
          <p:cNvCxnSpPr/>
          <p:nvPr/>
        </p:nvCxnSpPr>
        <p:spPr bwMode="auto">
          <a:xfrm>
            <a:off x="7030144" y="872716"/>
            <a:ext cx="0" cy="386587"/>
          </a:xfrm>
          <a:prstGeom prst="straightConnector1">
            <a:avLst/>
          </a:prstGeom>
          <a:noFill/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078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ASF48et signal processing </a:t>
            </a:r>
            <a:r>
              <a:rPr lang="en-US" dirty="0" smtClean="0"/>
              <a:t>(external trigger)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P. Kravtsov</a:t>
            </a:r>
            <a:endParaRPr lang="ru-RU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E00333-3FA7-4DEE-AC37-C682BC290CD9}" type="datetime1">
              <a:rPr lang="ru-RU" altLang="ru-RU" smtClean="0"/>
              <a:pPr>
                <a:defRPr/>
              </a:pPr>
              <a:t>31.03.2021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4915B-6317-4FC5-B161-16BAB22A3AFB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1" y="1851307"/>
            <a:ext cx="9080470" cy="388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5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ASF48et with preamplifier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P. Kravtsov</a:t>
            </a:r>
            <a:endParaRPr lang="ru-RU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E00333-3FA7-4DEE-AC37-C682BC290CD9}" type="datetime1">
              <a:rPr lang="ru-RU" altLang="ru-RU" smtClean="0"/>
              <a:pPr>
                <a:defRPr/>
              </a:pPr>
              <a:t>31.03.2021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4915B-6317-4FC5-B161-16BAB22A3AFB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pic>
        <p:nvPicPr>
          <p:cNvPr id="7" name="Рисунок 5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69846" y="-970954"/>
            <a:ext cx="4567797" cy="875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0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ASF48et </a:t>
            </a:r>
            <a:r>
              <a:rPr lang="en-US" dirty="0" smtClean="0"/>
              <a:t>no preamplifier (digitizer only)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P. </a:t>
            </a:r>
            <a:r>
              <a:rPr lang="en-US" altLang="ru-RU" dirty="0" err="1" smtClean="0"/>
              <a:t>Neustroev</a:t>
            </a:r>
            <a:endParaRPr lang="ru-RU" alt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E00333-3FA7-4DEE-AC37-C682BC290CD9}" type="datetime1">
              <a:rPr lang="ru-RU" altLang="ru-RU" smtClean="0"/>
              <a:pPr>
                <a:defRPr/>
              </a:pPr>
              <a:t>31.03.2021</a:t>
            </a:fld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4915B-6317-4FC5-B161-16BAB22A3AFB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113"/>
            <a:ext cx="9144000" cy="530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6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KST_template">
  <a:themeElements>
    <a:clrScheme name="LKST_templat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LKST_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LKST_templat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KST_templat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KST_templat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KST_templat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KST_templat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KST_templat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KST_templat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KST_templat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KST_templat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19696</TotalTime>
  <Words>1344</Words>
  <Application>Microsoft Office PowerPoint</Application>
  <PresentationFormat>On-screen Show (4:3)</PresentationFormat>
  <Paragraphs>438</Paragraphs>
  <Slides>30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Symbol</vt:lpstr>
      <vt:lpstr>Times New Roman</vt:lpstr>
      <vt:lpstr>Verdana</vt:lpstr>
      <vt:lpstr>Wingdings</vt:lpstr>
      <vt:lpstr>LKST_template</vt:lpstr>
      <vt:lpstr>CorelDRAW</vt:lpstr>
      <vt:lpstr>PRES readout system</vt:lpstr>
      <vt:lpstr>DAQ Requirements</vt:lpstr>
      <vt:lpstr>Forward tracker</vt:lpstr>
      <vt:lpstr>Forward tracker electronics</vt:lpstr>
      <vt:lpstr>ASF48et diagram</vt:lpstr>
      <vt:lpstr>ASF48et signal processing (single channel)</vt:lpstr>
      <vt:lpstr>ASF48et signal processing (external trigger)</vt:lpstr>
      <vt:lpstr>ASF48et with preamplifier</vt:lpstr>
      <vt:lpstr>ASF48et no preamplifier (digitizer only)</vt:lpstr>
      <vt:lpstr>48–channel preamplifier</vt:lpstr>
      <vt:lpstr>ASF48et with preamplifier</vt:lpstr>
      <vt:lpstr>Forward tracker event rate simulation</vt:lpstr>
      <vt:lpstr>Time Projection Chamber</vt:lpstr>
      <vt:lpstr>TPC electronics ASF12eP</vt:lpstr>
      <vt:lpstr>ASF48eP diagram</vt:lpstr>
      <vt:lpstr>ASF48eP signal processing (single channel)</vt:lpstr>
      <vt:lpstr>ASF48eP signal processing (integration window)</vt:lpstr>
      <vt:lpstr>Beam counters electronics</vt:lpstr>
      <vt:lpstr>The overall DAQ electronics layout</vt:lpstr>
      <vt:lpstr>DAQ data flow layout</vt:lpstr>
      <vt:lpstr>DAQ hardware status</vt:lpstr>
      <vt:lpstr>Data acquisition software</vt:lpstr>
      <vt:lpstr>Readout test software</vt:lpstr>
      <vt:lpstr>Data acquisition software</vt:lpstr>
      <vt:lpstr>FT CSC prototype</vt:lpstr>
      <vt:lpstr>Signal processing</vt:lpstr>
      <vt:lpstr>Cosmic data results</vt:lpstr>
      <vt:lpstr>Cosmic data results. Amplitude spectra</vt:lpstr>
      <vt:lpstr>DAQ software status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Petersburg Nuclear Physics Institute</dc:title>
  <dc:creator>Ivan Solovyev</dc:creator>
  <cp:lastModifiedBy>pkravt</cp:lastModifiedBy>
  <cp:revision>247</cp:revision>
  <dcterms:created xsi:type="dcterms:W3CDTF">2020-09-24T09:57:57Z</dcterms:created>
  <dcterms:modified xsi:type="dcterms:W3CDTF">2021-03-31T09:01:54Z</dcterms:modified>
</cp:coreProperties>
</file>