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7" r:id="rId5"/>
    <p:sldId id="268" r:id="rId6"/>
    <p:sldId id="258" r:id="rId7"/>
    <p:sldId id="266" r:id="rId8"/>
    <p:sldId id="259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Offset of potential on electrode</a:t>
            </a:r>
            <a:r>
              <a:rPr lang="ru-RU" dirty="0"/>
              <a:t>(</a:t>
            </a:r>
            <a:r>
              <a:rPr lang="en-US" dirty="0"/>
              <a:t>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Добавочный потенциал на электроде (V)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Sheet1!$A$3:$A$10</c:f>
              <c:numCache>
                <c:formatCode>General</c:formatCode>
                <c:ptCount val="8"/>
                <c:pt idx="0">
                  <c:v>48.25</c:v>
                </c:pt>
                <c:pt idx="1">
                  <c:v>88.45</c:v>
                </c:pt>
                <c:pt idx="2">
                  <c:v>128.65</c:v>
                </c:pt>
                <c:pt idx="3">
                  <c:v>168.85000000000002</c:v>
                </c:pt>
                <c:pt idx="4">
                  <c:v>209.05</c:v>
                </c:pt>
                <c:pt idx="5">
                  <c:v>249.25</c:v>
                </c:pt>
                <c:pt idx="6">
                  <c:v>289.45</c:v>
                </c:pt>
                <c:pt idx="7">
                  <c:v>329.65</c:v>
                </c:pt>
              </c:numCache>
            </c:numRef>
          </c:xVal>
          <c:yVal>
            <c:numRef>
              <c:f>Sheet1!$B$3:$B$10</c:f>
              <c:numCache>
                <c:formatCode>General</c:formatCode>
                <c:ptCount val="8"/>
                <c:pt idx="0">
                  <c:v>-350</c:v>
                </c:pt>
                <c:pt idx="1">
                  <c:v>-250</c:v>
                </c:pt>
                <c:pt idx="2">
                  <c:v>-150</c:v>
                </c:pt>
                <c:pt idx="3">
                  <c:v>-50</c:v>
                </c:pt>
                <c:pt idx="4">
                  <c:v>50</c:v>
                </c:pt>
                <c:pt idx="5">
                  <c:v>150</c:v>
                </c:pt>
                <c:pt idx="6">
                  <c:v>250</c:v>
                </c:pt>
                <c:pt idx="7">
                  <c:v>350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487528"/>
        <c:axId val="330487920"/>
      </c:scatterChart>
      <c:valAx>
        <c:axId val="330487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leveling ring z-coordinate [mm]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487920"/>
        <c:crosses val="autoZero"/>
        <c:crossBetween val="midCat"/>
      </c:valAx>
      <c:valAx>
        <c:axId val="33048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Potential offset[V]</a:t>
                </a:r>
                <a:r>
                  <a:rPr lang="ru-RU" baseline="0" dirty="0"/>
                  <a:t>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487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8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0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1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2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9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92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5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1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4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7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22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93AE-ABAB-43E1-A770-722571E80632}" type="datetimeFigureOut">
              <a:rPr lang="ru-RU" smtClean="0"/>
              <a:t>01.04.2021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66C3F-5936-446E-AF94-3F90ACE69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TPC construction. Design of the electric field in TPC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Kuzma</a:t>
            </a:r>
            <a:r>
              <a:rPr lang="en-US" dirty="0"/>
              <a:t> </a:t>
            </a:r>
            <a:r>
              <a:rPr lang="en-US" dirty="0" err="1"/>
              <a:t>Ivshin</a:t>
            </a:r>
            <a:r>
              <a:rPr lang="en-US" dirty="0"/>
              <a:t> (PNPI)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83" y="1394287"/>
            <a:ext cx="5811061" cy="5144218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7735148" y="3097622"/>
            <a:ext cx="3163511" cy="2998571"/>
          </a:xfrm>
          <a:prstGeom prst="wedgeRectCallout">
            <a:avLst>
              <a:gd name="adj1" fmla="val -114869"/>
              <a:gd name="adj2" fmla="val 44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construction</a:t>
            </a:r>
            <a:endParaRPr lang="ru-RU" dirty="0"/>
          </a:p>
        </p:txBody>
      </p:sp>
      <p:sp>
        <p:nvSpPr>
          <p:cNvPr id="8" name="Rectangular Callout 7"/>
          <p:cNvSpPr/>
          <p:nvPr/>
        </p:nvSpPr>
        <p:spPr>
          <a:xfrm>
            <a:off x="7397395" y="1589904"/>
            <a:ext cx="3756454" cy="1252152"/>
          </a:xfrm>
          <a:prstGeom prst="wedgeRectCallout">
            <a:avLst>
              <a:gd name="adj1" fmla="val -88377"/>
              <a:gd name="adj2" fmla="val 1010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3" b="24365"/>
          <a:stretch/>
        </p:blipFill>
        <p:spPr bwMode="auto">
          <a:xfrm>
            <a:off x="7642516" y="1657928"/>
            <a:ext cx="3406484" cy="111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4835611" y="3352800"/>
            <a:ext cx="1070919" cy="387178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238" y="3273124"/>
            <a:ext cx="2817434" cy="2823069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1386383" y="5782962"/>
            <a:ext cx="4273012" cy="37894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83" y="1394287"/>
            <a:ext cx="5811061" cy="514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construction</a:t>
            </a:r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1202723" y="1771134"/>
            <a:ext cx="4736757" cy="369878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644" y="1429264"/>
            <a:ext cx="4058718" cy="404065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381104" y="1334530"/>
            <a:ext cx="4300150" cy="4275438"/>
          </a:xfrm>
          <a:prstGeom prst="wedgeRectCallout">
            <a:avLst>
              <a:gd name="adj1" fmla="val -82902"/>
              <a:gd name="adj2" fmla="val 210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83" y="1394287"/>
            <a:ext cx="5811061" cy="514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construction</a:t>
            </a:r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6631459" y="1837038"/>
            <a:ext cx="565985" cy="439076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779" y="365125"/>
            <a:ext cx="986422" cy="600126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086335" y="205946"/>
            <a:ext cx="1738184" cy="6332559"/>
          </a:xfrm>
          <a:prstGeom prst="wedgeRectCallout">
            <a:avLst>
              <a:gd name="adj1" fmla="val -157326"/>
              <a:gd name="adj2" fmla="val 31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83" y="1394287"/>
            <a:ext cx="5811061" cy="514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construction</a:t>
            </a:r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5618206" y="1849867"/>
            <a:ext cx="214184" cy="352944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ular Callout 7"/>
          <p:cNvSpPr/>
          <p:nvPr/>
        </p:nvSpPr>
        <p:spPr>
          <a:xfrm>
            <a:off x="5865341" y="273188"/>
            <a:ext cx="5799438" cy="4843849"/>
          </a:xfrm>
          <a:custGeom>
            <a:avLst/>
            <a:gdLst>
              <a:gd name="connsiteX0" fmla="*/ 0 w 1367482"/>
              <a:gd name="connsiteY0" fmla="*/ 0 h 5626444"/>
              <a:gd name="connsiteX1" fmla="*/ 227914 w 1367482"/>
              <a:gd name="connsiteY1" fmla="*/ 0 h 5626444"/>
              <a:gd name="connsiteX2" fmla="*/ 227914 w 1367482"/>
              <a:gd name="connsiteY2" fmla="*/ 0 h 5626444"/>
              <a:gd name="connsiteX3" fmla="*/ 569784 w 1367482"/>
              <a:gd name="connsiteY3" fmla="*/ 0 h 5626444"/>
              <a:gd name="connsiteX4" fmla="*/ 1367482 w 1367482"/>
              <a:gd name="connsiteY4" fmla="*/ 0 h 5626444"/>
              <a:gd name="connsiteX5" fmla="*/ 1367482 w 1367482"/>
              <a:gd name="connsiteY5" fmla="*/ 937741 h 5626444"/>
              <a:gd name="connsiteX6" fmla="*/ 1367482 w 1367482"/>
              <a:gd name="connsiteY6" fmla="*/ 937741 h 5626444"/>
              <a:gd name="connsiteX7" fmla="*/ 1367482 w 1367482"/>
              <a:gd name="connsiteY7" fmla="*/ 2344352 h 5626444"/>
              <a:gd name="connsiteX8" fmla="*/ 1367482 w 1367482"/>
              <a:gd name="connsiteY8" fmla="*/ 5626444 h 5626444"/>
              <a:gd name="connsiteX9" fmla="*/ 569784 w 1367482"/>
              <a:gd name="connsiteY9" fmla="*/ 5626444 h 5626444"/>
              <a:gd name="connsiteX10" fmla="*/ 227914 w 1367482"/>
              <a:gd name="connsiteY10" fmla="*/ 5626444 h 5626444"/>
              <a:gd name="connsiteX11" fmla="*/ 227914 w 1367482"/>
              <a:gd name="connsiteY11" fmla="*/ 5626444 h 5626444"/>
              <a:gd name="connsiteX12" fmla="*/ 0 w 1367482"/>
              <a:gd name="connsiteY12" fmla="*/ 5626444 h 5626444"/>
              <a:gd name="connsiteX13" fmla="*/ 0 w 1367482"/>
              <a:gd name="connsiteY13" fmla="*/ 2344352 h 5626444"/>
              <a:gd name="connsiteX14" fmla="*/ -1991218 w 1367482"/>
              <a:gd name="connsiteY14" fmla="*/ 1280016 h 5626444"/>
              <a:gd name="connsiteX15" fmla="*/ 0 w 1367482"/>
              <a:gd name="connsiteY15" fmla="*/ 937741 h 5626444"/>
              <a:gd name="connsiteX16" fmla="*/ 0 w 1367482"/>
              <a:gd name="connsiteY16" fmla="*/ 0 h 5626444"/>
              <a:gd name="connsiteX0" fmla="*/ 1991218 w 3358700"/>
              <a:gd name="connsiteY0" fmla="*/ 0 h 5626444"/>
              <a:gd name="connsiteX1" fmla="*/ 2219132 w 3358700"/>
              <a:gd name="connsiteY1" fmla="*/ 0 h 5626444"/>
              <a:gd name="connsiteX2" fmla="*/ 2219132 w 3358700"/>
              <a:gd name="connsiteY2" fmla="*/ 0 h 5626444"/>
              <a:gd name="connsiteX3" fmla="*/ 2561002 w 3358700"/>
              <a:gd name="connsiteY3" fmla="*/ 0 h 5626444"/>
              <a:gd name="connsiteX4" fmla="*/ 3358700 w 3358700"/>
              <a:gd name="connsiteY4" fmla="*/ 0 h 5626444"/>
              <a:gd name="connsiteX5" fmla="*/ 3358700 w 3358700"/>
              <a:gd name="connsiteY5" fmla="*/ 937741 h 5626444"/>
              <a:gd name="connsiteX6" fmla="*/ 3358700 w 3358700"/>
              <a:gd name="connsiteY6" fmla="*/ 937741 h 5626444"/>
              <a:gd name="connsiteX7" fmla="*/ 3358700 w 3358700"/>
              <a:gd name="connsiteY7" fmla="*/ 2344352 h 5626444"/>
              <a:gd name="connsiteX8" fmla="*/ 3358700 w 3358700"/>
              <a:gd name="connsiteY8" fmla="*/ 5626444 h 5626444"/>
              <a:gd name="connsiteX9" fmla="*/ 2561002 w 3358700"/>
              <a:gd name="connsiteY9" fmla="*/ 5626444 h 5626444"/>
              <a:gd name="connsiteX10" fmla="*/ 2219132 w 3358700"/>
              <a:gd name="connsiteY10" fmla="*/ 5626444 h 5626444"/>
              <a:gd name="connsiteX11" fmla="*/ 2219132 w 3358700"/>
              <a:gd name="connsiteY11" fmla="*/ 5626444 h 5626444"/>
              <a:gd name="connsiteX12" fmla="*/ 1991218 w 3358700"/>
              <a:gd name="connsiteY12" fmla="*/ 5626444 h 5626444"/>
              <a:gd name="connsiteX13" fmla="*/ 1991218 w 3358700"/>
              <a:gd name="connsiteY13" fmla="*/ 1520568 h 5626444"/>
              <a:gd name="connsiteX14" fmla="*/ 0 w 3358700"/>
              <a:gd name="connsiteY14" fmla="*/ 1280016 h 5626444"/>
              <a:gd name="connsiteX15" fmla="*/ 1991218 w 3358700"/>
              <a:gd name="connsiteY15" fmla="*/ 937741 h 5626444"/>
              <a:gd name="connsiteX16" fmla="*/ 1991218 w 3358700"/>
              <a:gd name="connsiteY16" fmla="*/ 0 h 5626444"/>
              <a:gd name="connsiteX0" fmla="*/ 2048883 w 3416365"/>
              <a:gd name="connsiteY0" fmla="*/ 0 h 5626444"/>
              <a:gd name="connsiteX1" fmla="*/ 2276797 w 3416365"/>
              <a:gd name="connsiteY1" fmla="*/ 0 h 5626444"/>
              <a:gd name="connsiteX2" fmla="*/ 2276797 w 3416365"/>
              <a:gd name="connsiteY2" fmla="*/ 0 h 5626444"/>
              <a:gd name="connsiteX3" fmla="*/ 2618667 w 3416365"/>
              <a:gd name="connsiteY3" fmla="*/ 0 h 5626444"/>
              <a:gd name="connsiteX4" fmla="*/ 3416365 w 3416365"/>
              <a:gd name="connsiteY4" fmla="*/ 0 h 5626444"/>
              <a:gd name="connsiteX5" fmla="*/ 3416365 w 3416365"/>
              <a:gd name="connsiteY5" fmla="*/ 937741 h 5626444"/>
              <a:gd name="connsiteX6" fmla="*/ 3416365 w 3416365"/>
              <a:gd name="connsiteY6" fmla="*/ 937741 h 5626444"/>
              <a:gd name="connsiteX7" fmla="*/ 3416365 w 3416365"/>
              <a:gd name="connsiteY7" fmla="*/ 2344352 h 5626444"/>
              <a:gd name="connsiteX8" fmla="*/ 3416365 w 3416365"/>
              <a:gd name="connsiteY8" fmla="*/ 5626444 h 5626444"/>
              <a:gd name="connsiteX9" fmla="*/ 2618667 w 3416365"/>
              <a:gd name="connsiteY9" fmla="*/ 5626444 h 5626444"/>
              <a:gd name="connsiteX10" fmla="*/ 2276797 w 3416365"/>
              <a:gd name="connsiteY10" fmla="*/ 5626444 h 5626444"/>
              <a:gd name="connsiteX11" fmla="*/ 2276797 w 3416365"/>
              <a:gd name="connsiteY11" fmla="*/ 5626444 h 5626444"/>
              <a:gd name="connsiteX12" fmla="*/ 2048883 w 3416365"/>
              <a:gd name="connsiteY12" fmla="*/ 5626444 h 5626444"/>
              <a:gd name="connsiteX13" fmla="*/ 2048883 w 3416365"/>
              <a:gd name="connsiteY13" fmla="*/ 1520568 h 5626444"/>
              <a:gd name="connsiteX14" fmla="*/ 0 w 3416365"/>
              <a:gd name="connsiteY14" fmla="*/ 1551864 h 5626444"/>
              <a:gd name="connsiteX15" fmla="*/ 2048883 w 3416365"/>
              <a:gd name="connsiteY15" fmla="*/ 937741 h 5626444"/>
              <a:gd name="connsiteX16" fmla="*/ 2048883 w 3416365"/>
              <a:gd name="connsiteY16" fmla="*/ 0 h 5626444"/>
              <a:gd name="connsiteX0" fmla="*/ 2048883 w 3416365"/>
              <a:gd name="connsiteY0" fmla="*/ 0 h 5626444"/>
              <a:gd name="connsiteX1" fmla="*/ 2276797 w 3416365"/>
              <a:gd name="connsiteY1" fmla="*/ 0 h 5626444"/>
              <a:gd name="connsiteX2" fmla="*/ 2276797 w 3416365"/>
              <a:gd name="connsiteY2" fmla="*/ 0 h 5626444"/>
              <a:gd name="connsiteX3" fmla="*/ 2618667 w 3416365"/>
              <a:gd name="connsiteY3" fmla="*/ 0 h 5626444"/>
              <a:gd name="connsiteX4" fmla="*/ 3416365 w 3416365"/>
              <a:gd name="connsiteY4" fmla="*/ 0 h 5626444"/>
              <a:gd name="connsiteX5" fmla="*/ 3416365 w 3416365"/>
              <a:gd name="connsiteY5" fmla="*/ 937741 h 5626444"/>
              <a:gd name="connsiteX6" fmla="*/ 3416365 w 3416365"/>
              <a:gd name="connsiteY6" fmla="*/ 937741 h 5626444"/>
              <a:gd name="connsiteX7" fmla="*/ 3416365 w 3416365"/>
              <a:gd name="connsiteY7" fmla="*/ 2344352 h 5626444"/>
              <a:gd name="connsiteX8" fmla="*/ 3416365 w 3416365"/>
              <a:gd name="connsiteY8" fmla="*/ 5626444 h 5626444"/>
              <a:gd name="connsiteX9" fmla="*/ 2618667 w 3416365"/>
              <a:gd name="connsiteY9" fmla="*/ 5626444 h 5626444"/>
              <a:gd name="connsiteX10" fmla="*/ 2276797 w 3416365"/>
              <a:gd name="connsiteY10" fmla="*/ 5626444 h 5626444"/>
              <a:gd name="connsiteX11" fmla="*/ 2276797 w 3416365"/>
              <a:gd name="connsiteY11" fmla="*/ 5626444 h 5626444"/>
              <a:gd name="connsiteX12" fmla="*/ 2048883 w 3416365"/>
              <a:gd name="connsiteY12" fmla="*/ 5626444 h 5626444"/>
              <a:gd name="connsiteX13" fmla="*/ 2048883 w 3416365"/>
              <a:gd name="connsiteY13" fmla="*/ 1520568 h 5626444"/>
              <a:gd name="connsiteX14" fmla="*/ 0 w 3416365"/>
              <a:gd name="connsiteY14" fmla="*/ 1551864 h 5626444"/>
              <a:gd name="connsiteX15" fmla="*/ 2057121 w 3416365"/>
              <a:gd name="connsiteY15" fmla="*/ 229287 h 5626444"/>
              <a:gd name="connsiteX16" fmla="*/ 2048883 w 3416365"/>
              <a:gd name="connsiteY16" fmla="*/ 0 h 5626444"/>
              <a:gd name="connsiteX0" fmla="*/ 2048883 w 3416365"/>
              <a:gd name="connsiteY0" fmla="*/ 0 h 5626444"/>
              <a:gd name="connsiteX1" fmla="*/ 2276797 w 3416365"/>
              <a:gd name="connsiteY1" fmla="*/ 0 h 5626444"/>
              <a:gd name="connsiteX2" fmla="*/ 2276797 w 3416365"/>
              <a:gd name="connsiteY2" fmla="*/ 0 h 5626444"/>
              <a:gd name="connsiteX3" fmla="*/ 2618667 w 3416365"/>
              <a:gd name="connsiteY3" fmla="*/ 0 h 5626444"/>
              <a:gd name="connsiteX4" fmla="*/ 3416365 w 3416365"/>
              <a:gd name="connsiteY4" fmla="*/ 0 h 5626444"/>
              <a:gd name="connsiteX5" fmla="*/ 3416365 w 3416365"/>
              <a:gd name="connsiteY5" fmla="*/ 937741 h 5626444"/>
              <a:gd name="connsiteX6" fmla="*/ 3416365 w 3416365"/>
              <a:gd name="connsiteY6" fmla="*/ 937741 h 5626444"/>
              <a:gd name="connsiteX7" fmla="*/ 3416365 w 3416365"/>
              <a:gd name="connsiteY7" fmla="*/ 2344352 h 5626444"/>
              <a:gd name="connsiteX8" fmla="*/ 3416365 w 3416365"/>
              <a:gd name="connsiteY8" fmla="*/ 5626444 h 5626444"/>
              <a:gd name="connsiteX9" fmla="*/ 2618667 w 3416365"/>
              <a:gd name="connsiteY9" fmla="*/ 5626444 h 5626444"/>
              <a:gd name="connsiteX10" fmla="*/ 2276797 w 3416365"/>
              <a:gd name="connsiteY10" fmla="*/ 5626444 h 5626444"/>
              <a:gd name="connsiteX11" fmla="*/ 2276797 w 3416365"/>
              <a:gd name="connsiteY11" fmla="*/ 5626444 h 5626444"/>
              <a:gd name="connsiteX12" fmla="*/ 2048883 w 3416365"/>
              <a:gd name="connsiteY12" fmla="*/ 5626444 h 5626444"/>
              <a:gd name="connsiteX13" fmla="*/ 2057121 w 3416365"/>
              <a:gd name="connsiteY13" fmla="*/ 581455 h 5626444"/>
              <a:gd name="connsiteX14" fmla="*/ 0 w 3416365"/>
              <a:gd name="connsiteY14" fmla="*/ 1551864 h 5626444"/>
              <a:gd name="connsiteX15" fmla="*/ 2057121 w 3416365"/>
              <a:gd name="connsiteY15" fmla="*/ 229287 h 5626444"/>
              <a:gd name="connsiteX16" fmla="*/ 2048883 w 3416365"/>
              <a:gd name="connsiteY16" fmla="*/ 0 h 5626444"/>
              <a:gd name="connsiteX0" fmla="*/ 2060633 w 3416365"/>
              <a:gd name="connsiteY0" fmla="*/ 0 h 5651157"/>
              <a:gd name="connsiteX1" fmla="*/ 2276797 w 3416365"/>
              <a:gd name="connsiteY1" fmla="*/ 24713 h 5651157"/>
              <a:gd name="connsiteX2" fmla="*/ 2276797 w 3416365"/>
              <a:gd name="connsiteY2" fmla="*/ 24713 h 5651157"/>
              <a:gd name="connsiteX3" fmla="*/ 2618667 w 3416365"/>
              <a:gd name="connsiteY3" fmla="*/ 24713 h 5651157"/>
              <a:gd name="connsiteX4" fmla="*/ 3416365 w 3416365"/>
              <a:gd name="connsiteY4" fmla="*/ 24713 h 5651157"/>
              <a:gd name="connsiteX5" fmla="*/ 3416365 w 3416365"/>
              <a:gd name="connsiteY5" fmla="*/ 962454 h 5651157"/>
              <a:gd name="connsiteX6" fmla="*/ 3416365 w 3416365"/>
              <a:gd name="connsiteY6" fmla="*/ 962454 h 5651157"/>
              <a:gd name="connsiteX7" fmla="*/ 3416365 w 3416365"/>
              <a:gd name="connsiteY7" fmla="*/ 2369065 h 5651157"/>
              <a:gd name="connsiteX8" fmla="*/ 3416365 w 3416365"/>
              <a:gd name="connsiteY8" fmla="*/ 5651157 h 5651157"/>
              <a:gd name="connsiteX9" fmla="*/ 2618667 w 3416365"/>
              <a:gd name="connsiteY9" fmla="*/ 5651157 h 5651157"/>
              <a:gd name="connsiteX10" fmla="*/ 2276797 w 3416365"/>
              <a:gd name="connsiteY10" fmla="*/ 5651157 h 5651157"/>
              <a:gd name="connsiteX11" fmla="*/ 2276797 w 3416365"/>
              <a:gd name="connsiteY11" fmla="*/ 5651157 h 5651157"/>
              <a:gd name="connsiteX12" fmla="*/ 2048883 w 3416365"/>
              <a:gd name="connsiteY12" fmla="*/ 5651157 h 5651157"/>
              <a:gd name="connsiteX13" fmla="*/ 2057121 w 3416365"/>
              <a:gd name="connsiteY13" fmla="*/ 606168 h 5651157"/>
              <a:gd name="connsiteX14" fmla="*/ 0 w 3416365"/>
              <a:gd name="connsiteY14" fmla="*/ 1576577 h 5651157"/>
              <a:gd name="connsiteX15" fmla="*/ 2057121 w 3416365"/>
              <a:gd name="connsiteY15" fmla="*/ 254000 h 5651157"/>
              <a:gd name="connsiteX16" fmla="*/ 2060633 w 3416365"/>
              <a:gd name="connsiteY16" fmla="*/ 0 h 5651157"/>
              <a:gd name="connsiteX0" fmla="*/ 2051821 w 3416365"/>
              <a:gd name="connsiteY0" fmla="*/ 0 h 5634681"/>
              <a:gd name="connsiteX1" fmla="*/ 2276797 w 3416365"/>
              <a:gd name="connsiteY1" fmla="*/ 8237 h 5634681"/>
              <a:gd name="connsiteX2" fmla="*/ 2276797 w 3416365"/>
              <a:gd name="connsiteY2" fmla="*/ 8237 h 5634681"/>
              <a:gd name="connsiteX3" fmla="*/ 2618667 w 3416365"/>
              <a:gd name="connsiteY3" fmla="*/ 8237 h 5634681"/>
              <a:gd name="connsiteX4" fmla="*/ 3416365 w 3416365"/>
              <a:gd name="connsiteY4" fmla="*/ 8237 h 5634681"/>
              <a:gd name="connsiteX5" fmla="*/ 3416365 w 3416365"/>
              <a:gd name="connsiteY5" fmla="*/ 945978 h 5634681"/>
              <a:gd name="connsiteX6" fmla="*/ 3416365 w 3416365"/>
              <a:gd name="connsiteY6" fmla="*/ 945978 h 5634681"/>
              <a:gd name="connsiteX7" fmla="*/ 3416365 w 3416365"/>
              <a:gd name="connsiteY7" fmla="*/ 2352589 h 5634681"/>
              <a:gd name="connsiteX8" fmla="*/ 3416365 w 3416365"/>
              <a:gd name="connsiteY8" fmla="*/ 5634681 h 5634681"/>
              <a:gd name="connsiteX9" fmla="*/ 2618667 w 3416365"/>
              <a:gd name="connsiteY9" fmla="*/ 5634681 h 5634681"/>
              <a:gd name="connsiteX10" fmla="*/ 2276797 w 3416365"/>
              <a:gd name="connsiteY10" fmla="*/ 5634681 h 5634681"/>
              <a:gd name="connsiteX11" fmla="*/ 2276797 w 3416365"/>
              <a:gd name="connsiteY11" fmla="*/ 5634681 h 5634681"/>
              <a:gd name="connsiteX12" fmla="*/ 2048883 w 3416365"/>
              <a:gd name="connsiteY12" fmla="*/ 5634681 h 5634681"/>
              <a:gd name="connsiteX13" fmla="*/ 2057121 w 3416365"/>
              <a:gd name="connsiteY13" fmla="*/ 589692 h 5634681"/>
              <a:gd name="connsiteX14" fmla="*/ 0 w 3416365"/>
              <a:gd name="connsiteY14" fmla="*/ 1560101 h 5634681"/>
              <a:gd name="connsiteX15" fmla="*/ 2057121 w 3416365"/>
              <a:gd name="connsiteY15" fmla="*/ 237524 h 5634681"/>
              <a:gd name="connsiteX16" fmla="*/ 2051821 w 3416365"/>
              <a:gd name="connsiteY16" fmla="*/ 0 h 5634681"/>
              <a:gd name="connsiteX0" fmla="*/ 715238 w 2079782"/>
              <a:gd name="connsiteY0" fmla="*/ 0 h 5634681"/>
              <a:gd name="connsiteX1" fmla="*/ 940214 w 2079782"/>
              <a:gd name="connsiteY1" fmla="*/ 8237 h 5634681"/>
              <a:gd name="connsiteX2" fmla="*/ 940214 w 2079782"/>
              <a:gd name="connsiteY2" fmla="*/ 8237 h 5634681"/>
              <a:gd name="connsiteX3" fmla="*/ 1282084 w 2079782"/>
              <a:gd name="connsiteY3" fmla="*/ 8237 h 5634681"/>
              <a:gd name="connsiteX4" fmla="*/ 2079782 w 2079782"/>
              <a:gd name="connsiteY4" fmla="*/ 8237 h 5634681"/>
              <a:gd name="connsiteX5" fmla="*/ 2079782 w 2079782"/>
              <a:gd name="connsiteY5" fmla="*/ 945978 h 5634681"/>
              <a:gd name="connsiteX6" fmla="*/ 2079782 w 2079782"/>
              <a:gd name="connsiteY6" fmla="*/ 945978 h 5634681"/>
              <a:gd name="connsiteX7" fmla="*/ 2079782 w 2079782"/>
              <a:gd name="connsiteY7" fmla="*/ 2352589 h 5634681"/>
              <a:gd name="connsiteX8" fmla="*/ 2079782 w 2079782"/>
              <a:gd name="connsiteY8" fmla="*/ 5634681 h 5634681"/>
              <a:gd name="connsiteX9" fmla="*/ 1282084 w 2079782"/>
              <a:gd name="connsiteY9" fmla="*/ 5634681 h 5634681"/>
              <a:gd name="connsiteX10" fmla="*/ 940214 w 2079782"/>
              <a:gd name="connsiteY10" fmla="*/ 5634681 h 5634681"/>
              <a:gd name="connsiteX11" fmla="*/ 940214 w 2079782"/>
              <a:gd name="connsiteY11" fmla="*/ 5634681 h 5634681"/>
              <a:gd name="connsiteX12" fmla="*/ 712300 w 2079782"/>
              <a:gd name="connsiteY12" fmla="*/ 5634681 h 5634681"/>
              <a:gd name="connsiteX13" fmla="*/ 720538 w 2079782"/>
              <a:gd name="connsiteY13" fmla="*/ 589692 h 5634681"/>
              <a:gd name="connsiteX14" fmla="*/ 0 w 2079782"/>
              <a:gd name="connsiteY14" fmla="*/ 1576577 h 5634681"/>
              <a:gd name="connsiteX15" fmla="*/ 720538 w 2079782"/>
              <a:gd name="connsiteY15" fmla="*/ 237524 h 5634681"/>
              <a:gd name="connsiteX16" fmla="*/ 715238 w 2079782"/>
              <a:gd name="connsiteY16" fmla="*/ 0 h 5634681"/>
              <a:gd name="connsiteX0" fmla="*/ 703488 w 2068032"/>
              <a:gd name="connsiteY0" fmla="*/ 0 h 5634681"/>
              <a:gd name="connsiteX1" fmla="*/ 928464 w 2068032"/>
              <a:gd name="connsiteY1" fmla="*/ 8237 h 5634681"/>
              <a:gd name="connsiteX2" fmla="*/ 928464 w 2068032"/>
              <a:gd name="connsiteY2" fmla="*/ 8237 h 5634681"/>
              <a:gd name="connsiteX3" fmla="*/ 1270334 w 2068032"/>
              <a:gd name="connsiteY3" fmla="*/ 8237 h 5634681"/>
              <a:gd name="connsiteX4" fmla="*/ 2068032 w 2068032"/>
              <a:gd name="connsiteY4" fmla="*/ 8237 h 5634681"/>
              <a:gd name="connsiteX5" fmla="*/ 2068032 w 2068032"/>
              <a:gd name="connsiteY5" fmla="*/ 945978 h 5634681"/>
              <a:gd name="connsiteX6" fmla="*/ 2068032 w 2068032"/>
              <a:gd name="connsiteY6" fmla="*/ 945978 h 5634681"/>
              <a:gd name="connsiteX7" fmla="*/ 2068032 w 2068032"/>
              <a:gd name="connsiteY7" fmla="*/ 2352589 h 5634681"/>
              <a:gd name="connsiteX8" fmla="*/ 2068032 w 2068032"/>
              <a:gd name="connsiteY8" fmla="*/ 5634681 h 5634681"/>
              <a:gd name="connsiteX9" fmla="*/ 1270334 w 2068032"/>
              <a:gd name="connsiteY9" fmla="*/ 5634681 h 5634681"/>
              <a:gd name="connsiteX10" fmla="*/ 928464 w 2068032"/>
              <a:gd name="connsiteY10" fmla="*/ 5634681 h 5634681"/>
              <a:gd name="connsiteX11" fmla="*/ 928464 w 2068032"/>
              <a:gd name="connsiteY11" fmla="*/ 5634681 h 5634681"/>
              <a:gd name="connsiteX12" fmla="*/ 700550 w 2068032"/>
              <a:gd name="connsiteY12" fmla="*/ 5634681 h 5634681"/>
              <a:gd name="connsiteX13" fmla="*/ 708788 w 2068032"/>
              <a:gd name="connsiteY13" fmla="*/ 589692 h 5634681"/>
              <a:gd name="connsiteX14" fmla="*/ 0 w 2068032"/>
              <a:gd name="connsiteY14" fmla="*/ 1560101 h 5634681"/>
              <a:gd name="connsiteX15" fmla="*/ 708788 w 2068032"/>
              <a:gd name="connsiteY15" fmla="*/ 237524 h 5634681"/>
              <a:gd name="connsiteX16" fmla="*/ 703488 w 2068032"/>
              <a:gd name="connsiteY16" fmla="*/ 0 h 5634681"/>
              <a:gd name="connsiteX0" fmla="*/ 703488 w 2068032"/>
              <a:gd name="connsiteY0" fmla="*/ 0 h 5634681"/>
              <a:gd name="connsiteX1" fmla="*/ 928464 w 2068032"/>
              <a:gd name="connsiteY1" fmla="*/ 8237 h 5634681"/>
              <a:gd name="connsiteX2" fmla="*/ 928464 w 2068032"/>
              <a:gd name="connsiteY2" fmla="*/ 8237 h 5634681"/>
              <a:gd name="connsiteX3" fmla="*/ 1270334 w 2068032"/>
              <a:gd name="connsiteY3" fmla="*/ 8237 h 5634681"/>
              <a:gd name="connsiteX4" fmla="*/ 2068032 w 2068032"/>
              <a:gd name="connsiteY4" fmla="*/ 8237 h 5634681"/>
              <a:gd name="connsiteX5" fmla="*/ 2068032 w 2068032"/>
              <a:gd name="connsiteY5" fmla="*/ 945978 h 5634681"/>
              <a:gd name="connsiteX6" fmla="*/ 2068032 w 2068032"/>
              <a:gd name="connsiteY6" fmla="*/ 945978 h 5634681"/>
              <a:gd name="connsiteX7" fmla="*/ 2068032 w 2068032"/>
              <a:gd name="connsiteY7" fmla="*/ 2352589 h 5634681"/>
              <a:gd name="connsiteX8" fmla="*/ 2068032 w 2068032"/>
              <a:gd name="connsiteY8" fmla="*/ 5634681 h 5634681"/>
              <a:gd name="connsiteX9" fmla="*/ 1270334 w 2068032"/>
              <a:gd name="connsiteY9" fmla="*/ 5634681 h 5634681"/>
              <a:gd name="connsiteX10" fmla="*/ 928464 w 2068032"/>
              <a:gd name="connsiteY10" fmla="*/ 5634681 h 5634681"/>
              <a:gd name="connsiteX11" fmla="*/ 693460 w 2068032"/>
              <a:gd name="connsiteY11" fmla="*/ 5634681 h 5634681"/>
              <a:gd name="connsiteX12" fmla="*/ 700550 w 2068032"/>
              <a:gd name="connsiteY12" fmla="*/ 5634681 h 5634681"/>
              <a:gd name="connsiteX13" fmla="*/ 708788 w 2068032"/>
              <a:gd name="connsiteY13" fmla="*/ 589692 h 5634681"/>
              <a:gd name="connsiteX14" fmla="*/ 0 w 2068032"/>
              <a:gd name="connsiteY14" fmla="*/ 1560101 h 5634681"/>
              <a:gd name="connsiteX15" fmla="*/ 708788 w 2068032"/>
              <a:gd name="connsiteY15" fmla="*/ 237524 h 5634681"/>
              <a:gd name="connsiteX16" fmla="*/ 703488 w 2068032"/>
              <a:gd name="connsiteY16" fmla="*/ 0 h 5634681"/>
              <a:gd name="connsiteX0" fmla="*/ 703488 w 2068032"/>
              <a:gd name="connsiteY0" fmla="*/ 0 h 5634681"/>
              <a:gd name="connsiteX1" fmla="*/ 928464 w 2068032"/>
              <a:gd name="connsiteY1" fmla="*/ 8237 h 5634681"/>
              <a:gd name="connsiteX2" fmla="*/ 928464 w 2068032"/>
              <a:gd name="connsiteY2" fmla="*/ 8237 h 5634681"/>
              <a:gd name="connsiteX3" fmla="*/ 1270334 w 2068032"/>
              <a:gd name="connsiteY3" fmla="*/ 8237 h 5634681"/>
              <a:gd name="connsiteX4" fmla="*/ 2068032 w 2068032"/>
              <a:gd name="connsiteY4" fmla="*/ 8237 h 5634681"/>
              <a:gd name="connsiteX5" fmla="*/ 2068032 w 2068032"/>
              <a:gd name="connsiteY5" fmla="*/ 945978 h 5634681"/>
              <a:gd name="connsiteX6" fmla="*/ 2068032 w 2068032"/>
              <a:gd name="connsiteY6" fmla="*/ 945978 h 5634681"/>
              <a:gd name="connsiteX7" fmla="*/ 2068032 w 2068032"/>
              <a:gd name="connsiteY7" fmla="*/ 2352589 h 5634681"/>
              <a:gd name="connsiteX8" fmla="*/ 2068032 w 2068032"/>
              <a:gd name="connsiteY8" fmla="*/ 5634681 h 5634681"/>
              <a:gd name="connsiteX9" fmla="*/ 1270334 w 2068032"/>
              <a:gd name="connsiteY9" fmla="*/ 5634681 h 5634681"/>
              <a:gd name="connsiteX10" fmla="*/ 928464 w 2068032"/>
              <a:gd name="connsiteY10" fmla="*/ 5634681 h 5634681"/>
              <a:gd name="connsiteX11" fmla="*/ 693460 w 2068032"/>
              <a:gd name="connsiteY11" fmla="*/ 5634681 h 5634681"/>
              <a:gd name="connsiteX12" fmla="*/ 700550 w 2068032"/>
              <a:gd name="connsiteY12" fmla="*/ 5634681 h 5634681"/>
              <a:gd name="connsiteX13" fmla="*/ 708788 w 2068032"/>
              <a:gd name="connsiteY13" fmla="*/ 589692 h 5634681"/>
              <a:gd name="connsiteX14" fmla="*/ 0 w 2068032"/>
              <a:gd name="connsiteY14" fmla="*/ 1560101 h 5634681"/>
              <a:gd name="connsiteX15" fmla="*/ 708788 w 2068032"/>
              <a:gd name="connsiteY15" fmla="*/ 237524 h 5634681"/>
              <a:gd name="connsiteX16" fmla="*/ 703488 w 2068032"/>
              <a:gd name="connsiteY16" fmla="*/ 0 h 5634681"/>
              <a:gd name="connsiteX0" fmla="*/ 703488 w 2068032"/>
              <a:gd name="connsiteY0" fmla="*/ 0 h 5634681"/>
              <a:gd name="connsiteX1" fmla="*/ 928464 w 2068032"/>
              <a:gd name="connsiteY1" fmla="*/ 8237 h 5634681"/>
              <a:gd name="connsiteX2" fmla="*/ 928464 w 2068032"/>
              <a:gd name="connsiteY2" fmla="*/ 8237 h 5634681"/>
              <a:gd name="connsiteX3" fmla="*/ 1270334 w 2068032"/>
              <a:gd name="connsiteY3" fmla="*/ 8237 h 5634681"/>
              <a:gd name="connsiteX4" fmla="*/ 2068032 w 2068032"/>
              <a:gd name="connsiteY4" fmla="*/ 8237 h 5634681"/>
              <a:gd name="connsiteX5" fmla="*/ 2068032 w 2068032"/>
              <a:gd name="connsiteY5" fmla="*/ 945978 h 5634681"/>
              <a:gd name="connsiteX6" fmla="*/ 2068032 w 2068032"/>
              <a:gd name="connsiteY6" fmla="*/ 945978 h 5634681"/>
              <a:gd name="connsiteX7" fmla="*/ 2068032 w 2068032"/>
              <a:gd name="connsiteY7" fmla="*/ 2352589 h 5634681"/>
              <a:gd name="connsiteX8" fmla="*/ 2068032 w 2068032"/>
              <a:gd name="connsiteY8" fmla="*/ 5634681 h 5634681"/>
              <a:gd name="connsiteX9" fmla="*/ 1270334 w 2068032"/>
              <a:gd name="connsiteY9" fmla="*/ 5634681 h 5634681"/>
              <a:gd name="connsiteX10" fmla="*/ 951965 w 2068032"/>
              <a:gd name="connsiteY10" fmla="*/ 4802659 h 5634681"/>
              <a:gd name="connsiteX11" fmla="*/ 693460 w 2068032"/>
              <a:gd name="connsiteY11" fmla="*/ 5634681 h 5634681"/>
              <a:gd name="connsiteX12" fmla="*/ 700550 w 2068032"/>
              <a:gd name="connsiteY12" fmla="*/ 5634681 h 5634681"/>
              <a:gd name="connsiteX13" fmla="*/ 708788 w 2068032"/>
              <a:gd name="connsiteY13" fmla="*/ 589692 h 5634681"/>
              <a:gd name="connsiteX14" fmla="*/ 0 w 2068032"/>
              <a:gd name="connsiteY14" fmla="*/ 1560101 h 5634681"/>
              <a:gd name="connsiteX15" fmla="*/ 708788 w 2068032"/>
              <a:gd name="connsiteY15" fmla="*/ 237524 h 5634681"/>
              <a:gd name="connsiteX16" fmla="*/ 703488 w 2068032"/>
              <a:gd name="connsiteY16" fmla="*/ 0 h 5634681"/>
              <a:gd name="connsiteX0" fmla="*/ 703488 w 2068032"/>
              <a:gd name="connsiteY0" fmla="*/ 0 h 5634681"/>
              <a:gd name="connsiteX1" fmla="*/ 928464 w 2068032"/>
              <a:gd name="connsiteY1" fmla="*/ 8237 h 5634681"/>
              <a:gd name="connsiteX2" fmla="*/ 928464 w 2068032"/>
              <a:gd name="connsiteY2" fmla="*/ 8237 h 5634681"/>
              <a:gd name="connsiteX3" fmla="*/ 1270334 w 2068032"/>
              <a:gd name="connsiteY3" fmla="*/ 8237 h 5634681"/>
              <a:gd name="connsiteX4" fmla="*/ 2068032 w 2068032"/>
              <a:gd name="connsiteY4" fmla="*/ 8237 h 5634681"/>
              <a:gd name="connsiteX5" fmla="*/ 2068032 w 2068032"/>
              <a:gd name="connsiteY5" fmla="*/ 945978 h 5634681"/>
              <a:gd name="connsiteX6" fmla="*/ 2068032 w 2068032"/>
              <a:gd name="connsiteY6" fmla="*/ 945978 h 5634681"/>
              <a:gd name="connsiteX7" fmla="*/ 2068032 w 2068032"/>
              <a:gd name="connsiteY7" fmla="*/ 2352589 h 5634681"/>
              <a:gd name="connsiteX8" fmla="*/ 2068032 w 2068032"/>
              <a:gd name="connsiteY8" fmla="*/ 5634681 h 5634681"/>
              <a:gd name="connsiteX9" fmla="*/ 1311460 w 2068032"/>
              <a:gd name="connsiteY9" fmla="*/ 4819135 h 5634681"/>
              <a:gd name="connsiteX10" fmla="*/ 951965 w 2068032"/>
              <a:gd name="connsiteY10" fmla="*/ 4802659 h 5634681"/>
              <a:gd name="connsiteX11" fmla="*/ 693460 w 2068032"/>
              <a:gd name="connsiteY11" fmla="*/ 5634681 h 5634681"/>
              <a:gd name="connsiteX12" fmla="*/ 700550 w 2068032"/>
              <a:gd name="connsiteY12" fmla="*/ 5634681 h 5634681"/>
              <a:gd name="connsiteX13" fmla="*/ 708788 w 2068032"/>
              <a:gd name="connsiteY13" fmla="*/ 589692 h 5634681"/>
              <a:gd name="connsiteX14" fmla="*/ 0 w 2068032"/>
              <a:gd name="connsiteY14" fmla="*/ 1560101 h 5634681"/>
              <a:gd name="connsiteX15" fmla="*/ 708788 w 2068032"/>
              <a:gd name="connsiteY15" fmla="*/ 237524 h 5634681"/>
              <a:gd name="connsiteX16" fmla="*/ 703488 w 2068032"/>
              <a:gd name="connsiteY16" fmla="*/ 0 h 5634681"/>
              <a:gd name="connsiteX0" fmla="*/ 703488 w 2068032"/>
              <a:gd name="connsiteY0" fmla="*/ 0 h 5634681"/>
              <a:gd name="connsiteX1" fmla="*/ 928464 w 2068032"/>
              <a:gd name="connsiteY1" fmla="*/ 8237 h 5634681"/>
              <a:gd name="connsiteX2" fmla="*/ 928464 w 2068032"/>
              <a:gd name="connsiteY2" fmla="*/ 8237 h 5634681"/>
              <a:gd name="connsiteX3" fmla="*/ 1270334 w 2068032"/>
              <a:gd name="connsiteY3" fmla="*/ 8237 h 5634681"/>
              <a:gd name="connsiteX4" fmla="*/ 2068032 w 2068032"/>
              <a:gd name="connsiteY4" fmla="*/ 8237 h 5634681"/>
              <a:gd name="connsiteX5" fmla="*/ 2068032 w 2068032"/>
              <a:gd name="connsiteY5" fmla="*/ 945978 h 5634681"/>
              <a:gd name="connsiteX6" fmla="*/ 2068032 w 2068032"/>
              <a:gd name="connsiteY6" fmla="*/ 945978 h 5634681"/>
              <a:gd name="connsiteX7" fmla="*/ 2068032 w 2068032"/>
              <a:gd name="connsiteY7" fmla="*/ 2352589 h 5634681"/>
              <a:gd name="connsiteX8" fmla="*/ 2065095 w 2068032"/>
              <a:gd name="connsiteY8" fmla="*/ 4843849 h 5634681"/>
              <a:gd name="connsiteX9" fmla="*/ 1311460 w 2068032"/>
              <a:gd name="connsiteY9" fmla="*/ 4819135 h 5634681"/>
              <a:gd name="connsiteX10" fmla="*/ 951965 w 2068032"/>
              <a:gd name="connsiteY10" fmla="*/ 4802659 h 5634681"/>
              <a:gd name="connsiteX11" fmla="*/ 693460 w 2068032"/>
              <a:gd name="connsiteY11" fmla="*/ 5634681 h 5634681"/>
              <a:gd name="connsiteX12" fmla="*/ 700550 w 2068032"/>
              <a:gd name="connsiteY12" fmla="*/ 5634681 h 5634681"/>
              <a:gd name="connsiteX13" fmla="*/ 708788 w 2068032"/>
              <a:gd name="connsiteY13" fmla="*/ 589692 h 5634681"/>
              <a:gd name="connsiteX14" fmla="*/ 0 w 2068032"/>
              <a:gd name="connsiteY14" fmla="*/ 1560101 h 5634681"/>
              <a:gd name="connsiteX15" fmla="*/ 708788 w 2068032"/>
              <a:gd name="connsiteY15" fmla="*/ 237524 h 5634681"/>
              <a:gd name="connsiteX16" fmla="*/ 703488 w 2068032"/>
              <a:gd name="connsiteY16" fmla="*/ 0 h 5634681"/>
              <a:gd name="connsiteX0" fmla="*/ 703488 w 2068032"/>
              <a:gd name="connsiteY0" fmla="*/ 0 h 5634681"/>
              <a:gd name="connsiteX1" fmla="*/ 928464 w 2068032"/>
              <a:gd name="connsiteY1" fmla="*/ 8237 h 5634681"/>
              <a:gd name="connsiteX2" fmla="*/ 928464 w 2068032"/>
              <a:gd name="connsiteY2" fmla="*/ 8237 h 5634681"/>
              <a:gd name="connsiteX3" fmla="*/ 1270334 w 2068032"/>
              <a:gd name="connsiteY3" fmla="*/ 8237 h 5634681"/>
              <a:gd name="connsiteX4" fmla="*/ 2068032 w 2068032"/>
              <a:gd name="connsiteY4" fmla="*/ 8237 h 5634681"/>
              <a:gd name="connsiteX5" fmla="*/ 2068032 w 2068032"/>
              <a:gd name="connsiteY5" fmla="*/ 945978 h 5634681"/>
              <a:gd name="connsiteX6" fmla="*/ 2068032 w 2068032"/>
              <a:gd name="connsiteY6" fmla="*/ 945978 h 5634681"/>
              <a:gd name="connsiteX7" fmla="*/ 2068032 w 2068032"/>
              <a:gd name="connsiteY7" fmla="*/ 2352589 h 5634681"/>
              <a:gd name="connsiteX8" fmla="*/ 2065095 w 2068032"/>
              <a:gd name="connsiteY8" fmla="*/ 4843849 h 5634681"/>
              <a:gd name="connsiteX9" fmla="*/ 1311460 w 2068032"/>
              <a:gd name="connsiteY9" fmla="*/ 4819135 h 5634681"/>
              <a:gd name="connsiteX10" fmla="*/ 951965 w 2068032"/>
              <a:gd name="connsiteY10" fmla="*/ 4802659 h 5634681"/>
              <a:gd name="connsiteX11" fmla="*/ 693460 w 2068032"/>
              <a:gd name="connsiteY11" fmla="*/ 5634681 h 5634681"/>
              <a:gd name="connsiteX12" fmla="*/ 703488 w 2068032"/>
              <a:gd name="connsiteY12" fmla="*/ 4835610 h 5634681"/>
              <a:gd name="connsiteX13" fmla="*/ 708788 w 2068032"/>
              <a:gd name="connsiteY13" fmla="*/ 589692 h 5634681"/>
              <a:gd name="connsiteX14" fmla="*/ 0 w 2068032"/>
              <a:gd name="connsiteY14" fmla="*/ 1560101 h 5634681"/>
              <a:gd name="connsiteX15" fmla="*/ 708788 w 2068032"/>
              <a:gd name="connsiteY15" fmla="*/ 237524 h 5634681"/>
              <a:gd name="connsiteX16" fmla="*/ 703488 w 2068032"/>
              <a:gd name="connsiteY16" fmla="*/ 0 h 5634681"/>
              <a:gd name="connsiteX0" fmla="*/ 703488 w 2068032"/>
              <a:gd name="connsiteY0" fmla="*/ 0 h 4843849"/>
              <a:gd name="connsiteX1" fmla="*/ 928464 w 2068032"/>
              <a:gd name="connsiteY1" fmla="*/ 8237 h 4843849"/>
              <a:gd name="connsiteX2" fmla="*/ 928464 w 2068032"/>
              <a:gd name="connsiteY2" fmla="*/ 8237 h 4843849"/>
              <a:gd name="connsiteX3" fmla="*/ 1270334 w 2068032"/>
              <a:gd name="connsiteY3" fmla="*/ 8237 h 4843849"/>
              <a:gd name="connsiteX4" fmla="*/ 2068032 w 2068032"/>
              <a:gd name="connsiteY4" fmla="*/ 8237 h 4843849"/>
              <a:gd name="connsiteX5" fmla="*/ 2068032 w 2068032"/>
              <a:gd name="connsiteY5" fmla="*/ 945978 h 4843849"/>
              <a:gd name="connsiteX6" fmla="*/ 2068032 w 2068032"/>
              <a:gd name="connsiteY6" fmla="*/ 945978 h 4843849"/>
              <a:gd name="connsiteX7" fmla="*/ 2068032 w 2068032"/>
              <a:gd name="connsiteY7" fmla="*/ 2352589 h 4843849"/>
              <a:gd name="connsiteX8" fmla="*/ 2065095 w 2068032"/>
              <a:gd name="connsiteY8" fmla="*/ 4843849 h 4843849"/>
              <a:gd name="connsiteX9" fmla="*/ 1311460 w 2068032"/>
              <a:gd name="connsiteY9" fmla="*/ 4819135 h 4843849"/>
              <a:gd name="connsiteX10" fmla="*/ 951965 w 2068032"/>
              <a:gd name="connsiteY10" fmla="*/ 4802659 h 4843849"/>
              <a:gd name="connsiteX11" fmla="*/ 705211 w 2068032"/>
              <a:gd name="connsiteY11" fmla="*/ 4827373 h 4843849"/>
              <a:gd name="connsiteX12" fmla="*/ 703488 w 2068032"/>
              <a:gd name="connsiteY12" fmla="*/ 4835610 h 4843849"/>
              <a:gd name="connsiteX13" fmla="*/ 708788 w 2068032"/>
              <a:gd name="connsiteY13" fmla="*/ 589692 h 4843849"/>
              <a:gd name="connsiteX14" fmla="*/ 0 w 2068032"/>
              <a:gd name="connsiteY14" fmla="*/ 1560101 h 4843849"/>
              <a:gd name="connsiteX15" fmla="*/ 708788 w 2068032"/>
              <a:gd name="connsiteY15" fmla="*/ 237524 h 4843849"/>
              <a:gd name="connsiteX16" fmla="*/ 703488 w 2068032"/>
              <a:gd name="connsiteY16" fmla="*/ 0 h 4843849"/>
              <a:gd name="connsiteX0" fmla="*/ 703488 w 2068032"/>
              <a:gd name="connsiteY0" fmla="*/ 0 h 4843849"/>
              <a:gd name="connsiteX1" fmla="*/ 928464 w 2068032"/>
              <a:gd name="connsiteY1" fmla="*/ 8237 h 4843849"/>
              <a:gd name="connsiteX2" fmla="*/ 928464 w 2068032"/>
              <a:gd name="connsiteY2" fmla="*/ 8237 h 4843849"/>
              <a:gd name="connsiteX3" fmla="*/ 1270334 w 2068032"/>
              <a:gd name="connsiteY3" fmla="*/ 8237 h 4843849"/>
              <a:gd name="connsiteX4" fmla="*/ 2068032 w 2068032"/>
              <a:gd name="connsiteY4" fmla="*/ 8237 h 4843849"/>
              <a:gd name="connsiteX5" fmla="*/ 2068032 w 2068032"/>
              <a:gd name="connsiteY5" fmla="*/ 945978 h 4843849"/>
              <a:gd name="connsiteX6" fmla="*/ 2068032 w 2068032"/>
              <a:gd name="connsiteY6" fmla="*/ 945978 h 4843849"/>
              <a:gd name="connsiteX7" fmla="*/ 2068032 w 2068032"/>
              <a:gd name="connsiteY7" fmla="*/ 2352589 h 4843849"/>
              <a:gd name="connsiteX8" fmla="*/ 2065095 w 2068032"/>
              <a:gd name="connsiteY8" fmla="*/ 4843849 h 4843849"/>
              <a:gd name="connsiteX9" fmla="*/ 1311460 w 2068032"/>
              <a:gd name="connsiteY9" fmla="*/ 4819135 h 4843849"/>
              <a:gd name="connsiteX10" fmla="*/ 951965 w 2068032"/>
              <a:gd name="connsiteY10" fmla="*/ 4802659 h 4843849"/>
              <a:gd name="connsiteX11" fmla="*/ 705211 w 2068032"/>
              <a:gd name="connsiteY11" fmla="*/ 4827373 h 4843849"/>
              <a:gd name="connsiteX12" fmla="*/ 706425 w 2068032"/>
              <a:gd name="connsiteY12" fmla="*/ 4777945 h 4843849"/>
              <a:gd name="connsiteX13" fmla="*/ 708788 w 2068032"/>
              <a:gd name="connsiteY13" fmla="*/ 589692 h 4843849"/>
              <a:gd name="connsiteX14" fmla="*/ 0 w 2068032"/>
              <a:gd name="connsiteY14" fmla="*/ 1560101 h 4843849"/>
              <a:gd name="connsiteX15" fmla="*/ 708788 w 2068032"/>
              <a:gd name="connsiteY15" fmla="*/ 237524 h 4843849"/>
              <a:gd name="connsiteX16" fmla="*/ 703488 w 2068032"/>
              <a:gd name="connsiteY16" fmla="*/ 0 h 4843849"/>
              <a:gd name="connsiteX0" fmla="*/ 703488 w 2068032"/>
              <a:gd name="connsiteY0" fmla="*/ 0 h 4843849"/>
              <a:gd name="connsiteX1" fmla="*/ 928464 w 2068032"/>
              <a:gd name="connsiteY1" fmla="*/ 8237 h 4843849"/>
              <a:gd name="connsiteX2" fmla="*/ 928464 w 2068032"/>
              <a:gd name="connsiteY2" fmla="*/ 8237 h 4843849"/>
              <a:gd name="connsiteX3" fmla="*/ 1270334 w 2068032"/>
              <a:gd name="connsiteY3" fmla="*/ 8237 h 4843849"/>
              <a:gd name="connsiteX4" fmla="*/ 2068032 w 2068032"/>
              <a:gd name="connsiteY4" fmla="*/ 8237 h 4843849"/>
              <a:gd name="connsiteX5" fmla="*/ 2068032 w 2068032"/>
              <a:gd name="connsiteY5" fmla="*/ 945978 h 4843849"/>
              <a:gd name="connsiteX6" fmla="*/ 2068032 w 2068032"/>
              <a:gd name="connsiteY6" fmla="*/ 945978 h 4843849"/>
              <a:gd name="connsiteX7" fmla="*/ 2068032 w 2068032"/>
              <a:gd name="connsiteY7" fmla="*/ 2352589 h 4843849"/>
              <a:gd name="connsiteX8" fmla="*/ 2065095 w 2068032"/>
              <a:gd name="connsiteY8" fmla="*/ 4843849 h 4843849"/>
              <a:gd name="connsiteX9" fmla="*/ 1311460 w 2068032"/>
              <a:gd name="connsiteY9" fmla="*/ 4819135 h 4843849"/>
              <a:gd name="connsiteX10" fmla="*/ 951965 w 2068032"/>
              <a:gd name="connsiteY10" fmla="*/ 4802659 h 4843849"/>
              <a:gd name="connsiteX11" fmla="*/ 702273 w 2068032"/>
              <a:gd name="connsiteY11" fmla="*/ 4810897 h 4843849"/>
              <a:gd name="connsiteX12" fmla="*/ 706425 w 2068032"/>
              <a:gd name="connsiteY12" fmla="*/ 4777945 h 4843849"/>
              <a:gd name="connsiteX13" fmla="*/ 708788 w 2068032"/>
              <a:gd name="connsiteY13" fmla="*/ 589692 h 4843849"/>
              <a:gd name="connsiteX14" fmla="*/ 0 w 2068032"/>
              <a:gd name="connsiteY14" fmla="*/ 1560101 h 4843849"/>
              <a:gd name="connsiteX15" fmla="*/ 708788 w 2068032"/>
              <a:gd name="connsiteY15" fmla="*/ 237524 h 4843849"/>
              <a:gd name="connsiteX16" fmla="*/ 703488 w 2068032"/>
              <a:gd name="connsiteY16" fmla="*/ 0 h 484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8032" h="4843849">
                <a:moveTo>
                  <a:pt x="703488" y="0"/>
                </a:moveTo>
                <a:lnTo>
                  <a:pt x="928464" y="8237"/>
                </a:lnTo>
                <a:lnTo>
                  <a:pt x="928464" y="8237"/>
                </a:lnTo>
                <a:lnTo>
                  <a:pt x="1270334" y="8237"/>
                </a:lnTo>
                <a:lnTo>
                  <a:pt x="2068032" y="8237"/>
                </a:lnTo>
                <a:lnTo>
                  <a:pt x="2068032" y="945978"/>
                </a:lnTo>
                <a:lnTo>
                  <a:pt x="2068032" y="945978"/>
                </a:lnTo>
                <a:lnTo>
                  <a:pt x="2068032" y="2352589"/>
                </a:lnTo>
                <a:lnTo>
                  <a:pt x="2065095" y="4843849"/>
                </a:lnTo>
                <a:lnTo>
                  <a:pt x="1311460" y="4819135"/>
                </a:lnTo>
                <a:lnTo>
                  <a:pt x="951965" y="4802659"/>
                </a:lnTo>
                <a:cubicBezTo>
                  <a:pt x="873630" y="4802659"/>
                  <a:pt x="780608" y="4802659"/>
                  <a:pt x="702273" y="4810897"/>
                </a:cubicBezTo>
                <a:cubicBezTo>
                  <a:pt x="702678" y="4794421"/>
                  <a:pt x="706020" y="4794421"/>
                  <a:pt x="706425" y="4777945"/>
                </a:cubicBezTo>
                <a:cubicBezTo>
                  <a:pt x="708192" y="3362639"/>
                  <a:pt x="707021" y="2004998"/>
                  <a:pt x="708788" y="589692"/>
                </a:cubicBezTo>
                <a:lnTo>
                  <a:pt x="0" y="1560101"/>
                </a:lnTo>
                <a:lnTo>
                  <a:pt x="708788" y="237524"/>
                </a:lnTo>
                <a:cubicBezTo>
                  <a:pt x="709959" y="152857"/>
                  <a:pt x="702317" y="84667"/>
                  <a:pt x="7034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67224" y="2008676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767224" y="2429095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1.04668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7224" y="2833038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1.04668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77621" y="3234913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1.04668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5767224" y="3619883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1.04668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774562" y="4024818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1.04668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757875" y="4425570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1.04668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754380" y="4814723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1.04668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774275" y="5296533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2.03627 </a:t>
            </a:r>
            <a:r>
              <a:rPr lang="en-US" sz="1100" dirty="0" err="1" smtClean="0"/>
              <a:t>GOhm</a:t>
            </a:r>
            <a:endParaRPr lang="ru-RU"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412" y="467485"/>
            <a:ext cx="3474057" cy="41349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96000" y="1644006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1-2 </a:t>
            </a:r>
            <a:r>
              <a:rPr lang="en-US" sz="1100" dirty="0" err="1"/>
              <a:t>M</a:t>
            </a:r>
            <a:r>
              <a:rPr lang="en-US" sz="1100" dirty="0" err="1" smtClean="0"/>
              <a:t>Ohm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426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with fixed step potential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43244"/>
            <a:ext cx="4037828" cy="320769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61183" y="1665972"/>
            <a:ext cx="4092618" cy="328496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63576"/>
              </p:ext>
            </p:extLst>
          </p:nvPr>
        </p:nvGraphicFramePr>
        <p:xfrm>
          <a:off x="4876028" y="1743244"/>
          <a:ext cx="2385155" cy="2634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607"/>
                <a:gridCol w="1342548"/>
              </a:tblGrid>
              <a:tr h="6930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Coordinate of leveling ring (mm)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Potential on the ring (V)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48.25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88.45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128.65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168.85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209.05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249.25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289.45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329.65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369.85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14306"/>
              </p:ext>
            </p:extLst>
          </p:nvPr>
        </p:nvGraphicFramePr>
        <p:xfrm>
          <a:off x="5149550" y="4703803"/>
          <a:ext cx="2111633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26"/>
                <a:gridCol w="1148707"/>
              </a:tblGrid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Offset [mm]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Homoginity</a:t>
                      </a:r>
                      <a:r>
                        <a:rPr lang="en-US" sz="1100" dirty="0" smtClean="0"/>
                        <a:t> [%]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0.15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0.19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0.87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2.07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with </a:t>
            </a:r>
            <a:r>
              <a:rPr lang="en-US" dirty="0" smtClean="0"/>
              <a:t>calculated ring’s potentials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66" y="1842101"/>
            <a:ext cx="5245077" cy="4643183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06963196"/>
              </p:ext>
            </p:extLst>
          </p:nvPr>
        </p:nvGraphicFramePr>
        <p:xfrm>
          <a:off x="6565557" y="1842101"/>
          <a:ext cx="4629665" cy="257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30507"/>
              </p:ext>
            </p:extLst>
          </p:nvPr>
        </p:nvGraphicFramePr>
        <p:xfrm>
          <a:off x="6931955" y="4415481"/>
          <a:ext cx="3896867" cy="2348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411"/>
                <a:gridCol w="2193456"/>
              </a:tblGrid>
              <a:tr h="372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Coordinate of leveling ring (mm)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Potential on the ring (V)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48.25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19650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88.45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29750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128.65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39850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168.85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49950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209.05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60050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249.25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70150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289.45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80250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329.65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90350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369.85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with </a:t>
            </a:r>
            <a:r>
              <a:rPr lang="en-US" dirty="0" smtClean="0"/>
              <a:t>leveling rings offsets</a:t>
            </a:r>
            <a:endParaRPr lang="ru-R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92361"/>
              </p:ext>
            </p:extLst>
          </p:nvPr>
        </p:nvGraphicFramePr>
        <p:xfrm>
          <a:off x="4905448" y="1755663"/>
          <a:ext cx="2166920" cy="2634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211"/>
                <a:gridCol w="121970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Coordinate of leveling ring (mm)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Potential on the ring (V)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48.25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19650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88.45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29750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128.65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39850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168.85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49950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209.05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60050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249.25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70150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289.45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80250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329.65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90350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369.85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755663"/>
            <a:ext cx="4071551" cy="33188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68065" y="1755663"/>
            <a:ext cx="4285734" cy="331884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76605"/>
              </p:ext>
            </p:extLst>
          </p:nvPr>
        </p:nvGraphicFramePr>
        <p:xfrm>
          <a:off x="4933091" y="4786185"/>
          <a:ext cx="2111633" cy="182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26"/>
                <a:gridCol w="1148707"/>
              </a:tblGrid>
              <a:tr h="26731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Offset [mm]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Homoginity</a:t>
                      </a:r>
                      <a:r>
                        <a:rPr lang="en-US" sz="1100" dirty="0" smtClean="0"/>
                        <a:t> [%]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0.028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0.031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0.043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0.087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0.15</a:t>
                      </a:r>
                      <a:endParaRPr lang="ru-RU" sz="1100" dirty="0"/>
                    </a:p>
                  </a:txBody>
                  <a:tcPr/>
                </a:tc>
              </a:tr>
              <a:tr h="2183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0.51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3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with HV inlet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969476" cy="4376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0952" y="2283851"/>
            <a:ext cx="729227" cy="3459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777" y="1751485"/>
            <a:ext cx="5451023" cy="43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217</Words>
  <Application>Microsoft Office PowerPoint</Application>
  <PresentationFormat>Widescreen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TPC construction. Design of the electric field in TPC</vt:lpstr>
      <vt:lpstr>TPC construction</vt:lpstr>
      <vt:lpstr>TPC construction</vt:lpstr>
      <vt:lpstr>TPC construction</vt:lpstr>
      <vt:lpstr>TPC construction</vt:lpstr>
      <vt:lpstr>Modeling with fixed step potential</vt:lpstr>
      <vt:lpstr>Modeling with calculated ring’s potentials</vt:lpstr>
      <vt:lpstr>Modeling with leveling rings offsets</vt:lpstr>
      <vt:lpstr>Modeling with HV inlet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lkst</dc:creator>
  <cp:lastModifiedBy>lkst</cp:lastModifiedBy>
  <cp:revision>27</cp:revision>
  <dcterms:created xsi:type="dcterms:W3CDTF">2021-03-27T04:01:01Z</dcterms:created>
  <dcterms:modified xsi:type="dcterms:W3CDTF">2021-04-01T07:13:42Z</dcterms:modified>
</cp:coreProperties>
</file>