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36"/>
  </p:notesMasterIdLst>
  <p:handoutMasterIdLst>
    <p:handoutMasterId r:id="rId37"/>
  </p:handoutMasterIdLst>
  <p:sldIdLst>
    <p:sldId id="334" r:id="rId2"/>
    <p:sldId id="450" r:id="rId3"/>
    <p:sldId id="502" r:id="rId4"/>
    <p:sldId id="480" r:id="rId5"/>
    <p:sldId id="493" r:id="rId6"/>
    <p:sldId id="482" r:id="rId7"/>
    <p:sldId id="451" r:id="rId8"/>
    <p:sldId id="481" r:id="rId9"/>
    <p:sldId id="485" r:id="rId10"/>
    <p:sldId id="484" r:id="rId11"/>
    <p:sldId id="494" r:id="rId12"/>
    <p:sldId id="486" r:id="rId13"/>
    <p:sldId id="487" r:id="rId14"/>
    <p:sldId id="488" r:id="rId15"/>
    <p:sldId id="491" r:id="rId16"/>
    <p:sldId id="490" r:id="rId17"/>
    <p:sldId id="492" r:id="rId18"/>
    <p:sldId id="496" r:id="rId19"/>
    <p:sldId id="497" r:id="rId20"/>
    <p:sldId id="498" r:id="rId21"/>
    <p:sldId id="499" r:id="rId22"/>
    <p:sldId id="504" r:id="rId23"/>
    <p:sldId id="509" r:id="rId24"/>
    <p:sldId id="501" r:id="rId25"/>
    <p:sldId id="512" r:id="rId26"/>
    <p:sldId id="505" r:id="rId27"/>
    <p:sldId id="513" r:id="rId28"/>
    <p:sldId id="506" r:id="rId29"/>
    <p:sldId id="507" r:id="rId30"/>
    <p:sldId id="508" r:id="rId31"/>
    <p:sldId id="500" r:id="rId32"/>
    <p:sldId id="510" r:id="rId33"/>
    <p:sldId id="514" r:id="rId34"/>
    <p:sldId id="459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yev Alexand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66CC"/>
    <a:srgbClr val="005194"/>
    <a:srgbClr val="00C400"/>
    <a:srgbClr val="00DBD6"/>
    <a:srgbClr val="66FFFF"/>
    <a:srgbClr val="00FFFF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F3AFE-12BF-4A08-887D-973AC29DA895}" v="296" dt="2021-02-28T11:41:14.423"/>
    <p1510:client id="{348FD1E9-4C9F-4775-A12D-BE31C50B0A5C}" v="12" dt="2021-02-28T12:44:31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6479" autoAdjust="0"/>
  </p:normalViewPr>
  <p:slideViewPr>
    <p:cSldViewPr>
      <p:cViewPr varScale="1">
        <p:scale>
          <a:sx n="119" d="100"/>
          <a:sy n="119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4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Solovyev" userId="51e6a133c0a55736" providerId="LiveId" clId="{CE992FF5-9BE8-4252-B4F4-7F0E77EA42C1}"/>
    <pc:docChg chg="undo redo custSel addSld delSld modSld sldOrd modMainMaster">
      <pc:chgData name="Ivan Solovyev" userId="51e6a133c0a55736" providerId="LiveId" clId="{CE992FF5-9BE8-4252-B4F4-7F0E77EA42C1}" dt="2021-02-26T13:36:52.569" v="1203" actId="1076"/>
      <pc:docMkLst>
        <pc:docMk/>
      </pc:docMkLst>
      <pc:sldChg chg="addSp delSp modSp mod">
        <pc:chgData name="Ivan Solovyev" userId="51e6a133c0a55736" providerId="LiveId" clId="{CE992FF5-9BE8-4252-B4F4-7F0E77EA42C1}" dt="2021-02-24T10:48:58.367" v="216" actId="207"/>
        <pc:sldMkLst>
          <pc:docMk/>
          <pc:sldMk cId="0" sldId="334"/>
        </pc:sldMkLst>
        <pc:spChg chg="add del mod">
          <ac:chgData name="Ivan Solovyev" userId="51e6a133c0a55736" providerId="LiveId" clId="{CE992FF5-9BE8-4252-B4F4-7F0E77EA42C1}" dt="2021-02-24T10:34:56.888" v="1" actId="478"/>
          <ac:spMkLst>
            <pc:docMk/>
            <pc:sldMk cId="0" sldId="334"/>
            <ac:spMk id="3" creationId="{7C6ED685-6E4B-46D7-8FE2-7E764E2CB4C7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5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6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7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9" creationId="{1B3F0FB3-C068-415F-B60D-0B149D624D66}"/>
          </ac:spMkLst>
        </pc:spChg>
        <pc:spChg chg="add del mod">
          <ac:chgData name="Ivan Solovyev" userId="51e6a133c0a55736" providerId="LiveId" clId="{CE992FF5-9BE8-4252-B4F4-7F0E77EA42C1}" dt="2021-02-24T10:38:11.008" v="51"/>
          <ac:spMkLst>
            <pc:docMk/>
            <pc:sldMk cId="0" sldId="334"/>
            <ac:spMk id="32" creationId="{9DBF906A-B51A-4686-ACFE-0585180F7866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3" creationId="{C778D4F7-299C-4EAC-9548-B4DF49DD8084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4" creationId="{E72A1341-8521-4150-9EE0-3A8471D35068}"/>
          </ac:spMkLst>
        </pc:spChg>
        <pc:spChg chg="add mod">
          <ac:chgData name="Ivan Solovyev" userId="51e6a133c0a55736" providerId="LiveId" clId="{CE992FF5-9BE8-4252-B4F4-7F0E77EA42C1}" dt="2021-02-24T10:48:58.367" v="216" actId="207"/>
          <ac:spMkLst>
            <pc:docMk/>
            <pc:sldMk cId="0" sldId="334"/>
            <ac:spMk id="35" creationId="{E62809E5-71CD-4455-9CE7-DFD438E04CA1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6" creationId="{8E40FE90-032F-4134-8330-9895960F45B7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7" creationId="{8E75D147-651B-466D-A582-A982AC8F5969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8" creationId="{5655E816-E757-474D-8776-2067B14E2E45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308226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308228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308266" creationId="{00000000-0000-0000-0000-000000000000}"/>
          </ac:spMkLst>
        </pc:spChg>
      </pc:sldChg>
      <pc:sldChg chg="addSp delSp modSp mod">
        <pc:chgData name="Ivan Solovyev" userId="51e6a133c0a55736" providerId="LiveId" clId="{CE992FF5-9BE8-4252-B4F4-7F0E77EA42C1}" dt="2021-02-25T09:50:34.378" v="825" actId="1076"/>
        <pc:sldMkLst>
          <pc:docMk/>
          <pc:sldMk cId="2622771147" sldId="428"/>
        </pc:sldMkLst>
        <pc:spChg chg="mod">
          <ac:chgData name="Ivan Solovyev" userId="51e6a133c0a55736" providerId="LiveId" clId="{CE992FF5-9BE8-4252-B4F4-7F0E77EA42C1}" dt="2021-02-24T10:58:51.965" v="575" actId="20577"/>
          <ac:spMkLst>
            <pc:docMk/>
            <pc:sldMk cId="2622771147" sldId="428"/>
            <ac:spMk id="2" creationId="{A4C65999-E3FC-4454-AE6C-FBC37D758BFF}"/>
          </ac:spMkLst>
        </pc:spChg>
        <pc:spChg chg="mod">
          <ac:chgData name="Ivan Solovyev" userId="51e6a133c0a55736" providerId="LiveId" clId="{CE992FF5-9BE8-4252-B4F4-7F0E77EA42C1}" dt="2021-02-24T10:39:00.489" v="62"/>
          <ac:spMkLst>
            <pc:docMk/>
            <pc:sldMk cId="2622771147" sldId="428"/>
            <ac:spMk id="4" creationId="{896052BF-210C-4DAC-BA05-2D41134ABDB3}"/>
          </ac:spMkLst>
        </pc:spChg>
        <pc:picChg chg="add del mod">
          <ac:chgData name="Ivan Solovyev" userId="51e6a133c0a55736" providerId="LiveId" clId="{CE992FF5-9BE8-4252-B4F4-7F0E77EA42C1}" dt="2021-02-25T09:50:06.374" v="818" actId="478"/>
          <ac:picMkLst>
            <pc:docMk/>
            <pc:sldMk cId="2622771147" sldId="428"/>
            <ac:picMk id="7" creationId="{BE3D3028-5203-4456-BD45-43A5C54981BD}"/>
          </ac:picMkLst>
        </pc:picChg>
        <pc:picChg chg="add mod">
          <ac:chgData name="Ivan Solovyev" userId="51e6a133c0a55736" providerId="LiveId" clId="{CE992FF5-9BE8-4252-B4F4-7F0E77EA42C1}" dt="2021-02-25T09:50:34.378" v="825" actId="1076"/>
          <ac:picMkLst>
            <pc:docMk/>
            <pc:sldMk cId="2622771147" sldId="428"/>
            <ac:picMk id="9" creationId="{0EFCB8EB-2882-4ABC-B37F-110F46C08796}"/>
          </ac:picMkLst>
        </pc:picChg>
        <pc:picChg chg="del">
          <ac:chgData name="Ivan Solovyev" userId="51e6a133c0a55736" providerId="LiveId" clId="{CE992FF5-9BE8-4252-B4F4-7F0E77EA42C1}" dt="2021-02-25T08:48:43.753" v="795" actId="478"/>
          <ac:picMkLst>
            <pc:docMk/>
            <pc:sldMk cId="2622771147" sldId="428"/>
            <ac:picMk id="17" creationId="{60293128-82D8-4ACB-B8CE-797619CBB6A0}"/>
          </ac:picMkLst>
        </pc:picChg>
      </pc:sldChg>
      <pc:sldChg chg="modSp">
        <pc:chgData name="Ivan Solovyev" userId="51e6a133c0a55736" providerId="LiveId" clId="{CE992FF5-9BE8-4252-B4F4-7F0E77EA42C1}" dt="2021-02-24T10:39:47.657" v="99"/>
        <pc:sldMkLst>
          <pc:docMk/>
          <pc:sldMk cId="905664367" sldId="429"/>
        </pc:sldMkLst>
        <pc:spChg chg="mod">
          <ac:chgData name="Ivan Solovyev" userId="51e6a133c0a55736" providerId="LiveId" clId="{CE992FF5-9BE8-4252-B4F4-7F0E77EA42C1}" dt="2021-02-24T10:39:47.657" v="99"/>
          <ac:spMkLst>
            <pc:docMk/>
            <pc:sldMk cId="905664367" sldId="429"/>
            <ac:spMk id="4" creationId="{67441B10-6E7C-4251-B438-E546B61B03C3}"/>
          </ac:spMkLst>
        </pc:spChg>
      </pc:sldChg>
      <pc:sldChg chg="addSp delSp modSp mod">
        <pc:chgData name="Ivan Solovyev" userId="51e6a133c0a55736" providerId="LiveId" clId="{CE992FF5-9BE8-4252-B4F4-7F0E77EA42C1}" dt="2021-02-24T10:52:19.739" v="413" actId="255"/>
        <pc:sldMkLst>
          <pc:docMk/>
          <pc:sldMk cId="3056515566" sldId="434"/>
        </pc:sldMkLst>
        <pc:spChg chg="mod">
          <ac:chgData name="Ivan Solovyev" userId="51e6a133c0a55736" providerId="LiveId" clId="{CE992FF5-9BE8-4252-B4F4-7F0E77EA42C1}" dt="2021-02-24T10:52:19.739" v="413" actId="255"/>
          <ac:spMkLst>
            <pc:docMk/>
            <pc:sldMk cId="3056515566" sldId="434"/>
            <ac:spMk id="2" creationId="{1F8319FA-DFCF-436E-A3E1-23A550A93206}"/>
          </ac:spMkLst>
        </pc:spChg>
        <pc:spChg chg="mod">
          <ac:chgData name="Ivan Solovyev" userId="51e6a133c0a55736" providerId="LiveId" clId="{CE992FF5-9BE8-4252-B4F4-7F0E77EA42C1}" dt="2021-02-24T10:38:15.471" v="53"/>
          <ac:spMkLst>
            <pc:docMk/>
            <pc:sldMk cId="3056515566" sldId="434"/>
            <ac:spMk id="4" creationId="{2EF34F39-1B82-43F6-90A7-038DC12D5B0A}"/>
          </ac:spMkLst>
        </pc:spChg>
        <pc:picChg chg="add mod">
          <ac:chgData name="Ivan Solovyev" userId="51e6a133c0a55736" providerId="LiveId" clId="{CE992FF5-9BE8-4252-B4F4-7F0E77EA42C1}" dt="2021-02-24T10:40:46.557" v="106" actId="1076"/>
          <ac:picMkLst>
            <pc:docMk/>
            <pc:sldMk cId="3056515566" sldId="434"/>
            <ac:picMk id="10" creationId="{FAAEBF16-8B64-4491-8DA9-D9058DDA6E46}"/>
          </ac:picMkLst>
        </pc:picChg>
        <pc:picChg chg="add mod">
          <ac:chgData name="Ivan Solovyev" userId="51e6a133c0a55736" providerId="LiveId" clId="{CE992FF5-9BE8-4252-B4F4-7F0E77EA42C1}" dt="2021-02-24T10:40:51.755" v="108"/>
          <ac:picMkLst>
            <pc:docMk/>
            <pc:sldMk cId="3056515566" sldId="434"/>
            <ac:picMk id="12" creationId="{AE961655-3AE9-4E8A-9F6C-9851CA113522}"/>
          </ac:picMkLst>
        </pc:picChg>
        <pc:picChg chg="del">
          <ac:chgData name="Ivan Solovyev" userId="51e6a133c0a55736" providerId="LiveId" clId="{CE992FF5-9BE8-4252-B4F4-7F0E77EA42C1}" dt="2021-02-24T10:40:39.716" v="104" actId="478"/>
          <ac:picMkLst>
            <pc:docMk/>
            <pc:sldMk cId="3056515566" sldId="434"/>
            <ac:picMk id="38" creationId="{3EA5C9C9-5240-43E4-BA23-C14DA6617D24}"/>
          </ac:picMkLst>
        </pc:picChg>
        <pc:picChg chg="del">
          <ac:chgData name="Ivan Solovyev" userId="51e6a133c0a55736" providerId="LiveId" clId="{CE992FF5-9BE8-4252-B4F4-7F0E77EA42C1}" dt="2021-02-24T10:40:51.267" v="107" actId="478"/>
          <ac:picMkLst>
            <pc:docMk/>
            <pc:sldMk cId="3056515566" sldId="434"/>
            <ac:picMk id="45" creationId="{F60D4A45-77DE-4814-9D43-CABAB73D608E}"/>
          </ac:picMkLst>
        </pc:picChg>
      </pc:sldChg>
      <pc:sldChg chg="addSp delSp modSp mod">
        <pc:chgData name="Ivan Solovyev" userId="51e6a133c0a55736" providerId="LiveId" clId="{CE992FF5-9BE8-4252-B4F4-7F0E77EA42C1}" dt="2021-02-25T13:14:30.971" v="933" actId="1076"/>
        <pc:sldMkLst>
          <pc:docMk/>
          <pc:sldMk cId="216208432" sldId="435"/>
        </pc:sldMkLst>
        <pc:spChg chg="mod">
          <ac:chgData name="Ivan Solovyev" userId="51e6a133c0a55736" providerId="LiveId" clId="{CE992FF5-9BE8-4252-B4F4-7F0E77EA42C1}" dt="2021-02-24T10:49:46.755" v="300" actId="20577"/>
          <ac:spMkLst>
            <pc:docMk/>
            <pc:sldMk cId="216208432" sldId="435"/>
            <ac:spMk id="2" creationId="{24763EE0-9673-4216-803D-CBCFC462B08C}"/>
          </ac:spMkLst>
        </pc:spChg>
        <pc:spChg chg="mod">
          <ac:chgData name="Ivan Solovyev" userId="51e6a133c0a55736" providerId="LiveId" clId="{CE992FF5-9BE8-4252-B4F4-7F0E77EA42C1}" dt="2021-02-24T13:25:13.888" v="666" actId="1076"/>
          <ac:spMkLst>
            <pc:docMk/>
            <pc:sldMk cId="216208432" sldId="435"/>
            <ac:spMk id="3" creationId="{0298BA83-8361-42DE-B8DD-3C7DCB8A309C}"/>
          </ac:spMkLst>
        </pc:spChg>
        <pc:spChg chg="mod">
          <ac:chgData name="Ivan Solovyev" userId="51e6a133c0a55736" providerId="LiveId" clId="{CE992FF5-9BE8-4252-B4F4-7F0E77EA42C1}" dt="2021-02-24T10:38:22.837" v="55"/>
          <ac:spMkLst>
            <pc:docMk/>
            <pc:sldMk cId="216208432" sldId="435"/>
            <ac:spMk id="4" creationId="{59EA0D39-2C97-4F92-93B7-2B0FABD10AAD}"/>
          </ac:spMkLst>
        </pc:spChg>
        <pc:spChg chg="mod">
          <ac:chgData name="Ivan Solovyev" userId="51e6a133c0a55736" providerId="LiveId" clId="{CE992FF5-9BE8-4252-B4F4-7F0E77EA42C1}" dt="2021-02-24T13:25:13.888" v="666" actId="1076"/>
          <ac:spMkLst>
            <pc:docMk/>
            <pc:sldMk cId="216208432" sldId="435"/>
            <ac:spMk id="19" creationId="{69F9354C-2C4C-438D-BDCF-010518926A74}"/>
          </ac:spMkLst>
        </pc:spChg>
        <pc:picChg chg="add mod">
          <ac:chgData name="Ivan Solovyev" userId="51e6a133c0a55736" providerId="LiveId" clId="{CE992FF5-9BE8-4252-B4F4-7F0E77EA42C1}" dt="2021-02-25T13:14:30.971" v="933" actId="1076"/>
          <ac:picMkLst>
            <pc:docMk/>
            <pc:sldMk cId="216208432" sldId="435"/>
            <ac:picMk id="7" creationId="{5A04898E-9740-40A0-A2B6-EC52D4BAAAD9}"/>
          </ac:picMkLst>
        </pc:picChg>
        <pc:picChg chg="del">
          <ac:chgData name="Ivan Solovyev" userId="51e6a133c0a55736" providerId="LiveId" clId="{CE992FF5-9BE8-4252-B4F4-7F0E77EA42C1}" dt="2021-02-25T13:14:24.910" v="931" actId="478"/>
          <ac:picMkLst>
            <pc:docMk/>
            <pc:sldMk cId="216208432" sldId="435"/>
            <ac:picMk id="11" creationId="{3DF29D92-2BBD-477E-839E-B2DF975BD832}"/>
          </ac:picMkLst>
        </pc:picChg>
        <pc:picChg chg="add mod">
          <ac:chgData name="Ivan Solovyev" userId="51e6a133c0a55736" providerId="LiveId" clId="{CE992FF5-9BE8-4252-B4F4-7F0E77EA42C1}" dt="2021-02-24T13:25:15.654" v="667" actId="1076"/>
          <ac:picMkLst>
            <pc:docMk/>
            <pc:sldMk cId="216208432" sldId="435"/>
            <ac:picMk id="14" creationId="{9B4738A2-4F7E-4131-B080-347DEFF731FE}"/>
          </ac:picMkLst>
        </pc:picChg>
        <pc:picChg chg="del">
          <ac:chgData name="Ivan Solovyev" userId="51e6a133c0a55736" providerId="LiveId" clId="{CE992FF5-9BE8-4252-B4F4-7F0E77EA42C1}" dt="2021-02-24T13:24:14.548" v="661" actId="478"/>
          <ac:picMkLst>
            <pc:docMk/>
            <pc:sldMk cId="216208432" sldId="435"/>
            <ac:picMk id="20" creationId="{C440B8A5-6F90-48F4-B98F-D37A0A24552B}"/>
          </ac:picMkLst>
        </pc:picChg>
        <pc:picChg chg="del">
          <ac:chgData name="Ivan Solovyev" userId="51e6a133c0a55736" providerId="LiveId" clId="{CE992FF5-9BE8-4252-B4F4-7F0E77EA42C1}" dt="2021-02-24T13:24:51.871" v="663" actId="478"/>
          <ac:picMkLst>
            <pc:docMk/>
            <pc:sldMk cId="216208432" sldId="435"/>
            <ac:picMk id="24" creationId="{124667F1-428E-4C32-A06F-C0ED7E97B4DF}"/>
          </ac:picMkLst>
        </pc:picChg>
      </pc:sldChg>
      <pc:sldChg chg="addSp delSp modSp mod">
        <pc:chgData name="Ivan Solovyev" userId="51e6a133c0a55736" providerId="LiveId" clId="{CE992FF5-9BE8-4252-B4F4-7F0E77EA42C1}" dt="2021-02-24T10:49:31.574" v="271" actId="20577"/>
        <pc:sldMkLst>
          <pc:docMk/>
          <pc:sldMk cId="303027502" sldId="436"/>
        </pc:sldMkLst>
        <pc:spChg chg="mod">
          <ac:chgData name="Ivan Solovyev" userId="51e6a133c0a55736" providerId="LiveId" clId="{CE992FF5-9BE8-4252-B4F4-7F0E77EA42C1}" dt="2021-02-24T10:49:31.574" v="271" actId="20577"/>
          <ac:spMkLst>
            <pc:docMk/>
            <pc:sldMk cId="303027502" sldId="436"/>
            <ac:spMk id="2" creationId="{3434AB43-8B88-4BC2-8B18-8868C8B8F91A}"/>
          </ac:spMkLst>
        </pc:spChg>
        <pc:spChg chg="mod">
          <ac:chgData name="Ivan Solovyev" userId="51e6a133c0a55736" providerId="LiveId" clId="{CE992FF5-9BE8-4252-B4F4-7F0E77EA42C1}" dt="2021-02-24T10:38:18.350" v="54"/>
          <ac:spMkLst>
            <pc:docMk/>
            <pc:sldMk cId="303027502" sldId="436"/>
            <ac:spMk id="4" creationId="{A524CA93-E698-48FD-B9E6-E40AB503B443}"/>
          </ac:spMkLst>
        </pc:spChg>
        <pc:picChg chg="del">
          <ac:chgData name="Ivan Solovyev" userId="51e6a133c0a55736" providerId="LiveId" clId="{CE992FF5-9BE8-4252-B4F4-7F0E77EA42C1}" dt="2021-02-24T10:43:24.618" v="111" actId="478"/>
          <ac:picMkLst>
            <pc:docMk/>
            <pc:sldMk cId="303027502" sldId="436"/>
            <ac:picMk id="7" creationId="{B83F6053-27DD-47DE-A939-6BD939AC5E29}"/>
          </ac:picMkLst>
        </pc:picChg>
        <pc:picChg chg="add mod">
          <ac:chgData name="Ivan Solovyev" userId="51e6a133c0a55736" providerId="LiveId" clId="{CE992FF5-9BE8-4252-B4F4-7F0E77EA42C1}" dt="2021-02-24T10:43:19.369" v="110"/>
          <ac:picMkLst>
            <pc:docMk/>
            <pc:sldMk cId="303027502" sldId="436"/>
            <ac:picMk id="9" creationId="{846C1C8D-AFE2-404F-BAC1-5CBE6C10C39F}"/>
          </ac:picMkLst>
        </pc:picChg>
        <pc:picChg chg="add mod">
          <ac:chgData name="Ivan Solovyev" userId="51e6a133c0a55736" providerId="LiveId" clId="{CE992FF5-9BE8-4252-B4F4-7F0E77EA42C1}" dt="2021-02-24T10:43:32.618" v="114" actId="1076"/>
          <ac:picMkLst>
            <pc:docMk/>
            <pc:sldMk cId="303027502" sldId="436"/>
            <ac:picMk id="10" creationId="{1F354398-41FB-4F07-B8AB-CDE69A3FDCF3}"/>
          </ac:picMkLst>
        </pc:picChg>
        <pc:picChg chg="del">
          <ac:chgData name="Ivan Solovyev" userId="51e6a133c0a55736" providerId="LiveId" clId="{CE992FF5-9BE8-4252-B4F4-7F0E77EA42C1}" dt="2021-02-24T10:43:18.643" v="109" actId="478"/>
          <ac:picMkLst>
            <pc:docMk/>
            <pc:sldMk cId="303027502" sldId="436"/>
            <ac:picMk id="18" creationId="{F72EF0E5-5205-46AE-BDBD-0D5C43469321}"/>
          </ac:picMkLst>
        </pc:picChg>
      </pc:sldChg>
      <pc:sldChg chg="modSp mod">
        <pc:chgData name="Ivan Solovyev" userId="51e6a133c0a55736" providerId="LiveId" clId="{CE992FF5-9BE8-4252-B4F4-7F0E77EA42C1}" dt="2021-02-24T11:00:14.632" v="660" actId="1076"/>
        <pc:sldMkLst>
          <pc:docMk/>
          <pc:sldMk cId="1987496640" sldId="437"/>
        </pc:sldMkLst>
        <pc:spChg chg="mod">
          <ac:chgData name="Ivan Solovyev" userId="51e6a133c0a55736" providerId="LiveId" clId="{CE992FF5-9BE8-4252-B4F4-7F0E77EA42C1}" dt="2021-02-24T10:39:28.003" v="90" actId="6549"/>
          <ac:spMkLst>
            <pc:docMk/>
            <pc:sldMk cId="1987496640" sldId="437"/>
            <ac:spMk id="4" creationId="{470DCA0F-A2F0-4B57-A42A-5B52450239B2}"/>
          </ac:spMkLst>
        </pc:spChg>
        <pc:spChg chg="mod">
          <ac:chgData name="Ivan Solovyev" userId="51e6a133c0a55736" providerId="LiveId" clId="{CE992FF5-9BE8-4252-B4F4-7F0E77EA42C1}" dt="2021-02-24T11:00:00.261" v="658" actId="27636"/>
          <ac:spMkLst>
            <pc:docMk/>
            <pc:sldMk cId="1987496640" sldId="437"/>
            <ac:spMk id="10" creationId="{9DA55455-F822-41FB-94CF-EEAE306E4F56}"/>
          </ac:spMkLst>
        </pc:spChg>
        <pc:picChg chg="mod">
          <ac:chgData name="Ivan Solovyev" userId="51e6a133c0a55736" providerId="LiveId" clId="{CE992FF5-9BE8-4252-B4F4-7F0E77EA42C1}" dt="2021-02-24T11:00:14.632" v="660" actId="1076"/>
          <ac:picMkLst>
            <pc:docMk/>
            <pc:sldMk cId="1987496640" sldId="437"/>
            <ac:picMk id="9" creationId="{F0B4B04A-25EA-48A0-8296-C922EE32DFD6}"/>
          </ac:picMkLst>
        </pc:picChg>
      </pc:sldChg>
      <pc:sldChg chg="addSp delSp modSp mod">
        <pc:chgData name="Ivan Solovyev" userId="51e6a133c0a55736" providerId="LiveId" clId="{CE992FF5-9BE8-4252-B4F4-7F0E77EA42C1}" dt="2021-02-25T09:44:21.050" v="817" actId="1076"/>
        <pc:sldMkLst>
          <pc:docMk/>
          <pc:sldMk cId="1696729469" sldId="438"/>
        </pc:sldMkLst>
        <pc:spChg chg="mod">
          <ac:chgData name="Ivan Solovyev" userId="51e6a133c0a55736" providerId="LiveId" clId="{CE992FF5-9BE8-4252-B4F4-7F0E77EA42C1}" dt="2021-02-25T08:26:29.506" v="781" actId="20577"/>
          <ac:spMkLst>
            <pc:docMk/>
            <pc:sldMk cId="1696729469" sldId="438"/>
            <ac:spMk id="2" creationId="{07A48F14-5A48-45E7-AFEE-9F996BE2E20E}"/>
          </ac:spMkLst>
        </pc:spChg>
        <pc:spChg chg="mod">
          <ac:chgData name="Ivan Solovyev" userId="51e6a133c0a55736" providerId="LiveId" clId="{CE992FF5-9BE8-4252-B4F4-7F0E77EA42C1}" dt="2021-02-24T10:38:55.859" v="61"/>
          <ac:spMkLst>
            <pc:docMk/>
            <pc:sldMk cId="1696729469" sldId="438"/>
            <ac:spMk id="4" creationId="{56D135C2-734B-46BA-86B4-DEF10727107F}"/>
          </ac:spMkLst>
        </pc:spChg>
        <pc:picChg chg="add del mod">
          <ac:chgData name="Ivan Solovyev" userId="51e6a133c0a55736" providerId="LiveId" clId="{CE992FF5-9BE8-4252-B4F4-7F0E77EA42C1}" dt="2021-02-25T08:43:04.336" v="789" actId="478"/>
          <ac:picMkLst>
            <pc:docMk/>
            <pc:sldMk cId="1696729469" sldId="438"/>
            <ac:picMk id="7" creationId="{A07D6A41-77BB-419D-B9C9-D1C08A3A8B91}"/>
          </ac:picMkLst>
        </pc:picChg>
        <pc:picChg chg="add del mod">
          <ac:chgData name="Ivan Solovyev" userId="51e6a133c0a55736" providerId="LiveId" clId="{CE992FF5-9BE8-4252-B4F4-7F0E77EA42C1}" dt="2021-02-25T09:44:03.132" v="811" actId="478"/>
          <ac:picMkLst>
            <pc:docMk/>
            <pc:sldMk cId="1696729469" sldId="438"/>
            <ac:picMk id="9" creationId="{2198108C-0A69-4AB3-B316-B6F0222DFB67}"/>
          </ac:picMkLst>
        </pc:picChg>
        <pc:picChg chg="del">
          <ac:chgData name="Ivan Solovyev" userId="51e6a133c0a55736" providerId="LiveId" clId="{CE992FF5-9BE8-4252-B4F4-7F0E77EA42C1}" dt="2021-02-25T08:35:56.085" v="782" actId="478"/>
          <ac:picMkLst>
            <pc:docMk/>
            <pc:sldMk cId="1696729469" sldId="438"/>
            <ac:picMk id="10" creationId="{2776403D-478D-457D-A1BE-D23BAFED15AA}"/>
          </ac:picMkLst>
        </pc:picChg>
        <pc:picChg chg="add mod">
          <ac:chgData name="Ivan Solovyev" userId="51e6a133c0a55736" providerId="LiveId" clId="{CE992FF5-9BE8-4252-B4F4-7F0E77EA42C1}" dt="2021-02-25T09:44:21.050" v="817" actId="1076"/>
          <ac:picMkLst>
            <pc:docMk/>
            <pc:sldMk cId="1696729469" sldId="438"/>
            <ac:picMk id="12" creationId="{4C22AB34-2AD7-4AA8-BD88-8572C97518D5}"/>
          </ac:picMkLst>
        </pc:picChg>
      </pc:sldChg>
      <pc:sldChg chg="addSp delSp modSp mod">
        <pc:chgData name="Ivan Solovyev" userId="51e6a133c0a55736" providerId="LiveId" clId="{CE992FF5-9BE8-4252-B4F4-7F0E77EA42C1}" dt="2021-02-26T10:01:20.847" v="1014" actId="1076"/>
        <pc:sldMkLst>
          <pc:docMk/>
          <pc:sldMk cId="1350278349" sldId="439"/>
        </pc:sldMkLst>
        <pc:spChg chg="mod">
          <ac:chgData name="Ivan Solovyev" userId="51e6a133c0a55736" providerId="LiveId" clId="{CE992FF5-9BE8-4252-B4F4-7F0E77EA42C1}" dt="2021-02-24T10:50:05.390" v="320" actId="20577"/>
          <ac:spMkLst>
            <pc:docMk/>
            <pc:sldMk cId="1350278349" sldId="439"/>
            <ac:spMk id="2" creationId="{04F9D631-7856-4976-A30D-96648246D58C}"/>
          </ac:spMkLst>
        </pc:spChg>
        <pc:spChg chg="mod">
          <ac:chgData name="Ivan Solovyev" userId="51e6a133c0a55736" providerId="LiveId" clId="{CE992FF5-9BE8-4252-B4F4-7F0E77EA42C1}" dt="2021-02-24T10:38:27.559" v="56"/>
          <ac:spMkLst>
            <pc:docMk/>
            <pc:sldMk cId="1350278349" sldId="439"/>
            <ac:spMk id="4" creationId="{F50DD856-27FE-4C79-96DD-CED5BACBDA37}"/>
          </ac:spMkLst>
        </pc:spChg>
        <pc:spChg chg="del">
          <ac:chgData name="Ivan Solovyev" userId="51e6a133c0a55736" providerId="LiveId" clId="{CE992FF5-9BE8-4252-B4F4-7F0E77EA42C1}" dt="2021-02-24T10:56:19.386" v="422" actId="21"/>
          <ac:spMkLst>
            <pc:docMk/>
            <pc:sldMk cId="1350278349" sldId="439"/>
            <ac:spMk id="16" creationId="{537912A7-3930-4AF8-8D15-C8F89CD66419}"/>
          </ac:spMkLst>
        </pc:spChg>
        <pc:spChg chg="del">
          <ac:chgData name="Ivan Solovyev" userId="51e6a133c0a55736" providerId="LiveId" clId="{CE992FF5-9BE8-4252-B4F4-7F0E77EA42C1}" dt="2021-02-24T10:56:19.386" v="422" actId="21"/>
          <ac:spMkLst>
            <pc:docMk/>
            <pc:sldMk cId="1350278349" sldId="439"/>
            <ac:spMk id="17" creationId="{0901D482-49F6-4C52-90F2-7D9B0025B330}"/>
          </ac:spMkLst>
        </pc:spChg>
        <pc:spChg chg="del">
          <ac:chgData name="Ivan Solovyev" userId="51e6a133c0a55736" providerId="LiveId" clId="{CE992FF5-9BE8-4252-B4F4-7F0E77EA42C1}" dt="2021-02-24T10:56:19.386" v="422" actId="21"/>
          <ac:spMkLst>
            <pc:docMk/>
            <pc:sldMk cId="1350278349" sldId="439"/>
            <ac:spMk id="19" creationId="{42C7EB15-4488-40B8-B62B-47CAFBF6A265}"/>
          </ac:spMkLst>
        </pc:spChg>
        <pc:picChg chg="add del mod">
          <ac:chgData name="Ivan Solovyev" userId="51e6a133c0a55736" providerId="LiveId" clId="{CE992FF5-9BE8-4252-B4F4-7F0E77EA42C1}" dt="2021-02-26T09:58:14.685" v="994" actId="478"/>
          <ac:picMkLst>
            <pc:docMk/>
            <pc:sldMk cId="1350278349" sldId="439"/>
            <ac:picMk id="3" creationId="{879AF93E-4558-4733-9495-EE8A99FBA1BE}"/>
          </ac:picMkLst>
        </pc:picChg>
        <pc:picChg chg="add del mod">
          <ac:chgData name="Ivan Solovyev" userId="51e6a133c0a55736" providerId="LiveId" clId="{CE992FF5-9BE8-4252-B4F4-7F0E77EA42C1}" dt="2021-02-24T13:25:48.347" v="671" actId="478"/>
          <ac:picMkLst>
            <pc:docMk/>
            <pc:sldMk cId="1350278349" sldId="439"/>
            <ac:picMk id="3" creationId="{B32E3613-34B0-4C45-85B6-380A90301594}"/>
          </ac:picMkLst>
        </pc:picChg>
        <pc:picChg chg="add del mod">
          <ac:chgData name="Ivan Solovyev" userId="51e6a133c0a55736" providerId="LiveId" clId="{CE992FF5-9BE8-4252-B4F4-7F0E77EA42C1}" dt="2021-02-26T10:01:09.322" v="1009" actId="478"/>
          <ac:picMkLst>
            <pc:docMk/>
            <pc:sldMk cId="1350278349" sldId="439"/>
            <ac:picMk id="7" creationId="{217F44CE-8A38-46C0-8EAE-0F3D6A50B427}"/>
          </ac:picMkLst>
        </pc:picChg>
        <pc:picChg chg="add mod">
          <ac:chgData name="Ivan Solovyev" userId="51e6a133c0a55736" providerId="LiveId" clId="{CE992FF5-9BE8-4252-B4F4-7F0E77EA42C1}" dt="2021-02-26T10:01:20.847" v="1014" actId="1076"/>
          <ac:picMkLst>
            <pc:docMk/>
            <pc:sldMk cId="1350278349" sldId="439"/>
            <ac:picMk id="8" creationId="{B8C29F85-8577-4C92-AE91-64C7468F2221}"/>
          </ac:picMkLst>
        </pc:picChg>
        <pc:picChg chg="add del mod">
          <ac:chgData name="Ivan Solovyev" userId="51e6a133c0a55736" providerId="LiveId" clId="{CE992FF5-9BE8-4252-B4F4-7F0E77EA42C1}" dt="2021-02-26T09:54:54.432" v="967" actId="478"/>
          <ac:picMkLst>
            <pc:docMk/>
            <pc:sldMk cId="1350278349" sldId="439"/>
            <ac:picMk id="11" creationId="{EC465C92-33DC-4A89-AADE-4EA5779CE5B9}"/>
          </ac:picMkLst>
        </pc:picChg>
        <pc:picChg chg="add mod">
          <ac:chgData name="Ivan Solovyev" userId="51e6a133c0a55736" providerId="LiveId" clId="{CE992FF5-9BE8-4252-B4F4-7F0E77EA42C1}" dt="2021-02-26T09:55:05.520" v="990" actId="1035"/>
          <ac:picMkLst>
            <pc:docMk/>
            <pc:sldMk cId="1350278349" sldId="439"/>
            <ac:picMk id="12" creationId="{FBCC0E21-4FD9-40EE-8B3E-37996DF9F5AA}"/>
          </ac:picMkLst>
        </pc:picChg>
        <pc:picChg chg="del">
          <ac:chgData name="Ivan Solovyev" userId="51e6a133c0a55736" providerId="LiveId" clId="{CE992FF5-9BE8-4252-B4F4-7F0E77EA42C1}" dt="2021-02-24T13:25:33.780" v="668" actId="478"/>
          <ac:picMkLst>
            <pc:docMk/>
            <pc:sldMk cId="1350278349" sldId="439"/>
            <ac:picMk id="21" creationId="{88310F6D-0716-4BEF-B706-40390B3FCFD7}"/>
          </ac:picMkLst>
        </pc:picChg>
      </pc:sldChg>
      <pc:sldChg chg="addSp delSp modSp mod">
        <pc:chgData name="Ivan Solovyev" userId="51e6a133c0a55736" providerId="LiveId" clId="{CE992FF5-9BE8-4252-B4F4-7F0E77EA42C1}" dt="2021-02-25T07:29:44.250" v="779" actId="1076"/>
        <pc:sldMkLst>
          <pc:docMk/>
          <pc:sldMk cId="2585023992" sldId="441"/>
        </pc:sldMkLst>
        <pc:spChg chg="mod">
          <ac:chgData name="Ivan Solovyev" userId="51e6a133c0a55736" providerId="LiveId" clId="{CE992FF5-9BE8-4252-B4F4-7F0E77EA42C1}" dt="2021-02-24T10:58:12.535" v="510" actId="20577"/>
          <ac:spMkLst>
            <pc:docMk/>
            <pc:sldMk cId="2585023992" sldId="441"/>
            <ac:spMk id="2" creationId="{C2F216C0-3A6B-471C-BACB-ED43CEEC14A6}"/>
          </ac:spMkLst>
        </pc:spChg>
        <pc:spChg chg="mod">
          <ac:chgData name="Ivan Solovyev" userId="51e6a133c0a55736" providerId="LiveId" clId="{CE992FF5-9BE8-4252-B4F4-7F0E77EA42C1}" dt="2021-02-24T10:38:53.300" v="60"/>
          <ac:spMkLst>
            <pc:docMk/>
            <pc:sldMk cId="2585023992" sldId="441"/>
            <ac:spMk id="4" creationId="{C681A14E-77D9-43FA-A32B-06F9D9E4E697}"/>
          </ac:spMkLst>
        </pc:spChg>
        <pc:picChg chg="add del mod">
          <ac:chgData name="Ivan Solovyev" userId="51e6a133c0a55736" providerId="LiveId" clId="{CE992FF5-9BE8-4252-B4F4-7F0E77EA42C1}" dt="2021-02-25T07:29:27.917" v="774" actId="478"/>
          <ac:picMkLst>
            <pc:docMk/>
            <pc:sldMk cId="2585023992" sldId="441"/>
            <ac:picMk id="7" creationId="{CB3CB2E3-A916-4E15-AA17-5C32A8472431}"/>
          </ac:picMkLst>
        </pc:picChg>
        <pc:picChg chg="add mod">
          <ac:chgData name="Ivan Solovyev" userId="51e6a133c0a55736" providerId="LiveId" clId="{CE992FF5-9BE8-4252-B4F4-7F0E77EA42C1}" dt="2021-02-25T07:29:44.250" v="779" actId="1076"/>
          <ac:picMkLst>
            <pc:docMk/>
            <pc:sldMk cId="2585023992" sldId="441"/>
            <ac:picMk id="9" creationId="{7152DBDC-59B1-4FAD-B300-A8D6C83A5C7C}"/>
          </ac:picMkLst>
        </pc:picChg>
        <pc:picChg chg="del">
          <ac:chgData name="Ivan Solovyev" userId="51e6a133c0a55736" providerId="LiveId" clId="{CE992FF5-9BE8-4252-B4F4-7F0E77EA42C1}" dt="2021-02-25T07:19:14.688" v="768" actId="478"/>
          <ac:picMkLst>
            <pc:docMk/>
            <pc:sldMk cId="2585023992" sldId="441"/>
            <ac:picMk id="13" creationId="{7519628B-D893-4333-9A9A-9E921311F490}"/>
          </ac:picMkLst>
        </pc:picChg>
      </pc:sldChg>
      <pc:sldChg chg="modSp">
        <pc:chgData name="Ivan Solovyev" userId="51e6a133c0a55736" providerId="LiveId" clId="{CE992FF5-9BE8-4252-B4F4-7F0E77EA42C1}" dt="2021-02-24T10:39:32.830" v="92"/>
        <pc:sldMkLst>
          <pc:docMk/>
          <pc:sldMk cId="1801557629" sldId="443"/>
        </pc:sldMkLst>
        <pc:spChg chg="mod">
          <ac:chgData name="Ivan Solovyev" userId="51e6a133c0a55736" providerId="LiveId" clId="{CE992FF5-9BE8-4252-B4F4-7F0E77EA42C1}" dt="2021-02-24T10:39:32.830" v="92"/>
          <ac:spMkLst>
            <pc:docMk/>
            <pc:sldMk cId="1801557629" sldId="443"/>
            <ac:spMk id="4" creationId="{C4455576-3B94-45B7-9D63-E51D23794DB5}"/>
          </ac:spMkLst>
        </pc:spChg>
      </pc:sldChg>
      <pc:sldChg chg="modSp">
        <pc:chgData name="Ivan Solovyev" userId="51e6a133c0a55736" providerId="LiveId" clId="{CE992FF5-9BE8-4252-B4F4-7F0E77EA42C1}" dt="2021-02-24T10:39:41.144" v="95"/>
        <pc:sldMkLst>
          <pc:docMk/>
          <pc:sldMk cId="2939453587" sldId="445"/>
        </pc:sldMkLst>
        <pc:spChg chg="mod">
          <ac:chgData name="Ivan Solovyev" userId="51e6a133c0a55736" providerId="LiveId" clId="{CE992FF5-9BE8-4252-B4F4-7F0E77EA42C1}" dt="2021-02-24T10:39:41.144" v="95"/>
          <ac:spMkLst>
            <pc:docMk/>
            <pc:sldMk cId="2939453587" sldId="445"/>
            <ac:spMk id="4" creationId="{AA497824-6D97-4291-818A-A25E4CE315EA}"/>
          </ac:spMkLst>
        </pc:spChg>
      </pc:sldChg>
      <pc:sldChg chg="modSp">
        <pc:chgData name="Ivan Solovyev" userId="51e6a133c0a55736" providerId="LiveId" clId="{CE992FF5-9BE8-4252-B4F4-7F0E77EA42C1}" dt="2021-02-24T10:39:35.963" v="93"/>
        <pc:sldMkLst>
          <pc:docMk/>
          <pc:sldMk cId="3272359831" sldId="446"/>
        </pc:sldMkLst>
        <pc:spChg chg="mod">
          <ac:chgData name="Ivan Solovyev" userId="51e6a133c0a55736" providerId="LiveId" clId="{CE992FF5-9BE8-4252-B4F4-7F0E77EA42C1}" dt="2021-02-24T10:39:35.963" v="93"/>
          <ac:spMkLst>
            <pc:docMk/>
            <pc:sldMk cId="3272359831" sldId="446"/>
            <ac:spMk id="4" creationId="{DADAF97F-9ED6-4592-835F-BFBA01C6E83A}"/>
          </ac:spMkLst>
        </pc:spChg>
      </pc:sldChg>
      <pc:sldChg chg="addSp modSp mod">
        <pc:chgData name="Ivan Solovyev" userId="51e6a133c0a55736" providerId="LiveId" clId="{CE992FF5-9BE8-4252-B4F4-7F0E77EA42C1}" dt="2021-02-24T13:35:25.619" v="728" actId="1076"/>
        <pc:sldMkLst>
          <pc:docMk/>
          <pc:sldMk cId="2480876932" sldId="447"/>
        </pc:sldMkLst>
        <pc:spChg chg="add mod">
          <ac:chgData name="Ivan Solovyev" userId="51e6a133c0a55736" providerId="LiveId" clId="{CE992FF5-9BE8-4252-B4F4-7F0E77EA42C1}" dt="2021-02-24T13:35:25.619" v="728" actId="1076"/>
          <ac:spMkLst>
            <pc:docMk/>
            <pc:sldMk cId="2480876932" sldId="447"/>
            <ac:spMk id="3" creationId="{8490A236-0378-4096-83C3-9D7CED84E4F2}"/>
          </ac:spMkLst>
        </pc:spChg>
        <pc:spChg chg="mod">
          <ac:chgData name="Ivan Solovyev" userId="51e6a133c0a55736" providerId="LiveId" clId="{CE992FF5-9BE8-4252-B4F4-7F0E77EA42C1}" dt="2021-02-24T10:39:38.363" v="94"/>
          <ac:spMkLst>
            <pc:docMk/>
            <pc:sldMk cId="2480876932" sldId="447"/>
            <ac:spMk id="4" creationId="{F5271560-1EB1-4958-946C-E099C62947D2}"/>
          </ac:spMkLst>
        </pc:spChg>
        <pc:spChg chg="add mod">
          <ac:chgData name="Ivan Solovyev" userId="51e6a133c0a55736" providerId="LiveId" clId="{CE992FF5-9BE8-4252-B4F4-7F0E77EA42C1}" dt="2021-02-24T13:35:15.184" v="726" actId="1076"/>
          <ac:spMkLst>
            <pc:docMk/>
            <pc:sldMk cId="2480876932" sldId="447"/>
            <ac:spMk id="14" creationId="{4FEDD5F0-5435-4D32-9C65-5BDCBCCB5877}"/>
          </ac:spMkLst>
        </pc:spChg>
        <pc:picChg chg="mod">
          <ac:chgData name="Ivan Solovyev" userId="51e6a133c0a55736" providerId="LiveId" clId="{CE992FF5-9BE8-4252-B4F4-7F0E77EA42C1}" dt="2021-02-24T13:33:34.412" v="697" actId="1076"/>
          <ac:picMkLst>
            <pc:docMk/>
            <pc:sldMk cId="2480876932" sldId="447"/>
            <ac:picMk id="12" creationId="{58D7A1AB-178E-48DE-8301-1B67E9772F75}"/>
          </ac:picMkLst>
        </pc:picChg>
      </pc:sldChg>
      <pc:sldChg chg="modSp mod">
        <pc:chgData name="Ivan Solovyev" userId="51e6a133c0a55736" providerId="LiveId" clId="{CE992FF5-9BE8-4252-B4F4-7F0E77EA42C1}" dt="2021-02-24T10:59:33.739" v="623" actId="20577"/>
        <pc:sldMkLst>
          <pc:docMk/>
          <pc:sldMk cId="614885879" sldId="448"/>
        </pc:sldMkLst>
        <pc:spChg chg="mod">
          <ac:chgData name="Ivan Solovyev" userId="51e6a133c0a55736" providerId="LiveId" clId="{CE992FF5-9BE8-4252-B4F4-7F0E77EA42C1}" dt="2021-02-24T10:59:33.739" v="623" actId="20577"/>
          <ac:spMkLst>
            <pc:docMk/>
            <pc:sldMk cId="614885879" sldId="448"/>
            <ac:spMk id="2" creationId="{DAA6035B-9543-4354-BD78-477DF08FC6C1}"/>
          </ac:spMkLst>
        </pc:spChg>
        <pc:spChg chg="mod">
          <ac:chgData name="Ivan Solovyev" userId="51e6a133c0a55736" providerId="LiveId" clId="{CE992FF5-9BE8-4252-B4F4-7F0E77EA42C1}" dt="2021-02-24T10:39:07.355" v="64"/>
          <ac:spMkLst>
            <pc:docMk/>
            <pc:sldMk cId="614885879" sldId="448"/>
            <ac:spMk id="4" creationId="{ADCEBA93-E26C-4B67-977C-1924B0C1B91C}"/>
          </ac:spMkLst>
        </pc:spChg>
      </pc:sldChg>
      <pc:sldChg chg="addSp delSp modSp mod">
        <pc:chgData name="Ivan Solovyev" userId="51e6a133c0a55736" providerId="LiveId" clId="{CE992FF5-9BE8-4252-B4F4-7F0E77EA42C1}" dt="2021-02-25T07:13:56.603" v="761" actId="1035"/>
        <pc:sldMkLst>
          <pc:docMk/>
          <pc:sldMk cId="1148552859" sldId="449"/>
        </pc:sldMkLst>
        <pc:spChg chg="mod">
          <ac:chgData name="Ivan Solovyev" userId="51e6a133c0a55736" providerId="LiveId" clId="{CE992FF5-9BE8-4252-B4F4-7F0E77EA42C1}" dt="2021-02-24T10:52:25.980" v="418" actId="255"/>
          <ac:spMkLst>
            <pc:docMk/>
            <pc:sldMk cId="1148552859" sldId="449"/>
            <ac:spMk id="2" creationId="{064587E5-2717-420B-836A-3322A5AE2AFE}"/>
          </ac:spMkLst>
        </pc:spChg>
        <pc:spChg chg="mod">
          <ac:chgData name="Ivan Solovyev" userId="51e6a133c0a55736" providerId="LiveId" clId="{CE992FF5-9BE8-4252-B4F4-7F0E77EA42C1}" dt="2021-02-24T10:38:39.214" v="58"/>
          <ac:spMkLst>
            <pc:docMk/>
            <pc:sldMk cId="1148552859" sldId="449"/>
            <ac:spMk id="4" creationId="{3D6308CC-7585-454F-B41A-653F72F690BC}"/>
          </ac:spMkLst>
        </pc:spChg>
        <pc:picChg chg="add del mod">
          <ac:chgData name="Ivan Solovyev" userId="51e6a133c0a55736" providerId="LiveId" clId="{CE992FF5-9BE8-4252-B4F4-7F0E77EA42C1}" dt="2021-02-25T07:13:30.603" v="746" actId="478"/>
          <ac:picMkLst>
            <pc:docMk/>
            <pc:sldMk cId="1148552859" sldId="449"/>
            <ac:picMk id="7" creationId="{1CEEE4FF-9FFF-4045-8C87-6DC2ACF8CC4D}"/>
          </ac:picMkLst>
        </pc:picChg>
        <pc:picChg chg="add mod">
          <ac:chgData name="Ivan Solovyev" userId="51e6a133c0a55736" providerId="LiveId" clId="{CE992FF5-9BE8-4252-B4F4-7F0E77EA42C1}" dt="2021-02-25T07:13:56.603" v="761" actId="1035"/>
          <ac:picMkLst>
            <pc:docMk/>
            <pc:sldMk cId="1148552859" sldId="449"/>
            <ac:picMk id="9" creationId="{241392D3-9A21-4865-868B-C215741A76E8}"/>
          </ac:picMkLst>
        </pc:picChg>
        <pc:picChg chg="del">
          <ac:chgData name="Ivan Solovyev" userId="51e6a133c0a55736" providerId="LiveId" clId="{CE992FF5-9BE8-4252-B4F4-7F0E77EA42C1}" dt="2021-02-25T07:03:52.224" v="735" actId="478"/>
          <ac:picMkLst>
            <pc:docMk/>
            <pc:sldMk cId="1148552859" sldId="449"/>
            <ac:picMk id="20" creationId="{FFB6E190-ACCA-46BE-B0B5-0106C8AB7ADD}"/>
          </ac:picMkLst>
        </pc:picChg>
      </pc:sldChg>
      <pc:sldChg chg="addSp delSp modSp mod">
        <pc:chgData name="Ivan Solovyev" userId="51e6a133c0a55736" providerId="LiveId" clId="{CE992FF5-9BE8-4252-B4F4-7F0E77EA42C1}" dt="2021-02-24T10:52:20.978" v="415" actId="255"/>
        <pc:sldMkLst>
          <pc:docMk/>
          <pc:sldMk cId="274216404" sldId="450"/>
        </pc:sldMkLst>
        <pc:spChg chg="mod">
          <ac:chgData name="Ivan Solovyev" userId="51e6a133c0a55736" providerId="LiveId" clId="{CE992FF5-9BE8-4252-B4F4-7F0E77EA42C1}" dt="2021-02-24T10:52:20.978" v="415" actId="255"/>
          <ac:spMkLst>
            <pc:docMk/>
            <pc:sldMk cId="274216404" sldId="450"/>
            <ac:spMk id="2" creationId="{D42A307C-2DA3-434B-8832-B11CFA6FB144}"/>
          </ac:spMkLst>
        </pc:spChg>
        <pc:spChg chg="add del mod">
          <ac:chgData name="Ivan Solovyev" userId="51e6a133c0a55736" providerId="LiveId" clId="{CE992FF5-9BE8-4252-B4F4-7F0E77EA42C1}" dt="2021-02-24T10:38:13.366" v="52"/>
          <ac:spMkLst>
            <pc:docMk/>
            <pc:sldMk cId="274216404" sldId="450"/>
            <ac:spMk id="4" creationId="{88D50068-517B-4F7A-BB6C-225CCD1CEB8F}"/>
          </ac:spMkLst>
        </pc:spChg>
        <pc:picChg chg="add mod">
          <ac:chgData name="Ivan Solovyev" userId="51e6a133c0a55736" providerId="LiveId" clId="{CE992FF5-9BE8-4252-B4F4-7F0E77EA42C1}" dt="2021-02-24T10:40:14.109" v="103"/>
          <ac:picMkLst>
            <pc:docMk/>
            <pc:sldMk cId="274216404" sldId="450"/>
            <ac:picMk id="10" creationId="{265EF238-4347-43EB-A8FF-E3448B3E4C97}"/>
          </ac:picMkLst>
        </pc:picChg>
        <pc:picChg chg="del">
          <ac:chgData name="Ivan Solovyev" userId="51e6a133c0a55736" providerId="LiveId" clId="{CE992FF5-9BE8-4252-B4F4-7F0E77EA42C1}" dt="2021-02-24T10:40:13.750" v="102" actId="478"/>
          <ac:picMkLst>
            <pc:docMk/>
            <pc:sldMk cId="274216404" sldId="450"/>
            <ac:picMk id="15" creationId="{6C720C1D-1030-4725-A6F0-932D16A9192C}"/>
          </ac:picMkLst>
        </pc:picChg>
      </pc:sldChg>
      <pc:sldChg chg="addSp delSp modSp mod">
        <pc:chgData name="Ivan Solovyev" userId="51e6a133c0a55736" providerId="LiveId" clId="{CE992FF5-9BE8-4252-B4F4-7F0E77EA42C1}" dt="2021-02-25T06:58:33.328" v="734" actId="1076"/>
        <pc:sldMkLst>
          <pc:docMk/>
          <pc:sldMk cId="2539162636" sldId="452"/>
        </pc:sldMkLst>
        <pc:spChg chg="mod">
          <ac:chgData name="Ivan Solovyev" userId="51e6a133c0a55736" providerId="LiveId" clId="{CE992FF5-9BE8-4252-B4F4-7F0E77EA42C1}" dt="2021-02-24T10:50:57.919" v="372" actId="1076"/>
          <ac:spMkLst>
            <pc:docMk/>
            <pc:sldMk cId="2539162636" sldId="452"/>
            <ac:spMk id="2" creationId="{00000000-0000-0000-0000-000000000000}"/>
          </ac:spMkLst>
        </pc:spChg>
        <pc:spChg chg="mod">
          <ac:chgData name="Ivan Solovyev" userId="51e6a133c0a55736" providerId="LiveId" clId="{CE992FF5-9BE8-4252-B4F4-7F0E77EA42C1}" dt="2021-02-24T10:38:36.349" v="57"/>
          <ac:spMkLst>
            <pc:docMk/>
            <pc:sldMk cId="2539162636" sldId="452"/>
            <ac:spMk id="4" creationId="{00000000-0000-0000-0000-000000000000}"/>
          </ac:spMkLst>
        </pc:spChg>
        <pc:picChg chg="add mod">
          <ac:chgData name="Ivan Solovyev" userId="51e6a133c0a55736" providerId="LiveId" clId="{CE992FF5-9BE8-4252-B4F4-7F0E77EA42C1}" dt="2021-02-25T06:58:33.328" v="734" actId="1076"/>
          <ac:picMkLst>
            <pc:docMk/>
            <pc:sldMk cId="2539162636" sldId="452"/>
            <ac:picMk id="7" creationId="{4C78C42D-AD97-4BEB-86C9-A9D9DA17360F}"/>
          </ac:picMkLst>
        </pc:picChg>
        <pc:picChg chg="del">
          <ac:chgData name="Ivan Solovyev" userId="51e6a133c0a55736" providerId="LiveId" clId="{CE992FF5-9BE8-4252-B4F4-7F0E77EA42C1}" dt="2021-02-25T06:58:18.780" v="729" actId="478"/>
          <ac:picMkLst>
            <pc:docMk/>
            <pc:sldMk cId="2539162636" sldId="452"/>
            <ac:picMk id="15" creationId="{00BABB0A-7B7E-4CA8-AD84-37FB1EAC3A95}"/>
          </ac:picMkLst>
        </pc:picChg>
      </pc:sldChg>
      <pc:sldChg chg="addSp delSp modSp mod">
        <pc:chgData name="Ivan Solovyev" userId="51e6a133c0a55736" providerId="LiveId" clId="{CE992FF5-9BE8-4252-B4F4-7F0E77EA42C1}" dt="2021-02-25T07:14:21.001" v="767" actId="1076"/>
        <pc:sldMkLst>
          <pc:docMk/>
          <pc:sldMk cId="2100111025" sldId="453"/>
        </pc:sldMkLst>
        <pc:spChg chg="mod">
          <ac:chgData name="Ivan Solovyev" userId="51e6a133c0a55736" providerId="LiveId" clId="{CE992FF5-9BE8-4252-B4F4-7F0E77EA42C1}" dt="2021-02-24T10:57:30.006" v="499" actId="20577"/>
          <ac:spMkLst>
            <pc:docMk/>
            <pc:sldMk cId="2100111025" sldId="453"/>
            <ac:spMk id="2" creationId="{E3E2BE11-AF4E-4625-94C4-871661BDF0C1}"/>
          </ac:spMkLst>
        </pc:spChg>
        <pc:spChg chg="mod">
          <ac:chgData name="Ivan Solovyev" userId="51e6a133c0a55736" providerId="LiveId" clId="{CE992FF5-9BE8-4252-B4F4-7F0E77EA42C1}" dt="2021-02-24T10:38:48.821" v="59"/>
          <ac:spMkLst>
            <pc:docMk/>
            <pc:sldMk cId="2100111025" sldId="453"/>
            <ac:spMk id="4" creationId="{FDF8963E-C800-4C29-8E1F-BFDB27E7C07A}"/>
          </ac:spMkLst>
        </pc:spChg>
        <pc:picChg chg="add mod">
          <ac:chgData name="Ivan Solovyev" userId="51e6a133c0a55736" providerId="LiveId" clId="{CE992FF5-9BE8-4252-B4F4-7F0E77EA42C1}" dt="2021-02-25T07:14:21.001" v="767" actId="1076"/>
          <ac:picMkLst>
            <pc:docMk/>
            <pc:sldMk cId="2100111025" sldId="453"/>
            <ac:picMk id="7" creationId="{859281D1-1AED-4380-8515-3F0D8A1E996D}"/>
          </ac:picMkLst>
        </pc:picChg>
        <pc:picChg chg="del">
          <ac:chgData name="Ivan Solovyev" userId="51e6a133c0a55736" providerId="LiveId" clId="{CE992FF5-9BE8-4252-B4F4-7F0E77EA42C1}" dt="2021-02-25T07:14:01.740" v="762" actId="478"/>
          <ac:picMkLst>
            <pc:docMk/>
            <pc:sldMk cId="2100111025" sldId="453"/>
            <ac:picMk id="12" creationId="{B3C46E9F-445E-45D6-9E8D-0023C6C02D64}"/>
          </ac:picMkLst>
        </pc:picChg>
      </pc:sldChg>
      <pc:sldChg chg="modSp mod">
        <pc:chgData name="Ivan Solovyev" userId="51e6a133c0a55736" providerId="LiveId" clId="{CE992FF5-9BE8-4252-B4F4-7F0E77EA42C1}" dt="2021-02-24T10:39:45.360" v="98"/>
        <pc:sldMkLst>
          <pc:docMk/>
          <pc:sldMk cId="230057194" sldId="454"/>
        </pc:sldMkLst>
        <pc:spChg chg="mod">
          <ac:chgData name="Ivan Solovyev" userId="51e6a133c0a55736" providerId="LiveId" clId="{CE992FF5-9BE8-4252-B4F4-7F0E77EA42C1}" dt="2021-02-24T10:39:45.360" v="98"/>
          <ac:spMkLst>
            <pc:docMk/>
            <pc:sldMk cId="230057194" sldId="454"/>
            <ac:spMk id="4" creationId="{54C400C5-EC44-4050-A030-72787DEB2DAC}"/>
          </ac:spMkLst>
        </pc:spChg>
        <pc:picChg chg="mod">
          <ac:chgData name="Ivan Solovyev" userId="51e6a133c0a55736" providerId="LiveId" clId="{CE992FF5-9BE8-4252-B4F4-7F0E77EA42C1}" dt="2021-02-24T10:39:44.052" v="97" actId="1076"/>
          <ac:picMkLst>
            <pc:docMk/>
            <pc:sldMk cId="230057194" sldId="454"/>
            <ac:picMk id="16" creationId="{18DADE27-339B-4E3D-BD18-F3E83FF85C65}"/>
          </ac:picMkLst>
        </pc:picChg>
      </pc:sldChg>
      <pc:sldChg chg="modSp">
        <pc:chgData name="Ivan Solovyev" userId="51e6a133c0a55736" providerId="LiveId" clId="{CE992FF5-9BE8-4252-B4F4-7F0E77EA42C1}" dt="2021-02-24T10:39:30.602" v="91"/>
        <pc:sldMkLst>
          <pc:docMk/>
          <pc:sldMk cId="960046192" sldId="455"/>
        </pc:sldMkLst>
        <pc:spChg chg="mod">
          <ac:chgData name="Ivan Solovyev" userId="51e6a133c0a55736" providerId="LiveId" clId="{CE992FF5-9BE8-4252-B4F4-7F0E77EA42C1}" dt="2021-02-24T10:39:30.602" v="91"/>
          <ac:spMkLst>
            <pc:docMk/>
            <pc:sldMk cId="960046192" sldId="455"/>
            <ac:spMk id="4" creationId="{4D69D4C1-65F9-406E-9075-6F5F9ACCADB8}"/>
          </ac:spMkLst>
        </pc:spChg>
      </pc:sldChg>
      <pc:sldChg chg="modSp mod">
        <pc:chgData name="Ivan Solovyev" userId="51e6a133c0a55736" providerId="LiveId" clId="{CE992FF5-9BE8-4252-B4F4-7F0E77EA42C1}" dt="2021-02-24T10:59:44.050" v="634" actId="20577"/>
        <pc:sldMkLst>
          <pc:docMk/>
          <pc:sldMk cId="1837848535" sldId="456"/>
        </pc:sldMkLst>
        <pc:spChg chg="mod">
          <ac:chgData name="Ivan Solovyev" userId="51e6a133c0a55736" providerId="LiveId" clId="{CE992FF5-9BE8-4252-B4F4-7F0E77EA42C1}" dt="2021-02-24T10:59:44.050" v="634" actId="20577"/>
          <ac:spMkLst>
            <pc:docMk/>
            <pc:sldMk cId="1837848535" sldId="456"/>
            <ac:spMk id="2" creationId="{0597ADC7-26AB-4FFB-9CF1-1F3EE6E26629}"/>
          </ac:spMkLst>
        </pc:spChg>
        <pc:spChg chg="mod">
          <ac:chgData name="Ivan Solovyev" userId="51e6a133c0a55736" providerId="LiveId" clId="{CE992FF5-9BE8-4252-B4F4-7F0E77EA42C1}" dt="2021-02-24T10:39:10.850" v="65"/>
          <ac:spMkLst>
            <pc:docMk/>
            <pc:sldMk cId="1837848535" sldId="456"/>
            <ac:spMk id="4" creationId="{F4CB6029-8F23-40FD-9721-049DA4E52763}"/>
          </ac:spMkLst>
        </pc:spChg>
      </pc:sldChg>
      <pc:sldChg chg="addSp delSp modSp mod">
        <pc:chgData name="Ivan Solovyev" userId="51e6a133c0a55736" providerId="LiveId" clId="{CE992FF5-9BE8-4252-B4F4-7F0E77EA42C1}" dt="2021-02-25T09:34:35.190" v="810" actId="1036"/>
        <pc:sldMkLst>
          <pc:docMk/>
          <pc:sldMk cId="3880451998" sldId="457"/>
        </pc:sldMkLst>
        <pc:spChg chg="mod">
          <ac:chgData name="Ivan Solovyev" userId="51e6a133c0a55736" providerId="LiveId" clId="{CE992FF5-9BE8-4252-B4F4-7F0E77EA42C1}" dt="2021-02-24T10:59:03.308" v="591" actId="20577"/>
          <ac:spMkLst>
            <pc:docMk/>
            <pc:sldMk cId="3880451998" sldId="457"/>
            <ac:spMk id="2" creationId="{02C6DA92-0FCE-44DA-AC76-4FA4DE5041FF}"/>
          </ac:spMkLst>
        </pc:spChg>
        <pc:spChg chg="mod">
          <ac:chgData name="Ivan Solovyev" userId="51e6a133c0a55736" providerId="LiveId" clId="{CE992FF5-9BE8-4252-B4F4-7F0E77EA42C1}" dt="2021-02-24T10:39:04.063" v="63"/>
          <ac:spMkLst>
            <pc:docMk/>
            <pc:sldMk cId="3880451998" sldId="457"/>
            <ac:spMk id="4" creationId="{5A1110DF-732F-4ED8-9E56-7376BB0272CB}"/>
          </ac:spMkLst>
        </pc:spChg>
        <pc:picChg chg="add mod">
          <ac:chgData name="Ivan Solovyev" userId="51e6a133c0a55736" providerId="LiveId" clId="{CE992FF5-9BE8-4252-B4F4-7F0E77EA42C1}" dt="2021-02-25T09:34:35.190" v="810" actId="1036"/>
          <ac:picMkLst>
            <pc:docMk/>
            <pc:sldMk cId="3880451998" sldId="457"/>
            <ac:picMk id="7" creationId="{80DD6271-17AB-4C49-9193-293C08F82316}"/>
          </ac:picMkLst>
        </pc:picChg>
        <pc:picChg chg="del">
          <ac:chgData name="Ivan Solovyev" userId="51e6a133c0a55736" providerId="LiveId" clId="{CE992FF5-9BE8-4252-B4F4-7F0E77EA42C1}" dt="2021-02-25T09:34:09.247" v="800" actId="478"/>
          <ac:picMkLst>
            <pc:docMk/>
            <pc:sldMk cId="3880451998" sldId="457"/>
            <ac:picMk id="10" creationId="{53EC3379-9D5D-4492-957E-8D9FC0E28BE3}"/>
          </ac:picMkLst>
        </pc:picChg>
      </pc:sldChg>
      <pc:sldChg chg="modSp">
        <pc:chgData name="Ivan Solovyev" userId="51e6a133c0a55736" providerId="LiveId" clId="{CE992FF5-9BE8-4252-B4F4-7F0E77EA42C1}" dt="2021-02-24T10:39:50.178" v="100"/>
        <pc:sldMkLst>
          <pc:docMk/>
          <pc:sldMk cId="1744882025" sldId="458"/>
        </pc:sldMkLst>
        <pc:spChg chg="mod">
          <ac:chgData name="Ivan Solovyev" userId="51e6a133c0a55736" providerId="LiveId" clId="{CE992FF5-9BE8-4252-B4F4-7F0E77EA42C1}" dt="2021-02-24T10:39:50.178" v="100"/>
          <ac:spMkLst>
            <pc:docMk/>
            <pc:sldMk cId="1744882025" sldId="458"/>
            <ac:spMk id="4" creationId="{B600E422-5E07-49CF-99E5-2DA5B4C79AA6}"/>
          </ac:spMkLst>
        </pc:spChg>
      </pc:sldChg>
      <pc:sldChg chg="modSp">
        <pc:chgData name="Ivan Solovyev" userId="51e6a133c0a55736" providerId="LiveId" clId="{CE992FF5-9BE8-4252-B4F4-7F0E77EA42C1}" dt="2021-02-24T10:39:52.507" v="101"/>
        <pc:sldMkLst>
          <pc:docMk/>
          <pc:sldMk cId="3239691637" sldId="459"/>
        </pc:sldMkLst>
        <pc:spChg chg="mod">
          <ac:chgData name="Ivan Solovyev" userId="51e6a133c0a55736" providerId="LiveId" clId="{CE992FF5-9BE8-4252-B4F4-7F0E77EA42C1}" dt="2021-02-24T10:39:52.507" v="101"/>
          <ac:spMkLst>
            <pc:docMk/>
            <pc:sldMk cId="3239691637" sldId="459"/>
            <ac:spMk id="4" creationId="{AC927F39-52C2-4697-8506-516961257FAE}"/>
          </ac:spMkLst>
        </pc:spChg>
      </pc:sldChg>
      <pc:sldChg chg="addSp delSp modSp new">
        <pc:chgData name="Ivan Solovyev" userId="51e6a133c0a55736" providerId="LiveId" clId="{CE992FF5-9BE8-4252-B4F4-7F0E77EA42C1}" dt="2021-02-24T10:56:32.059" v="427"/>
        <pc:sldMkLst>
          <pc:docMk/>
          <pc:sldMk cId="3066372420" sldId="460"/>
        </pc:sldMkLst>
        <pc:spChg chg="del">
          <ac:chgData name="Ivan Solovyev" userId="51e6a133c0a55736" providerId="LiveId" clId="{CE992FF5-9BE8-4252-B4F4-7F0E77EA42C1}" dt="2021-02-24T10:56:31.027" v="426" actId="478"/>
          <ac:spMkLst>
            <pc:docMk/>
            <pc:sldMk cId="3066372420" sldId="460"/>
            <ac:spMk id="3" creationId="{17B6CA62-AF6C-4A51-88ED-72603F909A67}"/>
          </ac:spMkLst>
        </pc:spChg>
        <pc:spChg chg="add del mod">
          <ac:chgData name="Ivan Solovyev" userId="51e6a133c0a55736" providerId="LiveId" clId="{CE992FF5-9BE8-4252-B4F4-7F0E77EA42C1}" dt="2021-02-24T10:56:28.878" v="425"/>
          <ac:spMkLst>
            <pc:docMk/>
            <pc:sldMk cId="3066372420" sldId="460"/>
            <ac:spMk id="7" creationId="{9A3E4AB6-81C0-466D-A2F6-33736522A6BA}"/>
          </ac:spMkLst>
        </pc:spChg>
        <pc:spChg chg="add del mod">
          <ac:chgData name="Ivan Solovyev" userId="51e6a133c0a55736" providerId="LiveId" clId="{CE992FF5-9BE8-4252-B4F4-7F0E77EA42C1}" dt="2021-02-24T10:56:28.878" v="425"/>
          <ac:spMkLst>
            <pc:docMk/>
            <pc:sldMk cId="3066372420" sldId="460"/>
            <ac:spMk id="8" creationId="{4BFAF761-A667-4715-AD76-6955FD28D42C}"/>
          </ac:spMkLst>
        </pc:spChg>
        <pc:spChg chg="add del mod">
          <ac:chgData name="Ivan Solovyev" userId="51e6a133c0a55736" providerId="LiveId" clId="{CE992FF5-9BE8-4252-B4F4-7F0E77EA42C1}" dt="2021-02-24T10:56:28.878" v="425"/>
          <ac:spMkLst>
            <pc:docMk/>
            <pc:sldMk cId="3066372420" sldId="460"/>
            <ac:spMk id="9" creationId="{E4638E33-A2A5-4D55-8950-39DA80A2AB42}"/>
          </ac:spMkLst>
        </pc:spChg>
        <pc:spChg chg="add mod">
          <ac:chgData name="Ivan Solovyev" userId="51e6a133c0a55736" providerId="LiveId" clId="{CE992FF5-9BE8-4252-B4F4-7F0E77EA42C1}" dt="2021-02-24T10:56:32.059" v="427"/>
          <ac:spMkLst>
            <pc:docMk/>
            <pc:sldMk cId="3066372420" sldId="460"/>
            <ac:spMk id="10" creationId="{2A0CD5FE-778C-44E6-8F7D-85DBCE690B49}"/>
          </ac:spMkLst>
        </pc:spChg>
        <pc:spChg chg="add mod">
          <ac:chgData name="Ivan Solovyev" userId="51e6a133c0a55736" providerId="LiveId" clId="{CE992FF5-9BE8-4252-B4F4-7F0E77EA42C1}" dt="2021-02-24T10:56:32.059" v="427"/>
          <ac:spMkLst>
            <pc:docMk/>
            <pc:sldMk cId="3066372420" sldId="460"/>
            <ac:spMk id="11" creationId="{9A431F03-3D4B-443E-BD9F-A1050AFDDEAE}"/>
          </ac:spMkLst>
        </pc:spChg>
        <pc:spChg chg="add mod">
          <ac:chgData name="Ivan Solovyev" userId="51e6a133c0a55736" providerId="LiveId" clId="{CE992FF5-9BE8-4252-B4F4-7F0E77EA42C1}" dt="2021-02-24T10:56:32.059" v="427"/>
          <ac:spMkLst>
            <pc:docMk/>
            <pc:sldMk cId="3066372420" sldId="460"/>
            <ac:spMk id="12" creationId="{FE2DF2D3-C3FC-4CED-9C63-FB73F82EA881}"/>
          </ac:spMkLst>
        </pc:spChg>
      </pc:sldChg>
      <pc:sldChg chg="addSp delSp modSp new mod ord">
        <pc:chgData name="Ivan Solovyev" userId="51e6a133c0a55736" providerId="LiveId" clId="{CE992FF5-9BE8-4252-B4F4-7F0E77EA42C1}" dt="2021-02-26T13:26:02.907" v="1150" actId="1035"/>
        <pc:sldMkLst>
          <pc:docMk/>
          <pc:sldMk cId="1652695833" sldId="461"/>
        </pc:sldMkLst>
        <pc:spChg chg="mod">
          <ac:chgData name="Ivan Solovyev" userId="51e6a133c0a55736" providerId="LiveId" clId="{CE992FF5-9BE8-4252-B4F4-7F0E77EA42C1}" dt="2021-02-25T09:58:20.129" v="864" actId="20577"/>
          <ac:spMkLst>
            <pc:docMk/>
            <pc:sldMk cId="1652695833" sldId="461"/>
            <ac:spMk id="2" creationId="{476050CF-754D-4628-AF9E-43284C9B3E73}"/>
          </ac:spMkLst>
        </pc:spChg>
        <pc:spChg chg="del">
          <ac:chgData name="Ivan Solovyev" userId="51e6a133c0a55736" providerId="LiveId" clId="{CE992FF5-9BE8-4252-B4F4-7F0E77EA42C1}" dt="2021-02-25T09:58:55.012" v="868" actId="478"/>
          <ac:spMkLst>
            <pc:docMk/>
            <pc:sldMk cId="1652695833" sldId="461"/>
            <ac:spMk id="3" creationId="{04F289D6-D4CA-4C28-A852-6086CB751E7D}"/>
          </ac:spMkLst>
        </pc:spChg>
        <pc:picChg chg="add del mod">
          <ac:chgData name="Ivan Solovyev" userId="51e6a133c0a55736" providerId="LiveId" clId="{CE992FF5-9BE8-4252-B4F4-7F0E77EA42C1}" dt="2021-02-25T12:39:51.436" v="911" actId="478"/>
          <ac:picMkLst>
            <pc:docMk/>
            <pc:sldMk cId="1652695833" sldId="461"/>
            <ac:picMk id="7" creationId="{9414E2E5-0C42-455D-BBB5-10B5784FD4BA}"/>
          </ac:picMkLst>
        </pc:picChg>
        <pc:picChg chg="add del mod">
          <ac:chgData name="Ivan Solovyev" userId="51e6a133c0a55736" providerId="LiveId" clId="{CE992FF5-9BE8-4252-B4F4-7F0E77EA42C1}" dt="2021-02-26T07:52:46.459" v="949" actId="478"/>
          <ac:picMkLst>
            <pc:docMk/>
            <pc:sldMk cId="1652695833" sldId="461"/>
            <ac:picMk id="7" creationId="{CA7984F7-4763-4D15-A5EC-B0C4071A5EA9}"/>
          </ac:picMkLst>
        </pc:picChg>
        <pc:picChg chg="add del mod">
          <ac:chgData name="Ivan Solovyev" userId="51e6a133c0a55736" providerId="LiveId" clId="{CE992FF5-9BE8-4252-B4F4-7F0E77EA42C1}" dt="2021-02-25T12:39:52.404" v="913" actId="478"/>
          <ac:picMkLst>
            <pc:docMk/>
            <pc:sldMk cId="1652695833" sldId="461"/>
            <ac:picMk id="8" creationId="{157F7616-DE4D-406C-A62A-9467485148A1}"/>
          </ac:picMkLst>
        </pc:picChg>
        <pc:picChg chg="add del mod">
          <ac:chgData name="Ivan Solovyev" userId="51e6a133c0a55736" providerId="LiveId" clId="{CE992FF5-9BE8-4252-B4F4-7F0E77EA42C1}" dt="2021-02-26T07:55:53.937" v="955" actId="478"/>
          <ac:picMkLst>
            <pc:docMk/>
            <pc:sldMk cId="1652695833" sldId="461"/>
            <ac:picMk id="9" creationId="{32220FA6-B8C0-41B1-BAF1-353CBF101406}"/>
          </ac:picMkLst>
        </pc:picChg>
        <pc:picChg chg="add del mod">
          <ac:chgData name="Ivan Solovyev" userId="51e6a133c0a55736" providerId="LiveId" clId="{CE992FF5-9BE8-4252-B4F4-7F0E77EA42C1}" dt="2021-02-25T12:39:51.936" v="912" actId="478"/>
          <ac:picMkLst>
            <pc:docMk/>
            <pc:sldMk cId="1652695833" sldId="461"/>
            <ac:picMk id="9" creationId="{BE7287FA-F80A-4E18-B12D-154D4372BC95}"/>
          </ac:picMkLst>
        </pc:picChg>
        <pc:picChg chg="add del mod">
          <ac:chgData name="Ivan Solovyev" userId="51e6a133c0a55736" providerId="LiveId" clId="{CE992FF5-9BE8-4252-B4F4-7F0E77EA42C1}" dt="2021-02-25T12:39:53.076" v="914" actId="478"/>
          <ac:picMkLst>
            <pc:docMk/>
            <pc:sldMk cId="1652695833" sldId="461"/>
            <ac:picMk id="10" creationId="{10E964E1-64FD-4A52-92DA-176E39DE217B}"/>
          </ac:picMkLst>
        </pc:picChg>
        <pc:picChg chg="add del mod">
          <ac:chgData name="Ivan Solovyev" userId="51e6a133c0a55736" providerId="LiveId" clId="{CE992FF5-9BE8-4252-B4F4-7F0E77EA42C1}" dt="2021-02-26T07:58:35.825" v="961" actId="478"/>
          <ac:picMkLst>
            <pc:docMk/>
            <pc:sldMk cId="1652695833" sldId="461"/>
            <ac:picMk id="11" creationId="{0AF0CCCD-2674-4E08-B12C-4EC301089EFE}"/>
          </ac:picMkLst>
        </pc:picChg>
        <pc:picChg chg="add del mod">
          <ac:chgData name="Ivan Solovyev" userId="51e6a133c0a55736" providerId="LiveId" clId="{CE992FF5-9BE8-4252-B4F4-7F0E77EA42C1}" dt="2021-02-25T12:39:53.717" v="915" actId="478"/>
          <ac:picMkLst>
            <pc:docMk/>
            <pc:sldMk cId="1652695833" sldId="461"/>
            <ac:picMk id="11" creationId="{63956B28-AF27-48B4-AA77-34453C326459}"/>
          </ac:picMkLst>
        </pc:picChg>
        <pc:picChg chg="add del mod">
          <ac:chgData name="Ivan Solovyev" userId="51e6a133c0a55736" providerId="LiveId" clId="{CE992FF5-9BE8-4252-B4F4-7F0E77EA42C1}" dt="2021-02-25T14:00:38.582" v="934" actId="478"/>
          <ac:picMkLst>
            <pc:docMk/>
            <pc:sldMk cId="1652695833" sldId="461"/>
            <ac:picMk id="12" creationId="{95F034CF-89DD-499A-9F4D-91D261062A0F}"/>
          </ac:picMkLst>
        </pc:picChg>
        <pc:picChg chg="add del mod">
          <ac:chgData name="Ivan Solovyev" userId="51e6a133c0a55736" providerId="LiveId" clId="{CE992FF5-9BE8-4252-B4F4-7F0E77EA42C1}" dt="2021-02-26T13:25:38.300" v="1139" actId="478"/>
          <ac:picMkLst>
            <pc:docMk/>
            <pc:sldMk cId="1652695833" sldId="461"/>
            <ac:picMk id="13" creationId="{7FFAA0EB-C6B4-4E1B-850A-B4C7279EC213}"/>
          </ac:picMkLst>
        </pc:picChg>
        <pc:picChg chg="add del mod">
          <ac:chgData name="Ivan Solovyev" userId="51e6a133c0a55736" providerId="LiveId" clId="{CE992FF5-9BE8-4252-B4F4-7F0E77EA42C1}" dt="2021-02-26T07:51:21.521" v="943" actId="478"/>
          <ac:picMkLst>
            <pc:docMk/>
            <pc:sldMk cId="1652695833" sldId="461"/>
            <ac:picMk id="14" creationId="{D97AD254-578A-4537-856A-08347C5C4377}"/>
          </ac:picMkLst>
        </pc:picChg>
        <pc:picChg chg="add mod">
          <ac:chgData name="Ivan Solovyev" userId="51e6a133c0a55736" providerId="LiveId" clId="{CE992FF5-9BE8-4252-B4F4-7F0E77EA42C1}" dt="2021-02-26T13:26:02.907" v="1150" actId="1035"/>
          <ac:picMkLst>
            <pc:docMk/>
            <pc:sldMk cId="1652695833" sldId="461"/>
            <ac:picMk id="16" creationId="{9DC748E2-CB11-468E-AEAD-6A9E0EED17F3}"/>
          </ac:picMkLst>
        </pc:picChg>
      </pc:sldChg>
      <pc:sldChg chg="addSp delSp modSp new mod">
        <pc:chgData name="Ivan Solovyev" userId="51e6a133c0a55736" providerId="LiveId" clId="{CE992FF5-9BE8-4252-B4F4-7F0E77EA42C1}" dt="2021-02-26T13:36:52.569" v="1203" actId="1076"/>
        <pc:sldMkLst>
          <pc:docMk/>
          <pc:sldMk cId="3168015264" sldId="462"/>
        </pc:sldMkLst>
        <pc:spChg chg="del">
          <ac:chgData name="Ivan Solovyev" userId="51e6a133c0a55736" providerId="LiveId" clId="{CE992FF5-9BE8-4252-B4F4-7F0E77EA42C1}" dt="2021-02-25T13:11:51.228" v="924" actId="478"/>
          <ac:spMkLst>
            <pc:docMk/>
            <pc:sldMk cId="3168015264" sldId="462"/>
            <ac:spMk id="3" creationId="{7E7D3151-835F-4370-9DB0-2A2867EB5F2F}"/>
          </ac:spMkLst>
        </pc:spChg>
        <pc:picChg chg="add mod">
          <ac:chgData name="Ivan Solovyev" userId="51e6a133c0a55736" providerId="LiveId" clId="{CE992FF5-9BE8-4252-B4F4-7F0E77EA42C1}" dt="2021-02-26T13:34:38.738" v="1189" actId="1076"/>
          <ac:picMkLst>
            <pc:docMk/>
            <pc:sldMk cId="3168015264" sldId="462"/>
            <ac:picMk id="3" creationId="{0A98F611-FA5F-4E11-A1D8-585E8DE7070D}"/>
          </ac:picMkLst>
        </pc:picChg>
        <pc:picChg chg="add del mod">
          <ac:chgData name="Ivan Solovyev" userId="51e6a133c0a55736" providerId="LiveId" clId="{CE992FF5-9BE8-4252-B4F4-7F0E77EA42C1}" dt="2021-02-26T13:36:33.779" v="1198" actId="478"/>
          <ac:picMkLst>
            <pc:docMk/>
            <pc:sldMk cId="3168015264" sldId="462"/>
            <ac:picMk id="7" creationId="{DD957306-D23C-42BB-9E5D-C371C886AB3D}"/>
          </ac:picMkLst>
        </pc:picChg>
        <pc:picChg chg="add mod">
          <ac:chgData name="Ivan Solovyev" userId="51e6a133c0a55736" providerId="LiveId" clId="{CE992FF5-9BE8-4252-B4F4-7F0E77EA42C1}" dt="2021-02-25T13:12:04.696" v="929" actId="1076"/>
          <ac:picMkLst>
            <pc:docMk/>
            <pc:sldMk cId="3168015264" sldId="462"/>
            <ac:picMk id="8" creationId="{A8892CB2-ACE1-43AD-B6F4-2AE04D07F085}"/>
          </ac:picMkLst>
        </pc:picChg>
        <pc:picChg chg="add mod">
          <ac:chgData name="Ivan Solovyev" userId="51e6a133c0a55736" providerId="LiveId" clId="{CE992FF5-9BE8-4252-B4F4-7F0E77EA42C1}" dt="2021-02-26T13:36:37.362" v="1200" actId="1076"/>
          <ac:picMkLst>
            <pc:docMk/>
            <pc:sldMk cId="3168015264" sldId="462"/>
            <ac:picMk id="9" creationId="{4C679934-AA27-4328-ADD2-2CA82916CC28}"/>
          </ac:picMkLst>
        </pc:picChg>
        <pc:picChg chg="add mod">
          <ac:chgData name="Ivan Solovyev" userId="51e6a133c0a55736" providerId="LiveId" clId="{CE992FF5-9BE8-4252-B4F4-7F0E77EA42C1}" dt="2021-02-26T13:36:52.569" v="1203" actId="1076"/>
          <ac:picMkLst>
            <pc:docMk/>
            <pc:sldMk cId="3168015264" sldId="462"/>
            <ac:picMk id="10" creationId="{7E0545F0-C232-4160-BB2B-D9EC477DAB5F}"/>
          </ac:picMkLst>
        </pc:picChg>
      </pc:sldChg>
      <pc:sldChg chg="new del">
        <pc:chgData name="Ivan Solovyev" userId="51e6a133c0a55736" providerId="LiveId" clId="{CE992FF5-9BE8-4252-B4F4-7F0E77EA42C1}" dt="2021-02-25T09:58:50.020" v="867" actId="680"/>
        <pc:sldMkLst>
          <pc:docMk/>
          <pc:sldMk cId="3819673808" sldId="462"/>
        </pc:sldMkLst>
      </pc:sldChg>
      <pc:sldChg chg="addSp delSp modSp new mod">
        <pc:chgData name="Ivan Solovyev" userId="51e6a133c0a55736" providerId="LiveId" clId="{CE992FF5-9BE8-4252-B4F4-7F0E77EA42C1}" dt="2021-02-26T10:03:20.385" v="1054" actId="1076"/>
        <pc:sldMkLst>
          <pc:docMk/>
          <pc:sldMk cId="1336173151" sldId="463"/>
        </pc:sldMkLst>
        <pc:spChg chg="mod">
          <ac:chgData name="Ivan Solovyev" userId="51e6a133c0a55736" providerId="LiveId" clId="{CE992FF5-9BE8-4252-B4F4-7F0E77EA42C1}" dt="2021-02-26T10:01:41.094" v="1043" actId="20577"/>
          <ac:spMkLst>
            <pc:docMk/>
            <pc:sldMk cId="1336173151" sldId="463"/>
            <ac:spMk id="2" creationId="{A9F2AA17-6886-4847-8CA8-F50AE84C1F63}"/>
          </ac:spMkLst>
        </pc:spChg>
        <pc:spChg chg="del">
          <ac:chgData name="Ivan Solovyev" userId="51e6a133c0a55736" providerId="LiveId" clId="{CE992FF5-9BE8-4252-B4F4-7F0E77EA42C1}" dt="2021-02-26T10:00:21.794" v="1005" actId="478"/>
          <ac:spMkLst>
            <pc:docMk/>
            <pc:sldMk cId="1336173151" sldId="463"/>
            <ac:spMk id="3" creationId="{C497CFE1-3E98-471A-BE47-0F4E5EB50020}"/>
          </ac:spMkLst>
        </pc:spChg>
        <pc:picChg chg="add del mod">
          <ac:chgData name="Ivan Solovyev" userId="51e6a133c0a55736" providerId="LiveId" clId="{CE992FF5-9BE8-4252-B4F4-7F0E77EA42C1}" dt="2021-02-26T10:02:26.309" v="1045" actId="478"/>
          <ac:picMkLst>
            <pc:docMk/>
            <pc:sldMk cId="1336173151" sldId="463"/>
            <ac:picMk id="7" creationId="{92B1EEA9-945C-44DC-904C-3FAFDED8BEAE}"/>
          </ac:picMkLst>
        </pc:picChg>
        <pc:picChg chg="add mod">
          <ac:chgData name="Ivan Solovyev" userId="51e6a133c0a55736" providerId="LiveId" clId="{CE992FF5-9BE8-4252-B4F4-7F0E77EA42C1}" dt="2021-02-26T10:01:26.690" v="1015"/>
          <ac:picMkLst>
            <pc:docMk/>
            <pc:sldMk cId="1336173151" sldId="463"/>
            <ac:picMk id="8" creationId="{58D2B80A-2949-4874-A770-D8CD7190D82F}"/>
          </ac:picMkLst>
        </pc:picChg>
        <pc:picChg chg="add del mod">
          <ac:chgData name="Ivan Solovyev" userId="51e6a133c0a55736" providerId="LiveId" clId="{CE992FF5-9BE8-4252-B4F4-7F0E77EA42C1}" dt="2021-02-26T10:03:12.187" v="1049" actId="478"/>
          <ac:picMkLst>
            <pc:docMk/>
            <pc:sldMk cId="1336173151" sldId="463"/>
            <ac:picMk id="9" creationId="{F3321B10-7CB0-470B-A0AC-706E8F24D267}"/>
          </ac:picMkLst>
        </pc:picChg>
        <pc:picChg chg="add mod">
          <ac:chgData name="Ivan Solovyev" userId="51e6a133c0a55736" providerId="LiveId" clId="{CE992FF5-9BE8-4252-B4F4-7F0E77EA42C1}" dt="2021-02-26T10:03:20.385" v="1054" actId="1076"/>
          <ac:picMkLst>
            <pc:docMk/>
            <pc:sldMk cId="1336173151" sldId="463"/>
            <ac:picMk id="10" creationId="{F3776762-C022-450B-B758-268FFB0BEE33}"/>
          </ac:picMkLst>
        </pc:picChg>
      </pc:sldChg>
      <pc:sldChg chg="addSp delSp modSp new mod">
        <pc:chgData name="Ivan Solovyev" userId="51e6a133c0a55736" providerId="LiveId" clId="{CE992FF5-9BE8-4252-B4F4-7F0E77EA42C1}" dt="2021-02-26T13:21:07.811" v="1124" actId="255"/>
        <pc:sldMkLst>
          <pc:docMk/>
          <pc:sldMk cId="3144990437" sldId="464"/>
        </pc:sldMkLst>
        <pc:spChg chg="mod">
          <ac:chgData name="Ivan Solovyev" userId="51e6a133c0a55736" providerId="LiveId" clId="{CE992FF5-9BE8-4252-B4F4-7F0E77EA42C1}" dt="2021-02-26T13:21:07.811" v="1124" actId="255"/>
          <ac:spMkLst>
            <pc:docMk/>
            <pc:sldMk cId="3144990437" sldId="464"/>
            <ac:spMk id="2" creationId="{04739359-28C4-4C6F-8365-C1B16D6116AB}"/>
          </ac:spMkLst>
        </pc:spChg>
        <pc:spChg chg="del">
          <ac:chgData name="Ivan Solovyev" userId="51e6a133c0a55736" providerId="LiveId" clId="{CE992FF5-9BE8-4252-B4F4-7F0E77EA42C1}" dt="2021-02-26T13:00:28.099" v="1056" actId="478"/>
          <ac:spMkLst>
            <pc:docMk/>
            <pc:sldMk cId="3144990437" sldId="464"/>
            <ac:spMk id="3" creationId="{BD1C69D6-72B6-44F7-889C-7C167C001B11}"/>
          </ac:spMkLst>
        </pc:spChg>
        <pc:picChg chg="add del mod">
          <ac:chgData name="Ivan Solovyev" userId="51e6a133c0a55736" providerId="LiveId" clId="{CE992FF5-9BE8-4252-B4F4-7F0E77EA42C1}" dt="2021-02-26T13:17:54.374" v="1062" actId="478"/>
          <ac:picMkLst>
            <pc:docMk/>
            <pc:sldMk cId="3144990437" sldId="464"/>
            <ac:picMk id="7" creationId="{53B7F93B-BF6C-4C76-A076-A53640C357A7}"/>
          </ac:picMkLst>
        </pc:picChg>
        <pc:picChg chg="add del mod">
          <ac:chgData name="Ivan Solovyev" userId="51e6a133c0a55736" providerId="LiveId" clId="{CE992FF5-9BE8-4252-B4F4-7F0E77EA42C1}" dt="2021-02-26T13:20:17.402" v="1074" actId="478"/>
          <ac:picMkLst>
            <pc:docMk/>
            <pc:sldMk cId="3144990437" sldId="464"/>
            <ac:picMk id="8" creationId="{72F91684-A4CB-4BF3-A526-6554803CF8D2}"/>
          </ac:picMkLst>
        </pc:picChg>
        <pc:picChg chg="add mod">
          <ac:chgData name="Ivan Solovyev" userId="51e6a133c0a55736" providerId="LiveId" clId="{CE992FF5-9BE8-4252-B4F4-7F0E77EA42C1}" dt="2021-02-26T13:20:35.464" v="1083" actId="1035"/>
          <ac:picMkLst>
            <pc:docMk/>
            <pc:sldMk cId="3144990437" sldId="464"/>
            <ac:picMk id="9" creationId="{7127B0BC-8EF3-4747-9854-BC927633D190}"/>
          </ac:picMkLst>
        </pc:picChg>
      </pc:sldChg>
      <pc:sldChg chg="addSp delSp modSp new mod">
        <pc:chgData name="Ivan Solovyev" userId="51e6a133c0a55736" providerId="LiveId" clId="{CE992FF5-9BE8-4252-B4F4-7F0E77EA42C1}" dt="2021-02-26T13:22:16.367" v="1138" actId="20577"/>
        <pc:sldMkLst>
          <pc:docMk/>
          <pc:sldMk cId="671986944" sldId="465"/>
        </pc:sldMkLst>
        <pc:spChg chg="mod">
          <ac:chgData name="Ivan Solovyev" userId="51e6a133c0a55736" providerId="LiveId" clId="{CE992FF5-9BE8-4252-B4F4-7F0E77EA42C1}" dt="2021-02-26T13:22:16.367" v="1138" actId="20577"/>
          <ac:spMkLst>
            <pc:docMk/>
            <pc:sldMk cId="671986944" sldId="465"/>
            <ac:spMk id="2" creationId="{91E3D80C-B8D1-4A12-B529-E0E9FB6B7604}"/>
          </ac:spMkLst>
        </pc:spChg>
        <pc:spChg chg="del">
          <ac:chgData name="Ivan Solovyev" userId="51e6a133c0a55736" providerId="LiveId" clId="{CE992FF5-9BE8-4252-B4F4-7F0E77EA42C1}" dt="2021-02-26T13:18:21.811" v="1070" actId="478"/>
          <ac:spMkLst>
            <pc:docMk/>
            <pc:sldMk cId="671986944" sldId="465"/>
            <ac:spMk id="3" creationId="{2A70E152-F5CA-4E3C-B1D8-37F4BA47EDB2}"/>
          </ac:spMkLst>
        </pc:spChg>
        <pc:picChg chg="add mod">
          <ac:chgData name="Ivan Solovyev" userId="51e6a133c0a55736" providerId="LiveId" clId="{CE992FF5-9BE8-4252-B4F4-7F0E77EA42C1}" dt="2021-02-26T13:18:38.573" v="1073" actId="1076"/>
          <ac:picMkLst>
            <pc:docMk/>
            <pc:sldMk cId="671986944" sldId="465"/>
            <ac:picMk id="7" creationId="{7578C75E-6BC5-4001-A32F-3DB60D60D73D}"/>
          </ac:picMkLst>
        </pc:picChg>
      </pc:sldChg>
      <pc:sldChg chg="delSp modSp new mod">
        <pc:chgData name="Ivan Solovyev" userId="51e6a133c0a55736" providerId="LiveId" clId="{CE992FF5-9BE8-4252-B4F4-7F0E77EA42C1}" dt="2021-02-26T13:30:00.970" v="1177" actId="478"/>
        <pc:sldMkLst>
          <pc:docMk/>
          <pc:sldMk cId="300164346" sldId="466"/>
        </pc:sldMkLst>
        <pc:spChg chg="mod">
          <ac:chgData name="Ivan Solovyev" userId="51e6a133c0a55736" providerId="LiveId" clId="{CE992FF5-9BE8-4252-B4F4-7F0E77EA42C1}" dt="2021-02-26T13:29:57.469" v="1176" actId="20577"/>
          <ac:spMkLst>
            <pc:docMk/>
            <pc:sldMk cId="300164346" sldId="466"/>
            <ac:spMk id="2" creationId="{DF1A925D-A050-4A58-AB47-91E80C2E727B}"/>
          </ac:spMkLst>
        </pc:spChg>
        <pc:spChg chg="del">
          <ac:chgData name="Ivan Solovyev" userId="51e6a133c0a55736" providerId="LiveId" clId="{CE992FF5-9BE8-4252-B4F4-7F0E77EA42C1}" dt="2021-02-26T13:30:00.970" v="1177" actId="478"/>
          <ac:spMkLst>
            <pc:docMk/>
            <pc:sldMk cId="300164346" sldId="466"/>
            <ac:spMk id="3" creationId="{EF61A697-EFFD-488F-84DE-B858F2D002B2}"/>
          </ac:spMkLst>
        </pc:spChg>
      </pc:sldChg>
      <pc:sldMasterChg chg="addSp delSp modSp mod modSldLayout">
        <pc:chgData name="Ivan Solovyev" userId="51e6a133c0a55736" providerId="LiveId" clId="{CE992FF5-9BE8-4252-B4F4-7F0E77EA42C1}" dt="2021-02-25T09:58:39.177" v="865" actId="207"/>
        <pc:sldMasterMkLst>
          <pc:docMk/>
          <pc:sldMasterMk cId="0" sldId="2147483680"/>
        </pc:sldMasterMkLst>
        <pc:spChg chg="mod">
          <ac:chgData name="Ivan Solovyev" userId="51e6a133c0a55736" providerId="LiveId" clId="{CE992FF5-9BE8-4252-B4F4-7F0E77EA42C1}" dt="2021-02-24T10:53:09.175" v="421" actId="14100"/>
          <ac:spMkLst>
            <pc:docMk/>
            <pc:sldMasterMk cId="0" sldId="2147483680"/>
            <ac:spMk id="79875" creationId="{00000000-0000-0000-0000-000000000000}"/>
          </ac:spMkLst>
        </pc:spChg>
        <pc:spChg chg="mod">
          <ac:chgData name="Ivan Solovyev" userId="51e6a133c0a55736" providerId="LiveId" clId="{CE992FF5-9BE8-4252-B4F4-7F0E77EA42C1}" dt="2021-02-24T10:53:02.150" v="420" actId="1036"/>
          <ac:spMkLst>
            <pc:docMk/>
            <pc:sldMasterMk cId="0" sldId="2147483680"/>
            <ac:spMk id="79883" creationId="{00000000-0000-0000-0000-000000000000}"/>
          </ac:spMkLst>
        </pc:spChg>
        <pc:spChg chg="mod">
          <ac:chgData name="Ivan Solovyev" userId="51e6a133c0a55736" providerId="LiveId" clId="{CE992FF5-9BE8-4252-B4F4-7F0E77EA42C1}" dt="2021-02-24T10:36:00.730" v="25" actId="20577"/>
          <ac:spMkLst>
            <pc:docMk/>
            <pc:sldMasterMk cId="0" sldId="2147483680"/>
            <ac:spMk id="79888" creationId="{00000000-0000-0000-0000-000000000000}"/>
          </ac:spMkLst>
        </pc:spChg>
        <pc:spChg chg="mod">
          <ac:chgData name="Ivan Solovyev" userId="51e6a133c0a55736" providerId="LiveId" clId="{CE992FF5-9BE8-4252-B4F4-7F0E77EA42C1}" dt="2021-02-25T09:58:39.177" v="865" actId="207"/>
          <ac:spMkLst>
            <pc:docMk/>
            <pc:sldMasterMk cId="0" sldId="2147483680"/>
            <ac:spMk id="79891" creationId="{00000000-0000-0000-0000-000000000000}"/>
          </ac:spMkLst>
        </pc:spChg>
        <pc:picChg chg="add mod">
          <ac:chgData name="Ivan Solovyev" userId="51e6a133c0a55736" providerId="LiveId" clId="{CE992FF5-9BE8-4252-B4F4-7F0E77EA42C1}" dt="2021-02-24T10:35:47.782" v="12" actId="1076"/>
          <ac:picMkLst>
            <pc:docMk/>
            <pc:sldMasterMk cId="0" sldId="2147483680"/>
            <ac:picMk id="3" creationId="{BAFC5DFE-3D5E-465C-BB3E-2F3FF5C97F73}"/>
          </ac:picMkLst>
        </pc:picChg>
        <pc:picChg chg="del">
          <ac:chgData name="Ivan Solovyev" userId="51e6a133c0a55736" providerId="LiveId" clId="{CE992FF5-9BE8-4252-B4F4-7F0E77EA42C1}" dt="2021-02-24T10:35:38.253" v="9" actId="478"/>
          <ac:picMkLst>
            <pc:docMk/>
            <pc:sldMasterMk cId="0" sldId="2147483680"/>
            <ac:picMk id="5" creationId="{5679195B-3D42-4B19-92F7-EB0C7E706588}"/>
          </ac:picMkLst>
        </pc:picChg>
        <pc:picChg chg="add mod">
          <ac:chgData name="Ivan Solovyev" userId="51e6a133c0a55736" providerId="LiveId" clId="{CE992FF5-9BE8-4252-B4F4-7F0E77EA42C1}" dt="2021-02-24T10:47:13.076" v="209" actId="1076"/>
          <ac:picMkLst>
            <pc:docMk/>
            <pc:sldMasterMk cId="0" sldId="2147483680"/>
            <ac:picMk id="6" creationId="{F6FB2EBF-BEF0-430A-A9F1-9D2157AADC8B}"/>
          </ac:picMkLst>
        </pc:picChg>
        <pc:picChg chg="del">
          <ac:chgData name="Ivan Solovyev" userId="51e6a133c0a55736" providerId="LiveId" clId="{CE992FF5-9BE8-4252-B4F4-7F0E77EA42C1}" dt="2021-02-24T10:46:47.310" v="200" actId="478"/>
          <ac:picMkLst>
            <pc:docMk/>
            <pc:sldMasterMk cId="0" sldId="2147483680"/>
            <ac:picMk id="79892" creationId="{00000000-0000-0000-0000-000000000000}"/>
          </ac:picMkLst>
        </pc:picChg>
        <pc:sldLayoutChg chg="modSp">
          <pc:chgData name="Ivan Solovyev" userId="51e6a133c0a55736" providerId="LiveId" clId="{CE992FF5-9BE8-4252-B4F4-7F0E77EA42C1}" dt="2021-02-24T10:36:59.848" v="30"/>
          <pc:sldLayoutMkLst>
            <pc:docMk/>
            <pc:sldMasterMk cId="0" sldId="2147483680"/>
            <pc:sldLayoutMk cId="0" sldId="2147483681"/>
          </pc:sldLayoutMkLst>
          <pc:spChg chg="mod">
            <ac:chgData name="Ivan Solovyev" userId="51e6a133c0a55736" providerId="LiveId" clId="{CE992FF5-9BE8-4252-B4F4-7F0E77EA42C1}" dt="2021-02-24T10:36:59.848" v="30"/>
            <ac:spMkLst>
              <pc:docMk/>
              <pc:sldMasterMk cId="0" sldId="2147483680"/>
              <pc:sldLayoutMk cId="0" sldId="2147483681"/>
              <ac:spMk id="80906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52:57.297" v="419" actId="14100"/>
          <pc:sldLayoutMkLst>
            <pc:docMk/>
            <pc:sldMasterMk cId="0" sldId="2147483680"/>
            <pc:sldLayoutMk cId="1050381387" sldId="2147483682"/>
          </pc:sldLayoutMkLst>
          <pc:spChg chg="mod">
            <ac:chgData name="Ivan Solovyev" userId="51e6a133c0a55736" providerId="LiveId" clId="{CE992FF5-9BE8-4252-B4F4-7F0E77EA42C1}" dt="2021-02-24T10:52:57.297" v="419" actId="14100"/>
            <ac:spMkLst>
              <pc:docMk/>
              <pc:sldMasterMk cId="0" sldId="2147483680"/>
              <pc:sldLayoutMk cId="1050381387" sldId="2147483682"/>
              <ac:spMk id="3" creationId="{00000000-0000-0000-0000-000000000000}"/>
            </ac:spMkLst>
          </pc:spChg>
          <pc:spChg chg="mod">
            <ac:chgData name="Ivan Solovyev" userId="51e6a133c0a55736" providerId="LiveId" clId="{CE992FF5-9BE8-4252-B4F4-7F0E77EA42C1}" dt="2021-02-24T10:37:02.882" v="31"/>
            <ac:spMkLst>
              <pc:docMk/>
              <pc:sldMasterMk cId="0" sldId="2147483680"/>
              <pc:sldLayoutMk cId="1050381387" sldId="2147483682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06.208" v="32"/>
          <pc:sldLayoutMkLst>
            <pc:docMk/>
            <pc:sldMasterMk cId="0" sldId="2147483680"/>
            <pc:sldLayoutMk cId="15665622" sldId="2147483683"/>
          </pc:sldLayoutMkLst>
          <pc:spChg chg="mod">
            <ac:chgData name="Ivan Solovyev" userId="51e6a133c0a55736" providerId="LiveId" clId="{CE992FF5-9BE8-4252-B4F4-7F0E77EA42C1}" dt="2021-02-24T10:37:06.208" v="32"/>
            <ac:spMkLst>
              <pc:docMk/>
              <pc:sldMasterMk cId="0" sldId="2147483680"/>
              <pc:sldLayoutMk cId="15665622" sldId="2147483683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08.606" v="33"/>
          <pc:sldLayoutMkLst>
            <pc:docMk/>
            <pc:sldMasterMk cId="0" sldId="2147483680"/>
            <pc:sldLayoutMk cId="1658815592" sldId="2147483684"/>
          </pc:sldLayoutMkLst>
          <pc:spChg chg="mod">
            <ac:chgData name="Ivan Solovyev" userId="51e6a133c0a55736" providerId="LiveId" clId="{CE992FF5-9BE8-4252-B4F4-7F0E77EA42C1}" dt="2021-02-24T10:37:08.606" v="33"/>
            <ac:spMkLst>
              <pc:docMk/>
              <pc:sldMasterMk cId="0" sldId="2147483680"/>
              <pc:sldLayoutMk cId="1658815592" sldId="2147483684"/>
              <ac:spMk id="5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1.184" v="34"/>
          <pc:sldLayoutMkLst>
            <pc:docMk/>
            <pc:sldMasterMk cId="0" sldId="2147483680"/>
            <pc:sldLayoutMk cId="1324584875" sldId="2147483685"/>
          </pc:sldLayoutMkLst>
          <pc:spChg chg="mod">
            <ac:chgData name="Ivan Solovyev" userId="51e6a133c0a55736" providerId="LiveId" clId="{CE992FF5-9BE8-4252-B4F4-7F0E77EA42C1}" dt="2021-02-24T10:37:11.184" v="34"/>
            <ac:spMkLst>
              <pc:docMk/>
              <pc:sldMasterMk cId="0" sldId="2147483680"/>
              <pc:sldLayoutMk cId="1324584875" sldId="2147483685"/>
              <ac:spMk id="7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4.456" v="35"/>
          <pc:sldLayoutMkLst>
            <pc:docMk/>
            <pc:sldMasterMk cId="0" sldId="2147483680"/>
            <pc:sldLayoutMk cId="2149292329" sldId="2147483686"/>
          </pc:sldLayoutMkLst>
          <pc:spChg chg="mod">
            <ac:chgData name="Ivan Solovyev" userId="51e6a133c0a55736" providerId="LiveId" clId="{CE992FF5-9BE8-4252-B4F4-7F0E77EA42C1}" dt="2021-02-24T10:37:14.456" v="35"/>
            <ac:spMkLst>
              <pc:docMk/>
              <pc:sldMasterMk cId="0" sldId="2147483680"/>
              <pc:sldLayoutMk cId="2149292329" sldId="2147483686"/>
              <ac:spMk id="3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6.704" v="36"/>
          <pc:sldLayoutMkLst>
            <pc:docMk/>
            <pc:sldMasterMk cId="0" sldId="2147483680"/>
            <pc:sldLayoutMk cId="3440475708" sldId="2147483687"/>
          </pc:sldLayoutMkLst>
          <pc:spChg chg="mod">
            <ac:chgData name="Ivan Solovyev" userId="51e6a133c0a55736" providerId="LiveId" clId="{CE992FF5-9BE8-4252-B4F4-7F0E77EA42C1}" dt="2021-02-24T10:37:16.704" v="36"/>
            <ac:spMkLst>
              <pc:docMk/>
              <pc:sldMasterMk cId="0" sldId="2147483680"/>
              <pc:sldLayoutMk cId="3440475708" sldId="2147483687"/>
              <ac:spMk id="2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9.479" v="37"/>
          <pc:sldLayoutMkLst>
            <pc:docMk/>
            <pc:sldMasterMk cId="0" sldId="2147483680"/>
            <pc:sldLayoutMk cId="2627209619" sldId="2147483688"/>
          </pc:sldLayoutMkLst>
          <pc:spChg chg="mod">
            <ac:chgData name="Ivan Solovyev" userId="51e6a133c0a55736" providerId="LiveId" clId="{CE992FF5-9BE8-4252-B4F4-7F0E77EA42C1}" dt="2021-02-24T10:37:19.479" v="37"/>
            <ac:spMkLst>
              <pc:docMk/>
              <pc:sldMasterMk cId="0" sldId="2147483680"/>
              <pc:sldLayoutMk cId="2627209619" sldId="2147483688"/>
              <ac:spMk id="5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22.287" v="38"/>
          <pc:sldLayoutMkLst>
            <pc:docMk/>
            <pc:sldMasterMk cId="0" sldId="2147483680"/>
            <pc:sldLayoutMk cId="2763838984" sldId="2147483689"/>
          </pc:sldLayoutMkLst>
          <pc:spChg chg="mod">
            <ac:chgData name="Ivan Solovyev" userId="51e6a133c0a55736" providerId="LiveId" clId="{CE992FF5-9BE8-4252-B4F4-7F0E77EA42C1}" dt="2021-02-24T10:37:22.287" v="38"/>
            <ac:spMkLst>
              <pc:docMk/>
              <pc:sldMasterMk cId="0" sldId="2147483680"/>
              <pc:sldLayoutMk cId="2763838984" sldId="2147483689"/>
              <ac:spMk id="5" creationId="{00000000-0000-0000-0000-000000000000}"/>
            </ac:spMkLst>
          </pc:spChg>
        </pc:sldLayoutChg>
        <pc:sldLayoutChg chg="modSp mod">
          <pc:chgData name="Ivan Solovyev" userId="51e6a133c0a55736" providerId="LiveId" clId="{CE992FF5-9BE8-4252-B4F4-7F0E77EA42C1}" dt="2021-02-24T10:37:32.337" v="43" actId="20577"/>
          <pc:sldLayoutMkLst>
            <pc:docMk/>
            <pc:sldMasterMk cId="0" sldId="2147483680"/>
            <pc:sldLayoutMk cId="1269932260" sldId="2147483690"/>
          </pc:sldLayoutMkLst>
          <pc:spChg chg="mod">
            <ac:chgData name="Ivan Solovyev" userId="51e6a133c0a55736" providerId="LiveId" clId="{CE992FF5-9BE8-4252-B4F4-7F0E77EA42C1}" dt="2021-02-24T10:37:32.337" v="43" actId="20577"/>
            <ac:spMkLst>
              <pc:docMk/>
              <pc:sldMasterMk cId="0" sldId="2147483680"/>
              <pc:sldLayoutMk cId="1269932260" sldId="2147483690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37.374" v="44"/>
          <pc:sldLayoutMkLst>
            <pc:docMk/>
            <pc:sldMasterMk cId="0" sldId="2147483680"/>
            <pc:sldLayoutMk cId="4127721635" sldId="2147483691"/>
          </pc:sldLayoutMkLst>
          <pc:spChg chg="mod">
            <ac:chgData name="Ivan Solovyev" userId="51e6a133c0a55736" providerId="LiveId" clId="{CE992FF5-9BE8-4252-B4F4-7F0E77EA42C1}" dt="2021-02-24T10:37:37.374" v="44"/>
            <ac:spMkLst>
              <pc:docMk/>
              <pc:sldMasterMk cId="0" sldId="2147483680"/>
              <pc:sldLayoutMk cId="4127721635" sldId="2147483691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41.624" v="45"/>
          <pc:sldLayoutMkLst>
            <pc:docMk/>
            <pc:sldMasterMk cId="0" sldId="2147483680"/>
            <pc:sldLayoutMk cId="1708678007" sldId="2147483692"/>
          </pc:sldLayoutMkLst>
          <pc:spChg chg="mod">
            <ac:chgData name="Ivan Solovyev" userId="51e6a133c0a55736" providerId="LiveId" clId="{CE992FF5-9BE8-4252-B4F4-7F0E77EA42C1}" dt="2021-02-24T10:37:41.624" v="45"/>
            <ac:spMkLst>
              <pc:docMk/>
              <pc:sldMasterMk cId="0" sldId="2147483680"/>
              <pc:sldLayoutMk cId="1708678007" sldId="2147483692"/>
              <ac:spMk id="7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44.399" v="46"/>
          <pc:sldLayoutMkLst>
            <pc:docMk/>
            <pc:sldMasterMk cId="0" sldId="2147483680"/>
            <pc:sldLayoutMk cId="352267538" sldId="2147483693"/>
          </pc:sldLayoutMkLst>
          <pc:spChg chg="mod">
            <ac:chgData name="Ivan Solovyev" userId="51e6a133c0a55736" providerId="LiveId" clId="{CE992FF5-9BE8-4252-B4F4-7F0E77EA42C1}" dt="2021-02-24T10:37:44.399" v="46"/>
            <ac:spMkLst>
              <pc:docMk/>
              <pc:sldMasterMk cId="0" sldId="2147483680"/>
              <pc:sldLayoutMk cId="352267538" sldId="2147483693"/>
              <ac:spMk id="6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47.638" v="47"/>
          <pc:sldLayoutMkLst>
            <pc:docMk/>
            <pc:sldMasterMk cId="0" sldId="2147483680"/>
            <pc:sldLayoutMk cId="670944915" sldId="2147483694"/>
          </pc:sldLayoutMkLst>
          <pc:spChg chg="mod">
            <ac:chgData name="Ivan Solovyev" userId="51e6a133c0a55736" providerId="LiveId" clId="{CE992FF5-9BE8-4252-B4F4-7F0E77EA42C1}" dt="2021-02-24T10:37:47.638" v="47"/>
            <ac:spMkLst>
              <pc:docMk/>
              <pc:sldMasterMk cId="0" sldId="2147483680"/>
              <pc:sldLayoutMk cId="670944915" sldId="2147483694"/>
              <ac:spMk id="5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50.141" v="48"/>
          <pc:sldLayoutMkLst>
            <pc:docMk/>
            <pc:sldMasterMk cId="0" sldId="2147483680"/>
            <pc:sldLayoutMk cId="433885208" sldId="2147483695"/>
          </pc:sldLayoutMkLst>
          <pc:spChg chg="mod">
            <ac:chgData name="Ivan Solovyev" userId="51e6a133c0a55736" providerId="LiveId" clId="{CE992FF5-9BE8-4252-B4F4-7F0E77EA42C1}" dt="2021-02-24T10:37:50.141" v="48"/>
            <ac:spMkLst>
              <pc:docMk/>
              <pc:sldMasterMk cId="0" sldId="2147483680"/>
              <pc:sldLayoutMk cId="433885208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Ivan Solovyev" userId="51e6a133c0a55736" providerId="LiveId" clId="{348FD1E9-4C9F-4775-A12D-BE31C50B0A5C}"/>
    <pc:docChg chg="custSel addSld delSld modSld">
      <pc:chgData name="Ivan Solovyev" userId="51e6a133c0a55736" providerId="LiveId" clId="{348FD1E9-4C9F-4775-A12D-BE31C50B0A5C}" dt="2021-02-28T12:46:58.431" v="175" actId="2696"/>
      <pc:docMkLst>
        <pc:docMk/>
      </pc:docMkLst>
      <pc:sldChg chg="addSp delSp modSp mod">
        <pc:chgData name="Ivan Solovyev" userId="51e6a133c0a55736" providerId="LiveId" clId="{348FD1E9-4C9F-4775-A12D-BE31C50B0A5C}" dt="2021-02-28T12:44:37.275" v="116" actId="1076"/>
        <pc:sldMkLst>
          <pc:docMk/>
          <pc:sldMk cId="2100111025" sldId="453"/>
        </pc:sldMkLst>
        <pc:picChg chg="del">
          <ac:chgData name="Ivan Solovyev" userId="51e6a133c0a55736" providerId="LiveId" clId="{348FD1E9-4C9F-4775-A12D-BE31C50B0A5C}" dt="2021-02-28T12:44:24.531" v="111" actId="478"/>
          <ac:picMkLst>
            <pc:docMk/>
            <pc:sldMk cId="2100111025" sldId="453"/>
            <ac:picMk id="7" creationId="{859281D1-1AED-4380-8515-3F0D8A1E996D}"/>
          </ac:picMkLst>
        </pc:picChg>
        <pc:picChg chg="add mod">
          <ac:chgData name="Ivan Solovyev" userId="51e6a133c0a55736" providerId="LiveId" clId="{348FD1E9-4C9F-4775-A12D-BE31C50B0A5C}" dt="2021-02-28T12:44:37.275" v="116" actId="1076"/>
          <ac:picMkLst>
            <pc:docMk/>
            <pc:sldMk cId="2100111025" sldId="453"/>
            <ac:picMk id="8" creationId="{F989A0BB-1378-455C-80A9-22A8B4A73090}"/>
          </ac:picMkLst>
        </pc:picChg>
      </pc:sldChg>
      <pc:sldChg chg="modSp mod">
        <pc:chgData name="Ivan Solovyev" userId="51e6a133c0a55736" providerId="LiveId" clId="{348FD1E9-4C9F-4775-A12D-BE31C50B0A5C}" dt="2021-02-28T12:45:14.814" v="174" actId="6549"/>
        <pc:sldMkLst>
          <pc:docMk/>
          <pc:sldMk cId="1837848535" sldId="456"/>
        </pc:sldMkLst>
        <pc:spChg chg="mod">
          <ac:chgData name="Ivan Solovyev" userId="51e6a133c0a55736" providerId="LiveId" clId="{348FD1E9-4C9F-4775-A12D-BE31C50B0A5C}" dt="2021-02-28T12:45:14.814" v="174" actId="6549"/>
          <ac:spMkLst>
            <pc:docMk/>
            <pc:sldMk cId="1837848535" sldId="456"/>
            <ac:spMk id="3" creationId="{767825DF-B19C-4ED3-8738-046F3D67E49A}"/>
          </ac:spMkLst>
        </pc:spChg>
      </pc:sldChg>
      <pc:sldChg chg="addSp delSp modSp mod">
        <pc:chgData name="Ivan Solovyev" userId="51e6a133c0a55736" providerId="LiveId" clId="{348FD1E9-4C9F-4775-A12D-BE31C50B0A5C}" dt="2021-02-28T12:07:14.729" v="30" actId="20577"/>
        <pc:sldMkLst>
          <pc:docMk/>
          <pc:sldMk cId="3880451998" sldId="457"/>
        </pc:sldMkLst>
        <pc:spChg chg="mod">
          <ac:chgData name="Ivan Solovyev" userId="51e6a133c0a55736" providerId="LiveId" clId="{348FD1E9-4C9F-4775-A12D-BE31C50B0A5C}" dt="2021-02-28T12:07:14.729" v="30" actId="20577"/>
          <ac:spMkLst>
            <pc:docMk/>
            <pc:sldMk cId="3880451998" sldId="457"/>
            <ac:spMk id="2" creationId="{02C6DA92-0FCE-44DA-AC76-4FA4DE5041FF}"/>
          </ac:spMkLst>
        </pc:spChg>
        <pc:picChg chg="del">
          <ac:chgData name="Ivan Solovyev" userId="51e6a133c0a55736" providerId="LiveId" clId="{348FD1E9-4C9F-4775-A12D-BE31C50B0A5C}" dt="2021-02-28T12:05:55.989" v="0" actId="478"/>
          <ac:picMkLst>
            <pc:docMk/>
            <pc:sldMk cId="3880451998" sldId="457"/>
            <ac:picMk id="7" creationId="{80DD6271-17AB-4C49-9193-293C08F82316}"/>
          </ac:picMkLst>
        </pc:picChg>
        <pc:picChg chg="add del mod">
          <ac:chgData name="Ivan Solovyev" userId="51e6a133c0a55736" providerId="LiveId" clId="{348FD1E9-4C9F-4775-A12D-BE31C50B0A5C}" dt="2021-02-28T12:06:17.685" v="4" actId="478"/>
          <ac:picMkLst>
            <pc:docMk/>
            <pc:sldMk cId="3880451998" sldId="457"/>
            <ac:picMk id="8" creationId="{4095CED0-709F-43FC-B60C-58F7428CB409}"/>
          </ac:picMkLst>
        </pc:picChg>
        <pc:picChg chg="add del mod">
          <ac:chgData name="Ivan Solovyev" userId="51e6a133c0a55736" providerId="LiveId" clId="{348FD1E9-4C9F-4775-A12D-BE31C50B0A5C}" dt="2021-02-28T12:06:25.568" v="6" actId="478"/>
          <ac:picMkLst>
            <pc:docMk/>
            <pc:sldMk cId="3880451998" sldId="457"/>
            <ac:picMk id="10" creationId="{61C4E91E-C65C-49BA-AAF2-EFCC49EE7A5C}"/>
          </ac:picMkLst>
        </pc:picChg>
        <pc:picChg chg="add mod">
          <ac:chgData name="Ivan Solovyev" userId="51e6a133c0a55736" providerId="LiveId" clId="{348FD1E9-4C9F-4775-A12D-BE31C50B0A5C}" dt="2021-02-28T12:06:53.808" v="14" actId="1076"/>
          <ac:picMkLst>
            <pc:docMk/>
            <pc:sldMk cId="3880451998" sldId="457"/>
            <ac:picMk id="12" creationId="{1D0125DE-0FC5-4448-9730-D2795F63103C}"/>
          </ac:picMkLst>
        </pc:picChg>
      </pc:sldChg>
      <pc:sldChg chg="del">
        <pc:chgData name="Ivan Solovyev" userId="51e6a133c0a55736" providerId="LiveId" clId="{348FD1E9-4C9F-4775-A12D-BE31C50B0A5C}" dt="2021-02-28T12:46:58.431" v="175" actId="2696"/>
        <pc:sldMkLst>
          <pc:docMk/>
          <pc:sldMk cId="3168015264" sldId="462"/>
        </pc:sldMkLst>
      </pc:sldChg>
      <pc:sldChg chg="addSp delSp modSp mod">
        <pc:chgData name="Ivan Solovyev" userId="51e6a133c0a55736" providerId="LiveId" clId="{348FD1E9-4C9F-4775-A12D-BE31C50B0A5C}" dt="2021-02-28T12:42:15.300" v="110" actId="1076"/>
        <pc:sldMkLst>
          <pc:docMk/>
          <pc:sldMk cId="300164346" sldId="466"/>
        </pc:sldMkLst>
        <pc:picChg chg="add del mod">
          <ac:chgData name="Ivan Solovyev" userId="51e6a133c0a55736" providerId="LiveId" clId="{348FD1E9-4C9F-4775-A12D-BE31C50B0A5C}" dt="2021-02-28T12:41:02.884" v="97" actId="478"/>
          <ac:picMkLst>
            <pc:docMk/>
            <pc:sldMk cId="300164346" sldId="466"/>
            <ac:picMk id="7" creationId="{D7610A9C-0F15-4F08-BE16-9491E19BE9EB}"/>
          </ac:picMkLst>
        </pc:picChg>
        <pc:picChg chg="add del mod">
          <ac:chgData name="Ivan Solovyev" userId="51e6a133c0a55736" providerId="LiveId" clId="{348FD1E9-4C9F-4775-A12D-BE31C50B0A5C}" dt="2021-02-28T12:41:58.587" v="103" actId="478"/>
          <ac:picMkLst>
            <pc:docMk/>
            <pc:sldMk cId="300164346" sldId="466"/>
            <ac:picMk id="9" creationId="{B2C3333B-F76D-41D4-BA9C-37ACC26F9DFC}"/>
          </ac:picMkLst>
        </pc:picChg>
        <pc:picChg chg="add mod">
          <ac:chgData name="Ivan Solovyev" userId="51e6a133c0a55736" providerId="LiveId" clId="{348FD1E9-4C9F-4775-A12D-BE31C50B0A5C}" dt="2021-02-28T12:42:15.300" v="110" actId="1076"/>
          <ac:picMkLst>
            <pc:docMk/>
            <pc:sldMk cId="300164346" sldId="466"/>
            <ac:picMk id="11" creationId="{14E9D789-82B0-44AB-8C6F-AA2CDF2249C8}"/>
          </ac:picMkLst>
        </pc:picChg>
      </pc:sldChg>
      <pc:sldChg chg="addSp delSp modSp new mod">
        <pc:chgData name="Ivan Solovyev" userId="51e6a133c0a55736" providerId="LiveId" clId="{348FD1E9-4C9F-4775-A12D-BE31C50B0A5C}" dt="2021-02-28T12:39:51.270" v="89" actId="962"/>
        <pc:sldMkLst>
          <pc:docMk/>
          <pc:sldMk cId="4168957143" sldId="467"/>
        </pc:sldMkLst>
        <pc:spChg chg="mod">
          <ac:chgData name="Ivan Solovyev" userId="51e6a133c0a55736" providerId="LiveId" clId="{348FD1E9-4C9F-4775-A12D-BE31C50B0A5C}" dt="2021-02-28T12:39:12.879" v="82" actId="255"/>
          <ac:spMkLst>
            <pc:docMk/>
            <pc:sldMk cId="4168957143" sldId="467"/>
            <ac:spMk id="2" creationId="{19D8ACCE-195E-4D3C-8379-CC41E1CB911A}"/>
          </ac:spMkLst>
        </pc:spChg>
        <pc:spChg chg="del">
          <ac:chgData name="Ivan Solovyev" userId="51e6a133c0a55736" providerId="LiveId" clId="{348FD1E9-4C9F-4775-A12D-BE31C50B0A5C}" dt="2021-02-28T12:37:26.021" v="32" actId="478"/>
          <ac:spMkLst>
            <pc:docMk/>
            <pc:sldMk cId="4168957143" sldId="467"/>
            <ac:spMk id="3" creationId="{8A77CB23-C651-4C5D-B897-7513E43F8DFA}"/>
          </ac:spMkLst>
        </pc:spChg>
        <pc:picChg chg="add del">
          <ac:chgData name="Ivan Solovyev" userId="51e6a133c0a55736" providerId="LiveId" clId="{348FD1E9-4C9F-4775-A12D-BE31C50B0A5C}" dt="2021-02-28T12:37:31.528" v="34"/>
          <ac:picMkLst>
            <pc:docMk/>
            <pc:sldMk cId="4168957143" sldId="467"/>
            <ac:picMk id="7" creationId="{841627C7-B08B-4B7B-9DFF-053A675E2F8B}"/>
          </ac:picMkLst>
        </pc:picChg>
        <pc:picChg chg="add del mod">
          <ac:chgData name="Ivan Solovyev" userId="51e6a133c0a55736" providerId="LiveId" clId="{348FD1E9-4C9F-4775-A12D-BE31C50B0A5C}" dt="2021-02-28T12:39:24.178" v="86" actId="478"/>
          <ac:picMkLst>
            <pc:docMk/>
            <pc:sldMk cId="4168957143" sldId="467"/>
            <ac:picMk id="9" creationId="{23255673-7CB9-4E12-9B2F-B3500D7B2034}"/>
          </ac:picMkLst>
        </pc:picChg>
        <pc:picChg chg="add mod">
          <ac:chgData name="Ivan Solovyev" userId="51e6a133c0a55736" providerId="LiveId" clId="{348FD1E9-4C9F-4775-A12D-BE31C50B0A5C}" dt="2021-02-28T12:39:51.270" v="89" actId="962"/>
          <ac:picMkLst>
            <pc:docMk/>
            <pc:sldMk cId="4168957143" sldId="467"/>
            <ac:picMk id="11" creationId="{E7BADA10-0AD6-4C63-A6E6-F1E65AC6C658}"/>
          </ac:picMkLst>
        </pc:picChg>
      </pc:sldChg>
    </pc:docChg>
  </pc:docChgLst>
  <pc:docChgLst>
    <pc:chgData name="Ivan Solovyev" userId="51e6a133c0a55736" providerId="Windows Live" clId="Web-{333F3AFE-12BF-4A08-887D-973AC29DA895}"/>
    <pc:docChg chg="delSld modSld sldOrd">
      <pc:chgData name="Ivan Solovyev" userId="51e6a133c0a55736" providerId="Windows Live" clId="Web-{333F3AFE-12BF-4A08-887D-973AC29DA895}" dt="2021-02-28T11:41:13.923" v="293" actId="20577"/>
      <pc:docMkLst>
        <pc:docMk/>
      </pc:docMkLst>
      <pc:sldChg chg="modSp">
        <pc:chgData name="Ivan Solovyev" userId="51e6a133c0a55736" providerId="Windows Live" clId="Web-{333F3AFE-12BF-4A08-887D-973AC29DA895}" dt="2021-02-28T11:31:35.597" v="2" actId="14100"/>
        <pc:sldMkLst>
          <pc:docMk/>
          <pc:sldMk cId="1987496640" sldId="437"/>
        </pc:sldMkLst>
        <pc:spChg chg="mod">
          <ac:chgData name="Ivan Solovyev" userId="51e6a133c0a55736" providerId="Windows Live" clId="Web-{333F3AFE-12BF-4A08-887D-973AC29DA895}" dt="2021-02-28T11:31:35.597" v="2" actId="14100"/>
          <ac:spMkLst>
            <pc:docMk/>
            <pc:sldMk cId="1987496640" sldId="437"/>
            <ac:spMk id="10" creationId="{9DA55455-F822-41FB-94CF-EEAE306E4F56}"/>
          </ac:spMkLst>
        </pc:spChg>
      </pc:sldChg>
      <pc:sldChg chg="modSp">
        <pc:chgData name="Ivan Solovyev" userId="51e6a133c0a55736" providerId="Windows Live" clId="Web-{333F3AFE-12BF-4A08-887D-973AC29DA895}" dt="2021-02-28T11:38:05.950" v="261" actId="20577"/>
        <pc:sldMkLst>
          <pc:docMk/>
          <pc:sldMk cId="1837848535" sldId="456"/>
        </pc:sldMkLst>
        <pc:spChg chg="mod">
          <ac:chgData name="Ivan Solovyev" userId="51e6a133c0a55736" providerId="Windows Live" clId="Web-{333F3AFE-12BF-4A08-887D-973AC29DA895}" dt="2021-02-28T11:38:05.950" v="261" actId="20577"/>
          <ac:spMkLst>
            <pc:docMk/>
            <pc:sldMk cId="1837848535" sldId="456"/>
            <ac:spMk id="3" creationId="{767825DF-B19C-4ED3-8738-046F3D67E49A}"/>
          </ac:spMkLst>
        </pc:spChg>
      </pc:sldChg>
      <pc:sldChg chg="modSp">
        <pc:chgData name="Ivan Solovyev" userId="51e6a133c0a55736" providerId="Windows Live" clId="Web-{333F3AFE-12BF-4A08-887D-973AC29DA895}" dt="2021-02-28T11:40:25.859" v="290" actId="20577"/>
        <pc:sldMkLst>
          <pc:docMk/>
          <pc:sldMk cId="3880451998" sldId="457"/>
        </pc:sldMkLst>
        <pc:spChg chg="mod">
          <ac:chgData name="Ivan Solovyev" userId="51e6a133c0a55736" providerId="Windows Live" clId="Web-{333F3AFE-12BF-4A08-887D-973AC29DA895}" dt="2021-02-28T11:40:25.859" v="290" actId="20577"/>
          <ac:spMkLst>
            <pc:docMk/>
            <pc:sldMk cId="3880451998" sldId="457"/>
            <ac:spMk id="2" creationId="{02C6DA92-0FCE-44DA-AC76-4FA4DE5041FF}"/>
          </ac:spMkLst>
        </pc:spChg>
      </pc:sldChg>
      <pc:sldChg chg="del ord">
        <pc:chgData name="Ivan Solovyev" userId="51e6a133c0a55736" providerId="Windows Live" clId="Web-{333F3AFE-12BF-4A08-887D-973AC29DA895}" dt="2021-02-28T11:31:13.971" v="1"/>
        <pc:sldMkLst>
          <pc:docMk/>
          <pc:sldMk cId="3066372420" sldId="460"/>
        </pc:sldMkLst>
      </pc:sldChg>
      <pc:sldChg chg="modSp ord">
        <pc:chgData name="Ivan Solovyev" userId="51e6a133c0a55736" providerId="Windows Live" clId="Web-{333F3AFE-12BF-4A08-887D-973AC29DA895}" dt="2021-02-28T11:41:13.923" v="293" actId="20577"/>
        <pc:sldMkLst>
          <pc:docMk/>
          <pc:sldMk cId="3168015264" sldId="462"/>
        </pc:sldMkLst>
        <pc:spChg chg="mod">
          <ac:chgData name="Ivan Solovyev" userId="51e6a133c0a55736" providerId="Windows Live" clId="Web-{333F3AFE-12BF-4A08-887D-973AC29DA895}" dt="2021-02-28T11:41:13.923" v="293" actId="20577"/>
          <ac:spMkLst>
            <pc:docMk/>
            <pc:sldMk cId="3168015264" sldId="462"/>
            <ac:spMk id="2" creationId="{C7648056-F926-43CE-A763-605D6EBDD82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A9EA800-0552-4AAB-AFD1-39C9CA605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84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17FD84-3B03-431F-B1FE-C489E07D7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12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23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262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Gauss,</a:t>
            </a:r>
            <a:r>
              <a:rPr lang="en-US" baseline="0" dirty="0" smtClean="0"/>
              <a:t> mean: </a:t>
            </a:r>
            <a:r>
              <a:rPr lang="en-US" dirty="0" smtClean="0"/>
              <a:t>sigma=3.2um</a:t>
            </a:r>
          </a:p>
          <a:p>
            <a:r>
              <a:rPr lang="en-US" dirty="0" smtClean="0"/>
              <a:t>Parabola: sigma=3um (analytic</a:t>
            </a:r>
            <a:r>
              <a:rPr lang="en-US" baseline="0" dirty="0" smtClean="0"/>
              <a:t> fit in three peak points)</a:t>
            </a:r>
            <a:endParaRPr lang="en-US" dirty="0" smtClean="0"/>
          </a:p>
          <a:p>
            <a:r>
              <a:rPr lang="en-US" dirty="0" smtClean="0"/>
              <a:t>In terms of sensitivity</a:t>
            </a:r>
            <a:r>
              <a:rPr lang="en-US" baseline="0" dirty="0" smtClean="0"/>
              <a:t> all three methods are 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92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Gauss – best</a:t>
            </a:r>
            <a:r>
              <a:rPr lang="en-US" baseline="0" dirty="0" smtClean="0"/>
              <a:t> precision</a:t>
            </a:r>
          </a:p>
          <a:p>
            <a:r>
              <a:rPr lang="en-US" baseline="0" dirty="0" smtClean="0"/>
              <a:t>Mean – the same relative accuracy, but different slope</a:t>
            </a:r>
          </a:p>
          <a:p>
            <a:r>
              <a:rPr lang="en-US" baseline="0" dirty="0" smtClean="0"/>
              <a:t>Parabola – sensitive to the chamber structure (wires)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98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three methods have good</a:t>
            </a:r>
            <a:r>
              <a:rPr lang="en-US" baseline="0" dirty="0" smtClean="0"/>
              <a:t>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914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wide beam profile gauss method becomes worse due</a:t>
            </a:r>
            <a:r>
              <a:rPr lang="en-US" baseline="0" dirty="0" smtClean="0"/>
              <a:t> to side effects</a:t>
            </a:r>
          </a:p>
          <a:p>
            <a:r>
              <a:rPr lang="en-US" baseline="0" dirty="0" smtClean="0"/>
              <a:t>Mean value: good sensitivity, different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201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33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Parabola – high differential non-linearity due to processing only 3 points out of 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23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16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85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Amplier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signal -&gt;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Keithley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2000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multimeter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the same as in 2018,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but 200ms measurement period and with averaging by 10 samples.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Thus the sampling time was 2 seconds instead of 20ms in 2018.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Total measurement time - 6 seconds.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All other parameters were measured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Keithley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2700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withing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the same 6 seconds during the ionization current acquisition.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19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4 channels!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08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36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PMT = 5ns</a:t>
            </a:r>
          </a:p>
          <a:p>
            <a:r>
              <a:rPr lang="en-US" dirty="0" smtClean="0"/>
              <a:t>We add to this data calibration measurements</a:t>
            </a:r>
            <a:r>
              <a:rPr lang="en-US" baseline="0" dirty="0" smtClean="0"/>
              <a:t> at low intensity and evaluate tau from quadratic fit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69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I_LIN</a:t>
            </a:r>
            <a:r>
              <a:rPr lang="en-US" baseline="0" dirty="0" smtClean="0"/>
              <a:t> = 20nA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56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40x40mm. Wires: 30um x 2mm, cathode:</a:t>
            </a:r>
            <a:r>
              <a:rPr lang="en-US" baseline="0" dirty="0" smtClean="0"/>
              <a:t> Cu foil 50um, gap=2.5mm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+30%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 1.8kV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4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4E3FE2B-459E-4BA6-821B-180F14DD838D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3EA38-9E14-4E15-AF98-DDECA1DD4F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376363"/>
            <a:ext cx="77724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 altLang="ru-RU" noProof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96875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900"/>
            </a:lvl1pPr>
          </a:lstStyle>
          <a:p>
            <a:pPr lvl="0"/>
            <a:r>
              <a:rPr lang="ru-RU" altLang="ru-RU" noProof="0"/>
              <a:t>Click to edit Master subtitle style</a:t>
            </a: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647700" y="2779713"/>
            <a:ext cx="7772400" cy="109537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3AF0AE-BBCD-4831-BAFA-5C0C4B85F571}" type="datetime1">
              <a:rPr lang="ru-RU" altLang="ru-RU" smtClean="0"/>
              <a:t>31.03.2021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872716"/>
            <a:ext cx="9070206" cy="5636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9314-625F-4E31-9585-D52EA47C11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38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57225"/>
            <a:ext cx="4495800" cy="59039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57225"/>
            <a:ext cx="4495800" cy="59039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3CDB852-5172-46F6-AFF4-9BEB72C1F904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78ED-AA22-4BA5-A702-A63453A94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81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B2A4F05-A67B-430A-9154-2983F20C3284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5A2AE-A79F-4D6A-9AF9-065DD3768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58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4213" y="34925"/>
            <a:ext cx="8218487" cy="5492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57225"/>
            <a:ext cx="4495800" cy="2874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657225"/>
            <a:ext cx="4495800" cy="2874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0" y="3684588"/>
            <a:ext cx="4495800" cy="2876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495800" cy="2876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2843213" y="6626225"/>
            <a:ext cx="3421062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>
          <a:xfrm>
            <a:off x="0" y="6597650"/>
            <a:ext cx="1655763" cy="260350"/>
          </a:xfrm>
        </p:spPr>
        <p:txBody>
          <a:bodyPr/>
          <a:lstStyle>
            <a:lvl1pPr>
              <a:defRPr/>
            </a:lvl1pPr>
          </a:lstStyle>
          <a:p>
            <a:fld id="{E53AB3E1-5B0C-4A37-BB29-B18E667D0D0E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561138"/>
            <a:ext cx="2133600" cy="296862"/>
          </a:xfrm>
        </p:spPr>
        <p:txBody>
          <a:bodyPr/>
          <a:lstStyle>
            <a:lvl1pPr>
              <a:defRPr/>
            </a:lvl1pPr>
          </a:lstStyle>
          <a:p>
            <a:fld id="{A606C9EF-744D-4195-B0BD-CF9D6B375A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67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665013"/>
            <a:ext cx="9070206" cy="58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err="1"/>
              <a:t>Click</a:t>
            </a:r>
            <a:r>
              <a:rPr lang="ru-RU" altLang="ru-RU" dirty="0"/>
              <a:t> </a:t>
            </a:r>
            <a:r>
              <a:rPr lang="ru-RU" altLang="ru-RU" dirty="0" err="1"/>
              <a:t>to</a:t>
            </a:r>
            <a:r>
              <a:rPr lang="ru-RU" altLang="ru-RU" dirty="0"/>
              <a:t> </a:t>
            </a:r>
            <a:r>
              <a:rPr lang="ru-RU" altLang="ru-RU" dirty="0" err="1"/>
              <a:t>edit</a:t>
            </a:r>
            <a:r>
              <a:rPr lang="ru-RU" altLang="ru-RU" dirty="0"/>
              <a:t> </a:t>
            </a:r>
            <a:r>
              <a:rPr lang="ru-RU" altLang="ru-RU" dirty="0" err="1"/>
              <a:t>Master</a:t>
            </a:r>
            <a:r>
              <a:rPr lang="ru-RU" altLang="ru-RU" dirty="0"/>
              <a:t> </a:t>
            </a:r>
            <a:r>
              <a:rPr lang="ru-RU" altLang="ru-RU" dirty="0" err="1"/>
              <a:t>text</a:t>
            </a:r>
            <a:r>
              <a:rPr lang="ru-RU" altLang="ru-RU" dirty="0"/>
              <a:t> </a:t>
            </a:r>
            <a:r>
              <a:rPr lang="ru-RU" altLang="ru-RU" dirty="0" err="1"/>
              <a:t>styles</a:t>
            </a:r>
            <a:endParaRPr lang="ru-RU" altLang="ru-RU" dirty="0"/>
          </a:p>
          <a:p>
            <a:pPr lvl="1"/>
            <a:r>
              <a:rPr lang="ru-RU" altLang="ru-RU" dirty="0" err="1"/>
              <a:t>Second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  <a:p>
            <a:pPr lvl="2"/>
            <a:r>
              <a:rPr lang="ru-RU" altLang="ru-RU" dirty="0" err="1"/>
              <a:t>Third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  <a:p>
            <a:pPr lvl="3"/>
            <a:r>
              <a:rPr lang="ru-RU" altLang="ru-RU" dirty="0" err="1"/>
              <a:t>Fourth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  <a:p>
            <a:pPr lvl="4"/>
            <a:r>
              <a:rPr lang="ru-RU" altLang="ru-RU" dirty="0" err="1"/>
              <a:t>Fifth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0" y="512676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626225"/>
            <a:ext cx="3421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798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fld id="{577A6A7E-B5CE-4EF5-9494-BA04562F1402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798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1138"/>
            <a:ext cx="2133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922AB85-6584-4A73-BBC6-54B6E175C6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989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71599" y="8620"/>
            <a:ext cx="8133531" cy="48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err="1"/>
              <a:t>Click</a:t>
            </a:r>
            <a:r>
              <a:rPr lang="ru-RU" altLang="ru-RU" dirty="0"/>
              <a:t> </a:t>
            </a:r>
            <a:r>
              <a:rPr lang="ru-RU" altLang="ru-RU" dirty="0" err="1"/>
              <a:t>to</a:t>
            </a:r>
            <a:r>
              <a:rPr lang="ru-RU" altLang="ru-RU" dirty="0"/>
              <a:t> </a:t>
            </a:r>
            <a:r>
              <a:rPr lang="ru-RU" altLang="ru-RU" dirty="0" err="1"/>
              <a:t>edit</a:t>
            </a:r>
            <a:r>
              <a:rPr lang="ru-RU" altLang="ru-RU" dirty="0"/>
              <a:t> </a:t>
            </a:r>
            <a:r>
              <a:rPr lang="ru-RU" altLang="ru-RU" dirty="0" err="1"/>
              <a:t>Master</a:t>
            </a:r>
            <a:r>
              <a:rPr lang="ru-RU" altLang="ru-RU" dirty="0"/>
              <a:t> </a:t>
            </a:r>
            <a:r>
              <a:rPr lang="ru-RU" altLang="ru-RU" dirty="0" err="1"/>
              <a:t>title</a:t>
            </a:r>
            <a:r>
              <a:rPr lang="ru-RU" altLang="ru-RU" dirty="0"/>
              <a:t> </a:t>
            </a:r>
            <a:r>
              <a:rPr lang="ru-RU" altLang="ru-RU" dirty="0" err="1"/>
              <a:t>style</a:t>
            </a:r>
            <a:endParaRPr lang="ru-RU" altLang="ru-RU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6FB2EBF-BEF0-430A-A9F1-9D2157AADC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" y="21690"/>
            <a:ext cx="720602" cy="422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2" r:id="rId3"/>
    <p:sldLayoutId id="2147483684" r:id="rId4"/>
    <p:sldLayoutId id="2147483685" r:id="rId5"/>
    <p:sldLayoutId id="2147483692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rgbClr val="00519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700" y="872716"/>
            <a:ext cx="7772400" cy="1875247"/>
          </a:xfrm>
        </p:spPr>
        <p:txBody>
          <a:bodyPr/>
          <a:lstStyle/>
          <a:p>
            <a:r>
              <a:rPr lang="en-US" sz="4000" b="1" dirty="0" smtClean="0"/>
              <a:t>PRES test runs: </a:t>
            </a:r>
            <a:br>
              <a:rPr lang="en-US" sz="4000" b="1" dirty="0" smtClean="0"/>
            </a:br>
            <a:r>
              <a:rPr lang="en-US" sz="4000" b="1" dirty="0"/>
              <a:t>	</a:t>
            </a:r>
            <a:r>
              <a:rPr lang="en-US" sz="4000" b="1" dirty="0" smtClean="0"/>
              <a:t>2019 results</a:t>
            </a:r>
            <a:br>
              <a:rPr lang="en-US" sz="4000" b="1" dirty="0" smtClean="0"/>
            </a:br>
            <a:r>
              <a:rPr lang="en-US" sz="4000" b="1" dirty="0" smtClean="0"/>
              <a:t>	2021+ preparations</a:t>
            </a:r>
            <a:endParaRPr lang="en-US" sz="4000" b="1" dirty="0"/>
          </a:p>
        </p:txBody>
      </p:sp>
      <p:sp>
        <p:nvSpPr>
          <p:cNvPr id="32" name="Нижний колонтитул 6">
            <a:extLst>
              <a:ext uri="{FF2B5EF4-FFF2-40B4-BE49-F238E27FC236}">
                <a16:creationId xmlns:a16="http://schemas.microsoft.com/office/drawing/2014/main" xmlns="" id="{9DBF906A-B51A-4686-ACFE-0585180F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33" name="Дата 7">
            <a:extLst>
              <a:ext uri="{FF2B5EF4-FFF2-40B4-BE49-F238E27FC236}">
                <a16:creationId xmlns:a16="http://schemas.microsoft.com/office/drawing/2014/main" xmlns="" id="{C778D4F7-299C-4EAC-9548-B4DF49DD80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509A93-D705-4085-928B-0F73B869971D}" type="datetime1">
              <a:rPr lang="ru-RU" altLang="ru-RU" smtClean="0"/>
              <a:t>31.03.2021</a:t>
            </a:fld>
            <a:endParaRPr lang="ru-RU" altLang="ru-RU" dirty="0"/>
          </a:p>
        </p:txBody>
      </p:sp>
      <p:sp>
        <p:nvSpPr>
          <p:cNvPr id="34" name="Номер слайда 8">
            <a:extLst>
              <a:ext uri="{FF2B5EF4-FFF2-40B4-BE49-F238E27FC236}">
                <a16:creationId xmlns:a16="http://schemas.microsoft.com/office/drawing/2014/main" xmlns="" id="{E72A1341-8521-4150-9EE0-3A8471D350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561138"/>
            <a:ext cx="2133600" cy="296862"/>
          </a:xfrm>
        </p:spPr>
        <p:txBody>
          <a:bodyPr/>
          <a:lstStyle/>
          <a:p>
            <a:fld id="{AF459D34-A3DC-4C8F-917D-81961EEDAA50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IC. Dark current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656692"/>
            <a:ext cx="7639005" cy="5868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584386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Full scale: </a:t>
            </a:r>
            <a:r>
              <a:rPr lang="en-US" dirty="0" smtClean="0">
                <a:solidFill>
                  <a:srgbClr val="FF0000"/>
                </a:solidFill>
              </a:rPr>
              <a:t>40nA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Background noise: 0.1 </a:t>
            </a:r>
            <a:r>
              <a:rPr lang="en-US" dirty="0" err="1" smtClean="0">
                <a:solidFill>
                  <a:srgbClr val="FF0000"/>
                </a:solidFill>
              </a:rPr>
              <a:t>pA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SNR: 2.5E-6</a:t>
            </a:r>
          </a:p>
        </p:txBody>
      </p:sp>
    </p:spTree>
    <p:extLst>
      <p:ext uri="{BB962C8B-B14F-4D97-AF65-F5344CB8AC3E}">
        <p14:creationId xmlns:p14="http://schemas.microsoft.com/office/powerpoint/2010/main" val="16431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calibration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0" y="550490"/>
            <a:ext cx="8172908" cy="6021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3884" y="3933056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Hi-&gt;Lo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73883" y="4761148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Lo-&gt;Hi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32818" y="5589240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Combined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5229200"/>
            <a:ext cx="2772308" cy="7560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5469" y="5244299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0.01%</a:t>
            </a:r>
          </a:p>
        </p:txBody>
      </p:sp>
    </p:spTree>
    <p:extLst>
      <p:ext uri="{BB962C8B-B14F-4D97-AF65-F5344CB8AC3E}">
        <p14:creationId xmlns:p14="http://schemas.microsoft.com/office/powerpoint/2010/main" val="2954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structure of the beam (S1 CH2)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93" y="584684"/>
            <a:ext cx="7943902" cy="5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structure of the beam (</a:t>
            </a:r>
            <a:r>
              <a:rPr lang="en-US" dirty="0" smtClean="0"/>
              <a:t>S2 CH1)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4" y="577561"/>
            <a:ext cx="7832300" cy="59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00" y="595308"/>
            <a:ext cx="8110088" cy="5997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time investigation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83" y="4941168"/>
            <a:ext cx="4463987" cy="4373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844416" y="5378561"/>
            <a:ext cx="5378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Signal width = PMT width + NINO stretching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7" y="584684"/>
            <a:ext cx="8776234" cy="59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66" y="556257"/>
            <a:ext cx="7776356" cy="6004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7357" y="3717032"/>
            <a:ext cx="30945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IC measurements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 high intensity needed!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1155" y="782438"/>
            <a:ext cx="8373304" cy="3708412"/>
          </a:xfrm>
        </p:spPr>
        <p:txBody>
          <a:bodyPr/>
          <a:lstStyle/>
          <a:p>
            <a:r>
              <a:rPr lang="en-US" sz="2400" dirty="0" smtClean="0"/>
              <a:t>Background of ionization chamber current measurement: 2.5E-6</a:t>
            </a:r>
          </a:p>
          <a:p>
            <a:r>
              <a:rPr lang="en-US" sz="2400" dirty="0" smtClean="0"/>
              <a:t>IC Pressure stability: 0.1% per day.</a:t>
            </a:r>
          </a:p>
          <a:p>
            <a:r>
              <a:rPr lang="en-US" sz="2400" dirty="0" smtClean="0"/>
              <a:t>Ionization chamber calibrated to 0.01%</a:t>
            </a:r>
          </a:p>
          <a:p>
            <a:r>
              <a:rPr lang="en-US" sz="2400" dirty="0" smtClean="0"/>
              <a:t>Pair time evaluation from signal stretching works,</a:t>
            </a:r>
            <a:br>
              <a:rPr lang="en-US" sz="2400" dirty="0" smtClean="0"/>
            </a:br>
            <a:r>
              <a:rPr lang="en-US" sz="2400" dirty="0" smtClean="0"/>
              <a:t>but underestimates the result (IC non-linearity?)</a:t>
            </a:r>
          </a:p>
          <a:p>
            <a:r>
              <a:rPr lang="en-US" sz="2400" dirty="0" smtClean="0"/>
              <a:t>Difference between SC channels?</a:t>
            </a:r>
          </a:p>
          <a:p>
            <a:r>
              <a:rPr lang="en-US" sz="2400" dirty="0"/>
              <a:t>Off-axis counter can be used for indirect beam</a:t>
            </a:r>
            <a:br>
              <a:rPr lang="en-US" sz="2400" dirty="0"/>
            </a:br>
            <a:r>
              <a:rPr lang="en-US" sz="2400" dirty="0"/>
              <a:t>intensity </a:t>
            </a:r>
            <a:r>
              <a:rPr lang="en-US" sz="2400" dirty="0" smtClean="0"/>
              <a:t>measurements, but with stable beam positioning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8939" y="4871043"/>
            <a:ext cx="4515069" cy="169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2018 problems:</a:t>
            </a:r>
          </a:p>
          <a:p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No counters readout (scope)</a:t>
            </a:r>
          </a:p>
          <a:p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IC current background (~10%)</a:t>
            </a:r>
          </a:p>
          <a:p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IC leaks (bad measurements)</a:t>
            </a:r>
          </a:p>
          <a:p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Required precision: 0.1%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58341" y="4871043"/>
            <a:ext cx="4407057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2019 Goals:</a:t>
            </a:r>
          </a:p>
          <a:p>
            <a:pPr eaLnBrk="1" hangingPunct="1"/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IC calibration better than 0.1%</a:t>
            </a:r>
          </a:p>
          <a:p>
            <a:pPr eaLnBrk="1" hangingPunct="1"/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IC background less than 0.1%</a:t>
            </a:r>
          </a:p>
          <a:p>
            <a:pPr eaLnBrk="1" hangingPunct="1"/>
            <a:r>
              <a:rPr lang="en-US" altLang="en-US" sz="1800" dirty="0" err="1" smtClean="0">
                <a:solidFill>
                  <a:schemeClr val="bg1">
                    <a:lumMod val="65000"/>
                  </a:schemeClr>
                </a:solidFill>
              </a:rPr>
              <a:t>Sc</a:t>
            </a: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 pair time evaluation</a:t>
            </a:r>
          </a:p>
        </p:txBody>
      </p:sp>
    </p:spTree>
    <p:extLst>
      <p:ext uri="{BB962C8B-B14F-4D97-AF65-F5344CB8AC3E}">
        <p14:creationId xmlns:p14="http://schemas.microsoft.com/office/powerpoint/2010/main" val="27898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180527" y="656692"/>
            <a:ext cx="87464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 monitoring system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Beam counter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Number of beam electrons with uncertainty of 0.1%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Beam intensity up to 2MHz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Minimum beam distortions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Beam position monitor</a:t>
            </a:r>
          </a:p>
          <a:p>
            <a:pPr lvl="1"/>
            <a:r>
              <a:rPr lang="en-US" sz="2400" dirty="0" smtClean="0"/>
              <a:t>Position uncertainty 100um</a:t>
            </a:r>
          </a:p>
          <a:p>
            <a:pPr lvl="1"/>
            <a:r>
              <a:rPr lang="en-US" sz="2400" dirty="0" smtClean="0"/>
              <a:t>Feedback signal to accelerator</a:t>
            </a:r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43608" y="4509120"/>
            <a:ext cx="5846152" cy="17851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Detector type: proportional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Current mode: </a:t>
            </a:r>
            <a:r>
              <a:rPr lang="en-US" sz="2200" dirty="0" err="1" smtClean="0"/>
              <a:t>fA</a:t>
            </a:r>
            <a:r>
              <a:rPr lang="en-US" sz="2200" dirty="0" smtClean="0"/>
              <a:t> amplifier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Time constant: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Signal processing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Accuracy and sensitivity investigation</a:t>
            </a:r>
          </a:p>
        </p:txBody>
      </p:sp>
    </p:spTree>
    <p:extLst>
      <p:ext uri="{BB962C8B-B14F-4D97-AF65-F5344CB8AC3E}">
        <p14:creationId xmlns:p14="http://schemas.microsoft.com/office/powerpoint/2010/main" val="55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profile MC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8" y="769574"/>
            <a:ext cx="4415046" cy="2947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04" y="765626"/>
            <a:ext cx="4461284" cy="2951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881" y="836712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 bar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836712"/>
            <a:ext cx="7938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A307C-2DA3-434B-8832-B11CFA6F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rgbClr val="005194"/>
                </a:solidFill>
              </a:rPr>
              <a:t>Requirements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D50068-517B-4F7A-BB6C-225CCD1CE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2D0EEB-183E-4B9C-B28D-B71A670EFE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636732"/>
            <a:ext cx="1465171" cy="221268"/>
          </a:xfrm>
        </p:spPr>
        <p:txBody>
          <a:bodyPr/>
          <a:lstStyle/>
          <a:p>
            <a:fld id="{BEFDD98B-A7D5-4A3F-842E-7EA6ADEB9E12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56A41-A80B-4313-B441-C5EACCB7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1580" y="16584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527" y="656692"/>
            <a:ext cx="87464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 monitoring system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Beam counter</a:t>
            </a:r>
          </a:p>
          <a:p>
            <a:pPr lvl="1"/>
            <a:r>
              <a:rPr lang="en-US" sz="2400" dirty="0" smtClean="0"/>
              <a:t>Number of beam electrons with uncertainty of 0.1%</a:t>
            </a:r>
          </a:p>
          <a:p>
            <a:pPr lvl="1"/>
            <a:r>
              <a:rPr lang="en-US" sz="2400" dirty="0" smtClean="0"/>
              <a:t>Beam intensity up to 2MHz</a:t>
            </a:r>
          </a:p>
          <a:p>
            <a:pPr lvl="1"/>
            <a:r>
              <a:rPr lang="en-US" sz="2400" dirty="0" smtClean="0"/>
              <a:t>Minimum beam distortions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Beam position monitor</a:t>
            </a:r>
          </a:p>
          <a:p>
            <a:pPr lvl="1"/>
            <a:r>
              <a:rPr lang="en-US" sz="2400" dirty="0" smtClean="0"/>
              <a:t>Position uncertainty 100um</a:t>
            </a:r>
          </a:p>
          <a:p>
            <a:pPr lvl="1"/>
            <a:r>
              <a:rPr lang="en-US" sz="2400" dirty="0" smtClean="0"/>
              <a:t>Feedback signal to accelerator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42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position monitor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2" y="692696"/>
            <a:ext cx="8884670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132" y="4037002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Aperture: 40x40mm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1365" y="2943535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Ar+30%CO2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63" y="144878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1.8kV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89423"/>
              </p:ext>
            </p:extLst>
          </p:nvPr>
        </p:nvGraphicFramePr>
        <p:xfrm>
          <a:off x="8523324" y="1825815"/>
          <a:ext cx="581806" cy="5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5" imgW="563497" imgH="542047" progId="CorelDraw.Graphic.17">
                  <p:embed/>
                </p:oleObj>
              </mc:Choice>
              <mc:Fallback>
                <p:oleObj name="CorelDRAW" r:id="rId5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23324" y="1825815"/>
                        <a:ext cx="581806" cy="55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rig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" y="1628800"/>
            <a:ext cx="7329628" cy="464451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 bwMode="auto">
          <a:xfrm>
            <a:off x="7426393" y="1616158"/>
            <a:ext cx="1652810" cy="646331"/>
          </a:xfrm>
          <a:prstGeom prst="wedgeRectCallout">
            <a:avLst>
              <a:gd name="adj1" fmla="val -110903"/>
              <a:gd name="adj2" fmla="val 188542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fA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Amplifier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(8 channels)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426393" y="2856450"/>
            <a:ext cx="1652810" cy="369332"/>
          </a:xfrm>
          <a:prstGeom prst="wedgeRectCallout">
            <a:avLst>
              <a:gd name="adj1" fmla="val -95814"/>
              <a:gd name="adj2" fmla="val 240309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Chamber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426393" y="5373216"/>
            <a:ext cx="1652810" cy="646331"/>
          </a:xfrm>
          <a:prstGeom prst="wedgeRectCallout">
            <a:avLst>
              <a:gd name="adj1" fmla="val -106375"/>
              <a:gd name="adj2" fmla="val -221416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Source,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XY-table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211958" y="747323"/>
            <a:ext cx="2448273" cy="369332"/>
          </a:xfrm>
          <a:prstGeom prst="wedgeRectCallout">
            <a:avLst>
              <a:gd name="adj1" fmla="val -81503"/>
              <a:gd name="adj2" fmla="val 53740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ADC (32ch 16 bit)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655763" y="747323"/>
            <a:ext cx="1652810" cy="369332"/>
          </a:xfrm>
          <a:prstGeom prst="wedgeRectCallout">
            <a:avLst>
              <a:gd name="adj1" fmla="val -85756"/>
              <a:gd name="adj2" fmla="val 712966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Beam profile</a:t>
            </a:r>
          </a:p>
        </p:txBody>
      </p:sp>
    </p:spTree>
    <p:extLst>
      <p:ext uri="{BB962C8B-B14F-4D97-AF65-F5344CB8AC3E}">
        <p14:creationId xmlns:p14="http://schemas.microsoft.com/office/powerpoint/2010/main" val="3074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4" y="615783"/>
            <a:ext cx="4543039" cy="2916324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3953" y="620688"/>
            <a:ext cx="4546690" cy="291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3" y="3641415"/>
            <a:ext cx="4546690" cy="2919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953" y="3530015"/>
            <a:ext cx="4546690" cy="3028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35" y="549360"/>
            <a:ext cx="142455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Raw signal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56169" y="548680"/>
            <a:ext cx="1207382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Gauss fit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190" y="3636510"/>
            <a:ext cx="1499449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 value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4826" y="3643930"/>
            <a:ext cx="11736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Parabola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results [beam RMS=3.3mm]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592124"/>
            <a:ext cx="5328592" cy="60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results [beam RMS=3.3mm]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3135"/>
            <a:ext cx="5300505" cy="5976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574645"/>
            <a:ext cx="3412463" cy="41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check </a:t>
            </a:r>
            <a:r>
              <a:rPr lang="en-US" dirty="0"/>
              <a:t>[beam RMS=3.3mm]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25</a:t>
            </a:fld>
            <a:endParaRPr lang="ru-RU" alt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50" y="560231"/>
            <a:ext cx="5292588" cy="60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results [beam </a:t>
            </a:r>
            <a:r>
              <a:rPr lang="en-US" dirty="0" smtClean="0"/>
              <a:t>RMS=4.8mm</a:t>
            </a:r>
            <a:r>
              <a:rPr lang="en-US" dirty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26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0" y="548978"/>
            <a:ext cx="5364596" cy="604867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50988" y="558854"/>
            <a:ext cx="3693012" cy="27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results </a:t>
            </a:r>
            <a:r>
              <a:rPr lang="en-US" dirty="0"/>
              <a:t>[beam </a:t>
            </a:r>
            <a:r>
              <a:rPr lang="en-US" dirty="0" smtClean="0"/>
              <a:t>RMS=4.8mm</a:t>
            </a:r>
            <a:r>
              <a:rPr lang="en-US" dirty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09" y="573738"/>
            <a:ext cx="5328270" cy="60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28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" y="872716"/>
            <a:ext cx="8996536" cy="5055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5763" y="1174945"/>
            <a:ext cx="2812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3s integration RC filter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079612" y="1544277"/>
            <a:ext cx="1044116" cy="88194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66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:\DATA\eP\beam_PC\Data_wide_wide_200um\2021-02-02_20192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" y="2708920"/>
            <a:ext cx="6025318" cy="38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dependence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29</a:t>
            </a:fld>
            <a:endParaRPr lang="ru-RU" altLang="ru-RU"/>
          </a:p>
        </p:txBody>
      </p:sp>
      <p:pic>
        <p:nvPicPr>
          <p:cNvPr id="8" name="Picture 7" descr="S:\DATA\eP\beam_PC\Data_wide_wide_200um\2021-02-02_202048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4"/>
          <a:stretch/>
        </p:blipFill>
        <p:spPr bwMode="auto">
          <a:xfrm>
            <a:off x="3203575" y="561628"/>
            <a:ext cx="5940425" cy="3105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24228" y="4656352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5um drift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20um ripple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A307C-2DA3-434B-8832-B11CFA6F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rgbClr val="005194"/>
                </a:solidFill>
              </a:rPr>
              <a:t>Requirements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D50068-517B-4F7A-BB6C-225CCD1CE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2D0EEB-183E-4B9C-B28D-B71A670EFE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636732"/>
            <a:ext cx="1465171" cy="221268"/>
          </a:xfrm>
        </p:spPr>
        <p:txBody>
          <a:bodyPr/>
          <a:lstStyle/>
          <a:p>
            <a:fld id="{BEFDD98B-A7D5-4A3F-842E-7EA6ADEB9E12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56A41-A80B-4313-B441-C5EACCB7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1580" y="16584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27" y="656692"/>
            <a:ext cx="87464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 monitoring system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Beam counter</a:t>
            </a:r>
          </a:p>
          <a:p>
            <a:pPr lvl="1"/>
            <a:r>
              <a:rPr lang="en-US" sz="2400" dirty="0" smtClean="0"/>
              <a:t>Number of beam electrons with uncertainty of 0.1%</a:t>
            </a:r>
          </a:p>
          <a:p>
            <a:pPr lvl="1"/>
            <a:r>
              <a:rPr lang="en-US" sz="2400" dirty="0" smtClean="0"/>
              <a:t>Beam intensity up to 2MHz</a:t>
            </a:r>
          </a:p>
          <a:p>
            <a:pPr lvl="1"/>
            <a:r>
              <a:rPr lang="en-US" sz="2400" dirty="0" smtClean="0"/>
              <a:t>Minimum beam distortions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Beam position monitor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Position uncertainty 100um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Feedback signal to accelerator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67644" y="3057148"/>
            <a:ext cx="4073872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Scintillation counter</a:t>
            </a:r>
          </a:p>
          <a:p>
            <a:pPr marL="627063" lvl="1" indent="-342900">
              <a:buFont typeface="Verdana" panose="020B0604030504040204" pitchFamily="34" charset="0"/>
              <a:buChar char="+"/>
            </a:pPr>
            <a:r>
              <a:rPr lang="en-US" sz="2200" dirty="0" smtClean="0"/>
              <a:t>absolute measurement</a:t>
            </a:r>
          </a:p>
          <a:p>
            <a:pPr marL="627063" lvl="1" indent="-342900">
              <a:buFont typeface="Symbol" panose="05050102010706020507" pitchFamily="18" charset="2"/>
              <a:buChar char=""/>
            </a:pPr>
            <a:r>
              <a:rPr lang="en-US" sz="2200" dirty="0" smtClean="0"/>
              <a:t>pileup	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Ionization chamber</a:t>
            </a:r>
          </a:p>
          <a:p>
            <a:pPr marL="627063" lvl="1" indent="-342900">
              <a:buFont typeface="Verdana" panose="020B0604030504040204" pitchFamily="34" charset="0"/>
              <a:buChar char="+"/>
            </a:pPr>
            <a:r>
              <a:rPr lang="en-US" sz="2200" dirty="0" smtClean="0"/>
              <a:t>no pileup</a:t>
            </a:r>
            <a:endParaRPr lang="en-US" sz="2200" dirty="0"/>
          </a:p>
          <a:p>
            <a:pPr marL="627063" lvl="1" indent="-342900">
              <a:buFont typeface="Symbol" panose="05050102010706020507" pitchFamily="18" charset="2"/>
              <a:buChar char=""/>
            </a:pPr>
            <a:r>
              <a:rPr lang="en-US" sz="2200" dirty="0" smtClean="0"/>
              <a:t>relative measurement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09" y="3772207"/>
            <a:ext cx="3374463" cy="3306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46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voltage influence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30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8971"/>
          <a:stretch/>
        </p:blipFill>
        <p:spPr>
          <a:xfrm>
            <a:off x="1288592" y="584684"/>
            <a:ext cx="6530304" cy="59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scale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31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0" y="584684"/>
            <a:ext cx="7272808" cy="5976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4275" y="5409220"/>
            <a:ext cx="14318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plates 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 channels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32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4" y="573389"/>
            <a:ext cx="7272299" cy="5992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1016732"/>
            <a:ext cx="490840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4521" y="1037723"/>
            <a:ext cx="490840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717156"/>
            <a:ext cx="474810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4521" y="2717156"/>
            <a:ext cx="474810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7168" y="1772816"/>
            <a:ext cx="8373304" cy="3708412"/>
          </a:xfrm>
        </p:spPr>
        <p:txBody>
          <a:bodyPr/>
          <a:lstStyle/>
          <a:p>
            <a:r>
              <a:rPr lang="en-US" sz="2400" dirty="0" smtClean="0"/>
              <a:t>Absolute accuracy: ~70um in ±3mm range</a:t>
            </a:r>
          </a:p>
          <a:p>
            <a:r>
              <a:rPr lang="en-US" sz="2400" dirty="0" smtClean="0"/>
              <a:t>Relative sensitivity: &lt;20um</a:t>
            </a:r>
          </a:p>
          <a:p>
            <a:r>
              <a:rPr lang="en-US" sz="2400" dirty="0"/>
              <a:t>Gauss fit – the best for absolute position </a:t>
            </a:r>
            <a:r>
              <a:rPr lang="en-US" sz="2400" dirty="0" smtClean="0"/>
              <a:t>calculation</a:t>
            </a:r>
          </a:p>
          <a:p>
            <a:r>
              <a:rPr lang="en-US" sz="2400" dirty="0" smtClean="0"/>
              <a:t>Mean value calculation – the best for feedback signal (easy to program in PLC)</a:t>
            </a:r>
          </a:p>
          <a:p>
            <a:r>
              <a:rPr lang="en-US" sz="2400" dirty="0" smtClean="0"/>
              <a:t>Analog feedback signal: 0..10V 16-bit</a:t>
            </a:r>
          </a:p>
        </p:txBody>
      </p:sp>
    </p:spTree>
    <p:extLst>
      <p:ext uri="{BB962C8B-B14F-4D97-AF65-F5344CB8AC3E}">
        <p14:creationId xmlns:p14="http://schemas.microsoft.com/office/powerpoint/2010/main" val="2688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08400" y="2816225"/>
            <a:ext cx="2143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 dirty="0"/>
              <a:t>THANK YOU!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359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counter setup (2019)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" y="546574"/>
            <a:ext cx="9105130" cy="40839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939" y="4871043"/>
            <a:ext cx="4515069" cy="16900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dirty="0" smtClean="0"/>
              <a:t>2018 problems:</a:t>
            </a:r>
          </a:p>
          <a:p>
            <a:pPr eaLnBrk="1" hangingPunct="1"/>
            <a:r>
              <a:rPr lang="en-US" altLang="en-US" sz="1800" dirty="0" smtClean="0"/>
              <a:t>No counters readout (scope)</a:t>
            </a:r>
          </a:p>
          <a:p>
            <a:pPr eaLnBrk="1" hangingPunct="1"/>
            <a:r>
              <a:rPr lang="en-US" altLang="en-US" sz="1800" dirty="0" smtClean="0"/>
              <a:t>IC current background (~10%)</a:t>
            </a:r>
          </a:p>
          <a:p>
            <a:pPr eaLnBrk="1" hangingPunct="1"/>
            <a:r>
              <a:rPr lang="en-US" altLang="en-US" sz="1800" dirty="0" smtClean="0"/>
              <a:t>IC leaks (bad measurements)</a:t>
            </a:r>
          </a:p>
          <a:p>
            <a:pPr eaLnBrk="1" hangingPunct="1"/>
            <a:r>
              <a:rPr lang="en-US" altLang="en-US" sz="1800" dirty="0" smtClean="0"/>
              <a:t>Required precision: 0.1%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7807" y="4871043"/>
            <a:ext cx="4407057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 smtClean="0"/>
              <a:t>2019 Goals:</a:t>
            </a:r>
          </a:p>
          <a:p>
            <a:pPr eaLnBrk="1" hangingPunct="1"/>
            <a:r>
              <a:rPr lang="en-US" altLang="en-US" sz="1800" dirty="0" smtClean="0"/>
              <a:t>IC calibration better than 0.1%</a:t>
            </a:r>
          </a:p>
          <a:p>
            <a:pPr eaLnBrk="1" hangingPunct="1"/>
            <a:r>
              <a:rPr lang="en-US" altLang="en-US" sz="1800" dirty="0" smtClean="0"/>
              <a:t>IC background less than 0.1%</a:t>
            </a:r>
          </a:p>
          <a:p>
            <a:pPr eaLnBrk="1" hangingPunct="1"/>
            <a:r>
              <a:rPr lang="en-US" altLang="en-US" sz="1800" dirty="0" smtClean="0"/>
              <a:t>SC pair time evaluation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1289"/>
              </p:ext>
            </p:extLst>
          </p:nvPr>
        </p:nvGraphicFramePr>
        <p:xfrm>
          <a:off x="6797025" y="3985123"/>
          <a:ext cx="906836" cy="87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5" imgW="563497" imgH="542047" progId="CorelDraw.Graphic.17">
                  <p:embed/>
                </p:oleObj>
              </mc:Choice>
              <mc:Fallback>
                <p:oleObj name="CorelDRAW" r:id="rId5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7025" y="3985123"/>
                        <a:ext cx="906836" cy="87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" y="548680"/>
            <a:ext cx="7724680" cy="6045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counters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899499"/>
            <a:ext cx="3525018" cy="26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chamber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7" y="607284"/>
            <a:ext cx="7777034" cy="59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chamber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5" y="584684"/>
            <a:ext cx="9029062" cy="5904656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 bwMode="auto">
          <a:xfrm>
            <a:off x="106913" y="5722371"/>
            <a:ext cx="1260140" cy="369332"/>
          </a:xfrm>
          <a:prstGeom prst="wedgeRectCallout">
            <a:avLst>
              <a:gd name="adj1" fmla="val 82644"/>
              <a:gd name="adj2" fmla="val -105762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Pressure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549994" y="5710368"/>
            <a:ext cx="1544169" cy="369332"/>
          </a:xfrm>
          <a:prstGeom prst="wedgeRectCallout">
            <a:avLst>
              <a:gd name="adj1" fmla="val -22164"/>
              <a:gd name="adj2" fmla="val -19963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AMP Temp.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876230" y="5710369"/>
            <a:ext cx="1764196" cy="369332"/>
          </a:xfrm>
          <a:prstGeom prst="wedgeRectCallout">
            <a:avLst>
              <a:gd name="adj1" fmla="val 25713"/>
              <a:gd name="adj2" fmla="val -36523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High voltage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07504" y="609390"/>
            <a:ext cx="1764196" cy="646331"/>
          </a:xfrm>
          <a:prstGeom prst="wedgeRectCallout">
            <a:avLst>
              <a:gd name="adj1" fmla="val 74470"/>
              <a:gd name="adj2" fmla="val 13592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IC current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amplifier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772" y="747889"/>
            <a:ext cx="1786195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Keithley</a:t>
            </a:r>
            <a:r>
              <a:rPr lang="en-US" dirty="0" smtClean="0"/>
              <a:t> 2000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  <a:endCxn id="9" idx="1"/>
          </p:cNvCxnSpPr>
          <p:nvPr/>
        </p:nvCxnSpPr>
        <p:spPr bwMode="auto">
          <a:xfrm flipV="1">
            <a:off x="1871700" y="932555"/>
            <a:ext cx="648072" cy="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010400" y="6093296"/>
            <a:ext cx="1786195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Keithley</a:t>
            </a:r>
            <a:r>
              <a:rPr lang="en-US" dirty="0" smtClean="0"/>
              <a:t> 2700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36983" y="6277962"/>
            <a:ext cx="6265652" cy="14067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endCxn id="8" idx="2"/>
          </p:cNvCxnSpPr>
          <p:nvPr/>
        </p:nvCxnSpPr>
        <p:spPr bwMode="auto">
          <a:xfrm flipV="1">
            <a:off x="736983" y="6091703"/>
            <a:ext cx="0" cy="19178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322078" y="6075820"/>
            <a:ext cx="0" cy="19178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561520" y="6083756"/>
            <a:ext cx="0" cy="19178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ular Callout 22"/>
          <p:cNvSpPr/>
          <p:nvPr/>
        </p:nvSpPr>
        <p:spPr bwMode="auto">
          <a:xfrm>
            <a:off x="3278906" y="5710368"/>
            <a:ext cx="1506231" cy="369332"/>
          </a:xfrm>
          <a:prstGeom prst="wedgeRectCallout">
            <a:avLst>
              <a:gd name="adj1" fmla="val -65839"/>
              <a:gd name="adj2" fmla="val -20413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IC Temp.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959932" y="6079700"/>
            <a:ext cx="0" cy="19178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8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94" y="607917"/>
            <a:ext cx="7506900" cy="590689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 bwMode="auto">
          <a:xfrm>
            <a:off x="1025693" y="2888940"/>
            <a:ext cx="1260140" cy="369332"/>
          </a:xfrm>
          <a:prstGeom prst="wedgeRectCallout">
            <a:avLst>
              <a:gd name="adj1" fmla="val 56727"/>
              <a:gd name="adj2" fmla="val -36733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TPC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7164288" y="2384884"/>
            <a:ext cx="1053338" cy="369332"/>
          </a:xfrm>
          <a:prstGeom prst="wedgeRectCallout">
            <a:avLst>
              <a:gd name="adj1" fmla="val -104716"/>
              <a:gd name="adj2" fmla="val -27082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IC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732240" y="3753036"/>
            <a:ext cx="1485386" cy="369332"/>
          </a:xfrm>
          <a:prstGeom prst="wedgeRectCallout">
            <a:avLst>
              <a:gd name="adj1" fmla="val -98977"/>
              <a:gd name="adj2" fmla="val 20126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HV control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156266" y="6115027"/>
            <a:ext cx="1764196" cy="369332"/>
          </a:xfrm>
          <a:prstGeom prst="wedgeRectCallout">
            <a:avLst>
              <a:gd name="adj1" fmla="val 59591"/>
              <a:gd name="adj2" fmla="val -1785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Slow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control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591780" y="3383704"/>
            <a:ext cx="1260140" cy="646331"/>
          </a:xfrm>
          <a:prstGeom prst="wedgeRectCallout">
            <a:avLst>
              <a:gd name="adj1" fmla="val 73945"/>
              <a:gd name="adj2" fmla="val -32537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S2,S3 position</a:t>
            </a:r>
          </a:p>
        </p:txBody>
      </p:sp>
    </p:spTree>
    <p:extLst>
      <p:ext uri="{BB962C8B-B14F-4D97-AF65-F5344CB8AC3E}">
        <p14:creationId xmlns:p14="http://schemas.microsoft.com/office/powerpoint/2010/main" val="16227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IC. Pressure and temperature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53" y="620688"/>
            <a:ext cx="7583981" cy="5908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6608" y="808094"/>
            <a:ext cx="17714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0.1% per day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134640" y="1177426"/>
            <a:ext cx="504056" cy="89080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47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KST_template">
  <a:themeElements>
    <a:clrScheme name="LKST_templat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LKST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LKST_templat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ST_templat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20057</TotalTime>
  <Words>898</Words>
  <Application>Microsoft Office PowerPoint</Application>
  <PresentationFormat>On-screen Show (4:3)</PresentationFormat>
  <Paragraphs>290</Paragraphs>
  <Slides>34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Symbol</vt:lpstr>
      <vt:lpstr>Times New Roman</vt:lpstr>
      <vt:lpstr>Verdana</vt:lpstr>
      <vt:lpstr>Wingdings</vt:lpstr>
      <vt:lpstr>LKST_template</vt:lpstr>
      <vt:lpstr>CorelDRAW</vt:lpstr>
      <vt:lpstr>PRES test runs:   2019 results  2021+ preparations</vt:lpstr>
      <vt:lpstr>Requirements</vt:lpstr>
      <vt:lpstr>Requirements</vt:lpstr>
      <vt:lpstr>Beam counter setup (2019)</vt:lpstr>
      <vt:lpstr>Scintillation counters</vt:lpstr>
      <vt:lpstr>Ionization chamber</vt:lpstr>
      <vt:lpstr>Ionization chamber</vt:lpstr>
      <vt:lpstr>Beam setup</vt:lpstr>
      <vt:lpstr>IC. Pressure and temperature</vt:lpstr>
      <vt:lpstr>IC. Dark current</vt:lpstr>
      <vt:lpstr>IC calibration</vt:lpstr>
      <vt:lpstr>Time structure of the beam (S1 CH2)</vt:lpstr>
      <vt:lpstr>Time structure of the beam (S2 CH1)</vt:lpstr>
      <vt:lpstr>Pair time investigation</vt:lpstr>
      <vt:lpstr>PowerPoint Presentation</vt:lpstr>
      <vt:lpstr>PowerPoint Presentation</vt:lpstr>
      <vt:lpstr>Conclusion</vt:lpstr>
      <vt:lpstr>Requirements</vt:lpstr>
      <vt:lpstr>Beam profile MC</vt:lpstr>
      <vt:lpstr>Beam position monitor</vt:lpstr>
      <vt:lpstr>Test rig</vt:lpstr>
      <vt:lpstr>Signal processing</vt:lpstr>
      <vt:lpstr>Calibration results [beam RMS=3.3mm]</vt:lpstr>
      <vt:lpstr>Calibration results [beam RMS=3.3mm]</vt:lpstr>
      <vt:lpstr>Sensitivity check [beam RMS=3.3mm]</vt:lpstr>
      <vt:lpstr>Calibration results [beam RMS=4.8mm]</vt:lpstr>
      <vt:lpstr>Sensitivity results [beam RMS=4.8mm]</vt:lpstr>
      <vt:lpstr>Time dependence</vt:lpstr>
      <vt:lpstr>Time dependence</vt:lpstr>
      <vt:lpstr>High voltage influence</vt:lpstr>
      <vt:lpstr>Full scale setup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Petersburg Nuclear Physics Institute</dc:title>
  <dc:creator>Ivan Solovyev</dc:creator>
  <cp:lastModifiedBy>pkravt</cp:lastModifiedBy>
  <cp:revision>302</cp:revision>
  <dcterms:created xsi:type="dcterms:W3CDTF">2020-09-24T09:57:57Z</dcterms:created>
  <dcterms:modified xsi:type="dcterms:W3CDTF">2021-03-31T09:02:44Z</dcterms:modified>
</cp:coreProperties>
</file>