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9"/>
  </p:notesMasterIdLst>
  <p:sldIdLst>
    <p:sldId id="2642" r:id="rId3"/>
    <p:sldId id="2636" r:id="rId4"/>
    <p:sldId id="2643" r:id="rId5"/>
    <p:sldId id="2645" r:id="rId6"/>
    <p:sldId id="264"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58"/>
  </p:normalViewPr>
  <p:slideViewPr>
    <p:cSldViewPr snapToGrid="0">
      <p:cViewPr varScale="1">
        <p:scale>
          <a:sx n="102" d="100"/>
          <a:sy n="102" d="100"/>
        </p:scale>
        <p:origin x="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FDE5C-C935-E541-A45B-D6A8AC010473}"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FA91E627-4DEA-E448-871A-CDEBCD4C135C}" type="asst">
      <dgm:prSet phldrT="[Text]"/>
      <dgm:spPr/>
      <dgm:t>
        <a:bodyPr/>
        <a:lstStyle/>
        <a:p>
          <a:r>
            <a:rPr lang="en-US" dirty="0" err="1"/>
            <a:t>GravNet</a:t>
          </a:r>
          <a:endParaRPr lang="en-US" dirty="0"/>
        </a:p>
      </dgm:t>
    </dgm:pt>
    <dgm:pt modelId="{FB00ACBD-10E7-0C4C-8F7C-03FACF61DEAA}" type="parTrans" cxnId="{FD08F292-77BA-4140-8660-C045E84C7CBB}">
      <dgm:prSet/>
      <dgm:spPr/>
      <dgm:t>
        <a:bodyPr/>
        <a:lstStyle/>
        <a:p>
          <a:endParaRPr lang="en-US"/>
        </a:p>
      </dgm:t>
    </dgm:pt>
    <dgm:pt modelId="{38DAB975-0CE6-CB44-AF9D-BCB958B59C3B}" type="sibTrans" cxnId="{FD08F292-77BA-4140-8660-C045E84C7CBB}">
      <dgm:prSet/>
      <dgm:spPr/>
      <dgm:t>
        <a:bodyPr/>
        <a:lstStyle/>
        <a:p>
          <a:endParaRPr lang="en-US"/>
        </a:p>
      </dgm:t>
    </dgm:pt>
    <dgm:pt modelId="{39031591-2450-4646-A2A5-2892839A13FE}">
      <dgm:prSet phldrT="[Text]" custT="1"/>
      <dgm:spPr/>
      <dgm:t>
        <a:bodyPr/>
        <a:lstStyle/>
        <a:p>
          <a:r>
            <a:rPr lang="en-US" sz="3600" dirty="0"/>
            <a:t>Analysis of axion data </a:t>
          </a:r>
        </a:p>
        <a:p>
          <a:r>
            <a:rPr lang="en-US" sz="2800" dirty="0"/>
            <a:t>e.g. from CAPP</a:t>
          </a:r>
        </a:p>
      </dgm:t>
    </dgm:pt>
    <dgm:pt modelId="{75421D95-18E5-9949-9DD1-4E6B95524ED4}" type="parTrans" cxnId="{B78A40BB-7802-F34B-AC4A-EB9A82176A7C}">
      <dgm:prSet/>
      <dgm:spPr/>
      <dgm:t>
        <a:bodyPr/>
        <a:lstStyle/>
        <a:p>
          <a:endParaRPr lang="en-US"/>
        </a:p>
      </dgm:t>
    </dgm:pt>
    <dgm:pt modelId="{0C7ACDF5-2A64-274F-A440-0702251FBB4B}" type="sibTrans" cxnId="{B78A40BB-7802-F34B-AC4A-EB9A82176A7C}">
      <dgm:prSet/>
      <dgm:spPr/>
      <dgm:t>
        <a:bodyPr/>
        <a:lstStyle/>
        <a:p>
          <a:endParaRPr lang="en-US"/>
        </a:p>
      </dgm:t>
    </dgm:pt>
    <dgm:pt modelId="{2108A529-3CC3-C64D-9FA9-099708CFF0AD}">
      <dgm:prSet phldrT="[Text]" custT="1"/>
      <dgm:spPr/>
      <dgm:t>
        <a:bodyPr/>
        <a:lstStyle/>
        <a:p>
          <a:r>
            <a:rPr lang="en-US" sz="3600" dirty="0"/>
            <a:t>Cavities</a:t>
          </a:r>
          <a:r>
            <a:rPr lang="en-US" sz="2800" dirty="0"/>
            <a:t> in </a:t>
          </a:r>
          <a:r>
            <a:rPr lang="en-US" sz="2800" dirty="0" err="1"/>
            <a:t>dil.fridges</a:t>
          </a:r>
          <a:r>
            <a:rPr lang="en-US" sz="2800" dirty="0"/>
            <a:t> with magnets</a:t>
          </a:r>
        </a:p>
      </dgm:t>
    </dgm:pt>
    <dgm:pt modelId="{D7EA0D53-73D9-A949-8570-59C8482CB194}" type="parTrans" cxnId="{B1F8FF18-4522-9942-8DC4-6DCC8BAD8A7D}">
      <dgm:prSet/>
      <dgm:spPr/>
      <dgm:t>
        <a:bodyPr/>
        <a:lstStyle/>
        <a:p>
          <a:endParaRPr lang="en-US"/>
        </a:p>
      </dgm:t>
    </dgm:pt>
    <dgm:pt modelId="{C3391FF4-15D2-AC41-A6A7-33952904AF74}" type="sibTrans" cxnId="{B1F8FF18-4522-9942-8DC4-6DCC8BAD8A7D}">
      <dgm:prSet/>
      <dgm:spPr/>
      <dgm:t>
        <a:bodyPr/>
        <a:lstStyle/>
        <a:p>
          <a:endParaRPr lang="en-US"/>
        </a:p>
      </dgm:t>
    </dgm:pt>
    <dgm:pt modelId="{D96A83E5-C29E-AF4B-A95A-462F48AE9CD0}">
      <dgm:prSet phldrT="[Text]" custT="1"/>
      <dgm:spPr/>
      <dgm:t>
        <a:bodyPr/>
        <a:lstStyle/>
        <a:p>
          <a:r>
            <a:rPr lang="en-US" sz="3600" dirty="0"/>
            <a:t>Global Network</a:t>
          </a:r>
        </a:p>
      </dgm:t>
    </dgm:pt>
    <dgm:pt modelId="{57DF8C9E-6C39-4440-9946-6C1ACAE35A81}" type="parTrans" cxnId="{18BEACFE-493C-D24C-AC61-464EC7E6D9FF}">
      <dgm:prSet/>
      <dgm:spPr/>
      <dgm:t>
        <a:bodyPr/>
        <a:lstStyle/>
        <a:p>
          <a:endParaRPr lang="en-US"/>
        </a:p>
      </dgm:t>
    </dgm:pt>
    <dgm:pt modelId="{66810B92-1B7B-764C-9600-1D905473A23B}" type="sibTrans" cxnId="{18BEACFE-493C-D24C-AC61-464EC7E6D9FF}">
      <dgm:prSet/>
      <dgm:spPr/>
      <dgm:t>
        <a:bodyPr/>
        <a:lstStyle/>
        <a:p>
          <a:endParaRPr lang="en-US"/>
        </a:p>
      </dgm:t>
    </dgm:pt>
    <dgm:pt modelId="{268530D0-7C51-D941-8EC3-E805D561FAEB}">
      <dgm:prSet phldrT="[Text]" custT="1"/>
      <dgm:spPr/>
      <dgm:t>
        <a:bodyPr/>
        <a:lstStyle/>
        <a:p>
          <a:r>
            <a:rPr lang="en-US" sz="3600" dirty="0"/>
            <a:t>New Ideas</a:t>
          </a:r>
        </a:p>
      </dgm:t>
    </dgm:pt>
    <dgm:pt modelId="{322CB145-318F-064B-AA2C-445577E4878C}" type="parTrans" cxnId="{9128FFCE-8410-1941-89A7-F51694D7A48C}">
      <dgm:prSet/>
      <dgm:spPr/>
      <dgm:t>
        <a:bodyPr/>
        <a:lstStyle/>
        <a:p>
          <a:endParaRPr lang="en-US"/>
        </a:p>
      </dgm:t>
    </dgm:pt>
    <dgm:pt modelId="{42CF6FF8-6863-7749-A488-EBE00D18B7E2}" type="sibTrans" cxnId="{9128FFCE-8410-1941-89A7-F51694D7A48C}">
      <dgm:prSet/>
      <dgm:spPr/>
      <dgm:t>
        <a:bodyPr/>
        <a:lstStyle/>
        <a:p>
          <a:endParaRPr lang="en-US"/>
        </a:p>
      </dgm:t>
    </dgm:pt>
    <dgm:pt modelId="{4C09686C-DAA3-3A40-8585-537CECBFC79F}" type="pres">
      <dgm:prSet presAssocID="{243FDE5C-C935-E541-A45B-D6A8AC010473}" presName="hierChild1" presStyleCnt="0">
        <dgm:presLayoutVars>
          <dgm:orgChart val="1"/>
          <dgm:chPref val="1"/>
          <dgm:dir/>
          <dgm:animOne val="branch"/>
          <dgm:animLvl val="lvl"/>
          <dgm:resizeHandles/>
        </dgm:presLayoutVars>
      </dgm:prSet>
      <dgm:spPr/>
    </dgm:pt>
    <dgm:pt modelId="{4DAB1BED-A2DB-A54E-BC46-A9FB6731FA0A}" type="pres">
      <dgm:prSet presAssocID="{FA91E627-4DEA-E448-871A-CDEBCD4C135C}" presName="hierRoot1" presStyleCnt="0">
        <dgm:presLayoutVars>
          <dgm:hierBranch val="init"/>
        </dgm:presLayoutVars>
      </dgm:prSet>
      <dgm:spPr/>
    </dgm:pt>
    <dgm:pt modelId="{EFFAE989-057C-D649-B01B-E4EB4DF4C3CA}" type="pres">
      <dgm:prSet presAssocID="{FA91E627-4DEA-E448-871A-CDEBCD4C135C}" presName="rootComposite1" presStyleCnt="0"/>
      <dgm:spPr/>
    </dgm:pt>
    <dgm:pt modelId="{1D0BF754-9482-1E44-B00E-75B5D32EE402}" type="pres">
      <dgm:prSet presAssocID="{FA91E627-4DEA-E448-871A-CDEBCD4C135C}" presName="rootText1" presStyleLbl="node0" presStyleIdx="0" presStyleCnt="1">
        <dgm:presLayoutVars>
          <dgm:chPref val="3"/>
        </dgm:presLayoutVars>
      </dgm:prSet>
      <dgm:spPr/>
    </dgm:pt>
    <dgm:pt modelId="{10EB57D5-782E-7E48-A924-23597EE636E3}" type="pres">
      <dgm:prSet presAssocID="{FA91E627-4DEA-E448-871A-CDEBCD4C135C}" presName="rootConnector1" presStyleLbl="asst0" presStyleIdx="0" presStyleCnt="0"/>
      <dgm:spPr/>
    </dgm:pt>
    <dgm:pt modelId="{0C82D043-8B96-D54B-8CA9-3987DBDA1D98}" type="pres">
      <dgm:prSet presAssocID="{FA91E627-4DEA-E448-871A-CDEBCD4C135C}" presName="hierChild2" presStyleCnt="0"/>
      <dgm:spPr/>
    </dgm:pt>
    <dgm:pt modelId="{9FB0D95A-876F-404A-92E1-D8CE49FCBC41}" type="pres">
      <dgm:prSet presAssocID="{75421D95-18E5-9949-9DD1-4E6B95524ED4}" presName="Name37" presStyleLbl="parChTrans1D2" presStyleIdx="0" presStyleCnt="4"/>
      <dgm:spPr/>
    </dgm:pt>
    <dgm:pt modelId="{D0B9CF2D-A0D7-7644-9BE0-DD6565D1F2EA}" type="pres">
      <dgm:prSet presAssocID="{39031591-2450-4646-A2A5-2892839A13FE}" presName="hierRoot2" presStyleCnt="0">
        <dgm:presLayoutVars>
          <dgm:hierBranch val="init"/>
        </dgm:presLayoutVars>
      </dgm:prSet>
      <dgm:spPr/>
    </dgm:pt>
    <dgm:pt modelId="{F003D47B-069C-E647-8221-642BC75337FA}" type="pres">
      <dgm:prSet presAssocID="{39031591-2450-4646-A2A5-2892839A13FE}" presName="rootComposite" presStyleCnt="0"/>
      <dgm:spPr/>
    </dgm:pt>
    <dgm:pt modelId="{5BBFD5C4-5A1D-1443-9343-C96CE3203534}" type="pres">
      <dgm:prSet presAssocID="{39031591-2450-4646-A2A5-2892839A13FE}" presName="rootText" presStyleLbl="node2" presStyleIdx="0" presStyleCnt="4" custScaleY="159994">
        <dgm:presLayoutVars>
          <dgm:chPref val="3"/>
        </dgm:presLayoutVars>
      </dgm:prSet>
      <dgm:spPr/>
    </dgm:pt>
    <dgm:pt modelId="{A8C0DE93-3D12-CA4B-8E2B-0ADE9D8F85E2}" type="pres">
      <dgm:prSet presAssocID="{39031591-2450-4646-A2A5-2892839A13FE}" presName="rootConnector" presStyleLbl="node2" presStyleIdx="0" presStyleCnt="4"/>
      <dgm:spPr/>
    </dgm:pt>
    <dgm:pt modelId="{3AC245B3-EFEA-5C42-8D06-839869FD7314}" type="pres">
      <dgm:prSet presAssocID="{39031591-2450-4646-A2A5-2892839A13FE}" presName="hierChild4" presStyleCnt="0"/>
      <dgm:spPr/>
    </dgm:pt>
    <dgm:pt modelId="{6D516ECD-53F1-0E48-973F-320E2AE4B62D}" type="pres">
      <dgm:prSet presAssocID="{39031591-2450-4646-A2A5-2892839A13FE}" presName="hierChild5" presStyleCnt="0"/>
      <dgm:spPr/>
    </dgm:pt>
    <dgm:pt modelId="{84DE88F0-496A-EA48-9A13-DBF557A2CF4A}" type="pres">
      <dgm:prSet presAssocID="{D7EA0D53-73D9-A949-8570-59C8482CB194}" presName="Name37" presStyleLbl="parChTrans1D2" presStyleIdx="1" presStyleCnt="4"/>
      <dgm:spPr/>
    </dgm:pt>
    <dgm:pt modelId="{708A697B-09A0-6A41-9273-605153727FD6}" type="pres">
      <dgm:prSet presAssocID="{2108A529-3CC3-C64D-9FA9-099708CFF0AD}" presName="hierRoot2" presStyleCnt="0">
        <dgm:presLayoutVars>
          <dgm:hierBranch val="init"/>
        </dgm:presLayoutVars>
      </dgm:prSet>
      <dgm:spPr/>
    </dgm:pt>
    <dgm:pt modelId="{464F9723-D608-724E-865E-8E9A9E5941CE}" type="pres">
      <dgm:prSet presAssocID="{2108A529-3CC3-C64D-9FA9-099708CFF0AD}" presName="rootComposite" presStyleCnt="0"/>
      <dgm:spPr/>
    </dgm:pt>
    <dgm:pt modelId="{79EF6FDE-5E37-6348-8389-D9DA5F9A2750}" type="pres">
      <dgm:prSet presAssocID="{2108A529-3CC3-C64D-9FA9-099708CFF0AD}" presName="rootText" presStyleLbl="node2" presStyleIdx="1" presStyleCnt="4" custScaleY="159994">
        <dgm:presLayoutVars>
          <dgm:chPref val="3"/>
        </dgm:presLayoutVars>
      </dgm:prSet>
      <dgm:spPr/>
    </dgm:pt>
    <dgm:pt modelId="{C0942460-6477-794D-8F7F-7C1440702B0D}" type="pres">
      <dgm:prSet presAssocID="{2108A529-3CC3-C64D-9FA9-099708CFF0AD}" presName="rootConnector" presStyleLbl="node2" presStyleIdx="1" presStyleCnt="4"/>
      <dgm:spPr/>
    </dgm:pt>
    <dgm:pt modelId="{1CEDBD1C-78F5-3F47-8D47-A1561A71B771}" type="pres">
      <dgm:prSet presAssocID="{2108A529-3CC3-C64D-9FA9-099708CFF0AD}" presName="hierChild4" presStyleCnt="0"/>
      <dgm:spPr/>
    </dgm:pt>
    <dgm:pt modelId="{768A56F8-5DB8-5144-8A06-CF4196B3C09A}" type="pres">
      <dgm:prSet presAssocID="{2108A529-3CC3-C64D-9FA9-099708CFF0AD}" presName="hierChild5" presStyleCnt="0"/>
      <dgm:spPr/>
    </dgm:pt>
    <dgm:pt modelId="{83362D0B-64CA-5C4A-B901-D9D7AA0C0FFA}" type="pres">
      <dgm:prSet presAssocID="{57DF8C9E-6C39-4440-9946-6C1ACAE35A81}" presName="Name37" presStyleLbl="parChTrans1D2" presStyleIdx="2" presStyleCnt="4"/>
      <dgm:spPr/>
    </dgm:pt>
    <dgm:pt modelId="{C4ABD2F5-9FA2-1541-94EB-DFC72626FC67}" type="pres">
      <dgm:prSet presAssocID="{D96A83E5-C29E-AF4B-A95A-462F48AE9CD0}" presName="hierRoot2" presStyleCnt="0">
        <dgm:presLayoutVars>
          <dgm:hierBranch val="init"/>
        </dgm:presLayoutVars>
      </dgm:prSet>
      <dgm:spPr/>
    </dgm:pt>
    <dgm:pt modelId="{3C45B0B4-868C-3344-A694-1D2A22B36E45}" type="pres">
      <dgm:prSet presAssocID="{D96A83E5-C29E-AF4B-A95A-462F48AE9CD0}" presName="rootComposite" presStyleCnt="0"/>
      <dgm:spPr/>
    </dgm:pt>
    <dgm:pt modelId="{8F4B74EB-5CE6-0A46-AD48-28D2CC7A4C18}" type="pres">
      <dgm:prSet presAssocID="{D96A83E5-C29E-AF4B-A95A-462F48AE9CD0}" presName="rootText" presStyleLbl="node2" presStyleIdx="2" presStyleCnt="4" custScaleY="159994">
        <dgm:presLayoutVars>
          <dgm:chPref val="3"/>
        </dgm:presLayoutVars>
      </dgm:prSet>
      <dgm:spPr/>
    </dgm:pt>
    <dgm:pt modelId="{C8332713-4627-E34E-BED7-A146CC605C53}" type="pres">
      <dgm:prSet presAssocID="{D96A83E5-C29E-AF4B-A95A-462F48AE9CD0}" presName="rootConnector" presStyleLbl="node2" presStyleIdx="2" presStyleCnt="4"/>
      <dgm:spPr/>
    </dgm:pt>
    <dgm:pt modelId="{F9E5C559-6740-1F42-AA19-BD722364F878}" type="pres">
      <dgm:prSet presAssocID="{D96A83E5-C29E-AF4B-A95A-462F48AE9CD0}" presName="hierChild4" presStyleCnt="0"/>
      <dgm:spPr/>
    </dgm:pt>
    <dgm:pt modelId="{20010BF2-C78C-A340-98D7-BC08FC8CB92E}" type="pres">
      <dgm:prSet presAssocID="{D96A83E5-C29E-AF4B-A95A-462F48AE9CD0}" presName="hierChild5" presStyleCnt="0"/>
      <dgm:spPr/>
    </dgm:pt>
    <dgm:pt modelId="{75FB3A4A-E456-FE4A-B499-2F3237935BA7}" type="pres">
      <dgm:prSet presAssocID="{322CB145-318F-064B-AA2C-445577E4878C}" presName="Name37" presStyleLbl="parChTrans1D2" presStyleIdx="3" presStyleCnt="4"/>
      <dgm:spPr/>
    </dgm:pt>
    <dgm:pt modelId="{18BFBDDA-A832-604B-8DDF-74CED2EF4363}" type="pres">
      <dgm:prSet presAssocID="{268530D0-7C51-D941-8EC3-E805D561FAEB}" presName="hierRoot2" presStyleCnt="0">
        <dgm:presLayoutVars>
          <dgm:hierBranch val="init"/>
        </dgm:presLayoutVars>
      </dgm:prSet>
      <dgm:spPr/>
    </dgm:pt>
    <dgm:pt modelId="{DAE556F0-6BDE-524C-B997-C00D27A6D449}" type="pres">
      <dgm:prSet presAssocID="{268530D0-7C51-D941-8EC3-E805D561FAEB}" presName="rootComposite" presStyleCnt="0"/>
      <dgm:spPr/>
    </dgm:pt>
    <dgm:pt modelId="{9D0C62C3-6E40-1B45-9A06-CB017EFBD8D1}" type="pres">
      <dgm:prSet presAssocID="{268530D0-7C51-D941-8EC3-E805D561FAEB}" presName="rootText" presStyleLbl="node2" presStyleIdx="3" presStyleCnt="4" custScaleY="159994">
        <dgm:presLayoutVars>
          <dgm:chPref val="3"/>
        </dgm:presLayoutVars>
      </dgm:prSet>
      <dgm:spPr/>
    </dgm:pt>
    <dgm:pt modelId="{985B1136-E753-0649-8097-92E1EEFEEE7F}" type="pres">
      <dgm:prSet presAssocID="{268530D0-7C51-D941-8EC3-E805D561FAEB}" presName="rootConnector" presStyleLbl="node2" presStyleIdx="3" presStyleCnt="4"/>
      <dgm:spPr/>
    </dgm:pt>
    <dgm:pt modelId="{E8BF6DA6-17C6-E44E-A013-88F6794482C0}" type="pres">
      <dgm:prSet presAssocID="{268530D0-7C51-D941-8EC3-E805D561FAEB}" presName="hierChild4" presStyleCnt="0"/>
      <dgm:spPr/>
    </dgm:pt>
    <dgm:pt modelId="{F7D99D9D-1ED7-0C43-89F6-1BF236DEEBEB}" type="pres">
      <dgm:prSet presAssocID="{268530D0-7C51-D941-8EC3-E805D561FAEB}" presName="hierChild5" presStyleCnt="0"/>
      <dgm:spPr/>
    </dgm:pt>
    <dgm:pt modelId="{EF24F6D1-06DC-2140-B610-2B2E29F6A7A8}" type="pres">
      <dgm:prSet presAssocID="{FA91E627-4DEA-E448-871A-CDEBCD4C135C}" presName="hierChild3" presStyleCnt="0"/>
      <dgm:spPr/>
    </dgm:pt>
  </dgm:ptLst>
  <dgm:cxnLst>
    <dgm:cxn modelId="{148E0A01-7C51-1545-8F5A-26EADA546A71}" type="presOf" srcId="{39031591-2450-4646-A2A5-2892839A13FE}" destId="{5BBFD5C4-5A1D-1443-9343-C96CE3203534}" srcOrd="0" destOrd="0" presId="urn:microsoft.com/office/officeart/2005/8/layout/orgChart1"/>
    <dgm:cxn modelId="{1B2A2B13-6321-9943-A002-1F10FFE1442E}" type="presOf" srcId="{268530D0-7C51-D941-8EC3-E805D561FAEB}" destId="{9D0C62C3-6E40-1B45-9A06-CB017EFBD8D1}" srcOrd="0" destOrd="0" presId="urn:microsoft.com/office/officeart/2005/8/layout/orgChart1"/>
    <dgm:cxn modelId="{B1F8FF18-4522-9942-8DC4-6DCC8BAD8A7D}" srcId="{FA91E627-4DEA-E448-871A-CDEBCD4C135C}" destId="{2108A529-3CC3-C64D-9FA9-099708CFF0AD}" srcOrd="1" destOrd="0" parTransId="{D7EA0D53-73D9-A949-8570-59C8482CB194}" sibTransId="{C3391FF4-15D2-AC41-A6A7-33952904AF74}"/>
    <dgm:cxn modelId="{1452581D-D6BC-0749-8AC2-B64612C8CB68}" type="presOf" srcId="{322CB145-318F-064B-AA2C-445577E4878C}" destId="{75FB3A4A-E456-FE4A-B499-2F3237935BA7}" srcOrd="0" destOrd="0" presId="urn:microsoft.com/office/officeart/2005/8/layout/orgChart1"/>
    <dgm:cxn modelId="{776D2B26-BBC0-3341-A553-E6CF7EA2C410}" type="presOf" srcId="{243FDE5C-C935-E541-A45B-D6A8AC010473}" destId="{4C09686C-DAA3-3A40-8585-537CECBFC79F}" srcOrd="0" destOrd="0" presId="urn:microsoft.com/office/officeart/2005/8/layout/orgChart1"/>
    <dgm:cxn modelId="{6C40BB40-AE8F-2349-A09A-A347CCABDDE0}" type="presOf" srcId="{2108A529-3CC3-C64D-9FA9-099708CFF0AD}" destId="{C0942460-6477-794D-8F7F-7C1440702B0D}" srcOrd="1" destOrd="0" presId="urn:microsoft.com/office/officeart/2005/8/layout/orgChart1"/>
    <dgm:cxn modelId="{E48FBE40-E27C-3144-8955-D32CBA6FF56F}" type="presOf" srcId="{FA91E627-4DEA-E448-871A-CDEBCD4C135C}" destId="{1D0BF754-9482-1E44-B00E-75B5D32EE402}" srcOrd="0" destOrd="0" presId="urn:microsoft.com/office/officeart/2005/8/layout/orgChart1"/>
    <dgm:cxn modelId="{52B7EA51-A718-8D44-85BB-C76EDFA8FB4F}" type="presOf" srcId="{57DF8C9E-6C39-4440-9946-6C1ACAE35A81}" destId="{83362D0B-64CA-5C4A-B901-D9D7AA0C0FFA}" srcOrd="0" destOrd="0" presId="urn:microsoft.com/office/officeart/2005/8/layout/orgChart1"/>
    <dgm:cxn modelId="{18D67D75-A82B-1745-89B1-2AF8C6ECC03A}" type="presOf" srcId="{2108A529-3CC3-C64D-9FA9-099708CFF0AD}" destId="{79EF6FDE-5E37-6348-8389-D9DA5F9A2750}" srcOrd="0" destOrd="0" presId="urn:microsoft.com/office/officeart/2005/8/layout/orgChart1"/>
    <dgm:cxn modelId="{198D0589-5DA7-F943-B229-CDA931DA6CB3}" type="presOf" srcId="{D96A83E5-C29E-AF4B-A95A-462F48AE9CD0}" destId="{C8332713-4627-E34E-BED7-A146CC605C53}" srcOrd="1" destOrd="0" presId="urn:microsoft.com/office/officeart/2005/8/layout/orgChart1"/>
    <dgm:cxn modelId="{FD08F292-77BA-4140-8660-C045E84C7CBB}" srcId="{243FDE5C-C935-E541-A45B-D6A8AC010473}" destId="{FA91E627-4DEA-E448-871A-CDEBCD4C135C}" srcOrd="0" destOrd="0" parTransId="{FB00ACBD-10E7-0C4C-8F7C-03FACF61DEAA}" sibTransId="{38DAB975-0CE6-CB44-AF9D-BCB958B59C3B}"/>
    <dgm:cxn modelId="{10F08E95-1F74-874C-A35F-FA541475BE9C}" type="presOf" srcId="{75421D95-18E5-9949-9DD1-4E6B95524ED4}" destId="{9FB0D95A-876F-404A-92E1-D8CE49FCBC41}" srcOrd="0" destOrd="0" presId="urn:microsoft.com/office/officeart/2005/8/layout/orgChart1"/>
    <dgm:cxn modelId="{AE589797-BB45-A749-9E96-D142519EDCC5}" type="presOf" srcId="{D96A83E5-C29E-AF4B-A95A-462F48AE9CD0}" destId="{8F4B74EB-5CE6-0A46-AD48-28D2CC7A4C18}" srcOrd="0" destOrd="0" presId="urn:microsoft.com/office/officeart/2005/8/layout/orgChart1"/>
    <dgm:cxn modelId="{B78A40BB-7802-F34B-AC4A-EB9A82176A7C}" srcId="{FA91E627-4DEA-E448-871A-CDEBCD4C135C}" destId="{39031591-2450-4646-A2A5-2892839A13FE}" srcOrd="0" destOrd="0" parTransId="{75421D95-18E5-9949-9DD1-4E6B95524ED4}" sibTransId="{0C7ACDF5-2A64-274F-A440-0702251FBB4B}"/>
    <dgm:cxn modelId="{D23434CE-7316-A04A-9861-8FDD60A70F0B}" type="presOf" srcId="{D7EA0D53-73D9-A949-8570-59C8482CB194}" destId="{84DE88F0-496A-EA48-9A13-DBF557A2CF4A}" srcOrd="0" destOrd="0" presId="urn:microsoft.com/office/officeart/2005/8/layout/orgChart1"/>
    <dgm:cxn modelId="{9128FFCE-8410-1941-89A7-F51694D7A48C}" srcId="{FA91E627-4DEA-E448-871A-CDEBCD4C135C}" destId="{268530D0-7C51-D941-8EC3-E805D561FAEB}" srcOrd="3" destOrd="0" parTransId="{322CB145-318F-064B-AA2C-445577E4878C}" sibTransId="{42CF6FF8-6863-7749-A488-EBE00D18B7E2}"/>
    <dgm:cxn modelId="{6609DADA-E006-6344-A37F-742F38E24A5C}" type="presOf" srcId="{39031591-2450-4646-A2A5-2892839A13FE}" destId="{A8C0DE93-3D12-CA4B-8E2B-0ADE9D8F85E2}" srcOrd="1" destOrd="0" presId="urn:microsoft.com/office/officeart/2005/8/layout/orgChart1"/>
    <dgm:cxn modelId="{A2835EDD-DEE5-BD46-A81D-5DAB51C404E7}" type="presOf" srcId="{FA91E627-4DEA-E448-871A-CDEBCD4C135C}" destId="{10EB57D5-782E-7E48-A924-23597EE636E3}" srcOrd="1" destOrd="0" presId="urn:microsoft.com/office/officeart/2005/8/layout/orgChart1"/>
    <dgm:cxn modelId="{C4F71CF0-EB71-6448-9AF3-39D776BB9329}" type="presOf" srcId="{268530D0-7C51-D941-8EC3-E805D561FAEB}" destId="{985B1136-E753-0649-8097-92E1EEFEEE7F}" srcOrd="1" destOrd="0" presId="urn:microsoft.com/office/officeart/2005/8/layout/orgChart1"/>
    <dgm:cxn modelId="{18BEACFE-493C-D24C-AC61-464EC7E6D9FF}" srcId="{FA91E627-4DEA-E448-871A-CDEBCD4C135C}" destId="{D96A83E5-C29E-AF4B-A95A-462F48AE9CD0}" srcOrd="2" destOrd="0" parTransId="{57DF8C9E-6C39-4440-9946-6C1ACAE35A81}" sibTransId="{66810B92-1B7B-764C-9600-1D905473A23B}"/>
    <dgm:cxn modelId="{8F293E79-0972-2048-9554-3D89F0A6D3BF}" type="presParOf" srcId="{4C09686C-DAA3-3A40-8585-537CECBFC79F}" destId="{4DAB1BED-A2DB-A54E-BC46-A9FB6731FA0A}" srcOrd="0" destOrd="0" presId="urn:microsoft.com/office/officeart/2005/8/layout/orgChart1"/>
    <dgm:cxn modelId="{8546A501-D848-0D4F-9E08-BF1E2D91AA46}" type="presParOf" srcId="{4DAB1BED-A2DB-A54E-BC46-A9FB6731FA0A}" destId="{EFFAE989-057C-D649-B01B-E4EB4DF4C3CA}" srcOrd="0" destOrd="0" presId="urn:microsoft.com/office/officeart/2005/8/layout/orgChart1"/>
    <dgm:cxn modelId="{93E1311A-CB5F-AA41-AABB-2AC7B147F81D}" type="presParOf" srcId="{EFFAE989-057C-D649-B01B-E4EB4DF4C3CA}" destId="{1D0BF754-9482-1E44-B00E-75B5D32EE402}" srcOrd="0" destOrd="0" presId="urn:microsoft.com/office/officeart/2005/8/layout/orgChart1"/>
    <dgm:cxn modelId="{A6DECFED-16CF-7740-A7A4-F283E7D183B8}" type="presParOf" srcId="{EFFAE989-057C-D649-B01B-E4EB4DF4C3CA}" destId="{10EB57D5-782E-7E48-A924-23597EE636E3}" srcOrd="1" destOrd="0" presId="urn:microsoft.com/office/officeart/2005/8/layout/orgChart1"/>
    <dgm:cxn modelId="{39358E0F-0217-9749-81F7-9CC5AFCE14BA}" type="presParOf" srcId="{4DAB1BED-A2DB-A54E-BC46-A9FB6731FA0A}" destId="{0C82D043-8B96-D54B-8CA9-3987DBDA1D98}" srcOrd="1" destOrd="0" presId="urn:microsoft.com/office/officeart/2005/8/layout/orgChart1"/>
    <dgm:cxn modelId="{6FAF9048-D832-BE4B-89E4-6E5170F21614}" type="presParOf" srcId="{0C82D043-8B96-D54B-8CA9-3987DBDA1D98}" destId="{9FB0D95A-876F-404A-92E1-D8CE49FCBC41}" srcOrd="0" destOrd="0" presId="urn:microsoft.com/office/officeart/2005/8/layout/orgChart1"/>
    <dgm:cxn modelId="{46092252-F2A0-6444-900B-5009D9566328}" type="presParOf" srcId="{0C82D043-8B96-D54B-8CA9-3987DBDA1D98}" destId="{D0B9CF2D-A0D7-7644-9BE0-DD6565D1F2EA}" srcOrd="1" destOrd="0" presId="urn:microsoft.com/office/officeart/2005/8/layout/orgChart1"/>
    <dgm:cxn modelId="{B7429C07-DEA0-0741-B1FF-318F43D242B7}" type="presParOf" srcId="{D0B9CF2D-A0D7-7644-9BE0-DD6565D1F2EA}" destId="{F003D47B-069C-E647-8221-642BC75337FA}" srcOrd="0" destOrd="0" presId="urn:microsoft.com/office/officeart/2005/8/layout/orgChart1"/>
    <dgm:cxn modelId="{410F39B6-F51F-D14E-822A-1501239E6560}" type="presParOf" srcId="{F003D47B-069C-E647-8221-642BC75337FA}" destId="{5BBFD5C4-5A1D-1443-9343-C96CE3203534}" srcOrd="0" destOrd="0" presId="urn:microsoft.com/office/officeart/2005/8/layout/orgChart1"/>
    <dgm:cxn modelId="{35EF5811-13F9-1E47-894E-E88DDE237DA4}" type="presParOf" srcId="{F003D47B-069C-E647-8221-642BC75337FA}" destId="{A8C0DE93-3D12-CA4B-8E2B-0ADE9D8F85E2}" srcOrd="1" destOrd="0" presId="urn:microsoft.com/office/officeart/2005/8/layout/orgChart1"/>
    <dgm:cxn modelId="{D7045665-F940-954D-8DDA-1787816D31D0}" type="presParOf" srcId="{D0B9CF2D-A0D7-7644-9BE0-DD6565D1F2EA}" destId="{3AC245B3-EFEA-5C42-8D06-839869FD7314}" srcOrd="1" destOrd="0" presId="urn:microsoft.com/office/officeart/2005/8/layout/orgChart1"/>
    <dgm:cxn modelId="{061AB1BA-B59B-884F-901B-C029991D16E6}" type="presParOf" srcId="{D0B9CF2D-A0D7-7644-9BE0-DD6565D1F2EA}" destId="{6D516ECD-53F1-0E48-973F-320E2AE4B62D}" srcOrd="2" destOrd="0" presId="urn:microsoft.com/office/officeart/2005/8/layout/orgChart1"/>
    <dgm:cxn modelId="{330BDEC0-9F54-8140-964C-21BC9421E9BC}" type="presParOf" srcId="{0C82D043-8B96-D54B-8CA9-3987DBDA1D98}" destId="{84DE88F0-496A-EA48-9A13-DBF557A2CF4A}" srcOrd="2" destOrd="0" presId="urn:microsoft.com/office/officeart/2005/8/layout/orgChart1"/>
    <dgm:cxn modelId="{E5894D25-4154-7245-82B9-A0C9D94B10C6}" type="presParOf" srcId="{0C82D043-8B96-D54B-8CA9-3987DBDA1D98}" destId="{708A697B-09A0-6A41-9273-605153727FD6}" srcOrd="3" destOrd="0" presId="urn:microsoft.com/office/officeart/2005/8/layout/orgChart1"/>
    <dgm:cxn modelId="{A2E60230-D3FA-DA44-8D7F-6B44DF966875}" type="presParOf" srcId="{708A697B-09A0-6A41-9273-605153727FD6}" destId="{464F9723-D608-724E-865E-8E9A9E5941CE}" srcOrd="0" destOrd="0" presId="urn:microsoft.com/office/officeart/2005/8/layout/orgChart1"/>
    <dgm:cxn modelId="{AEB51802-2421-3F49-9002-2C317B0322D6}" type="presParOf" srcId="{464F9723-D608-724E-865E-8E9A9E5941CE}" destId="{79EF6FDE-5E37-6348-8389-D9DA5F9A2750}" srcOrd="0" destOrd="0" presId="urn:microsoft.com/office/officeart/2005/8/layout/orgChart1"/>
    <dgm:cxn modelId="{1652BC43-7E20-8A48-B848-49E4DFD14407}" type="presParOf" srcId="{464F9723-D608-724E-865E-8E9A9E5941CE}" destId="{C0942460-6477-794D-8F7F-7C1440702B0D}" srcOrd="1" destOrd="0" presId="urn:microsoft.com/office/officeart/2005/8/layout/orgChart1"/>
    <dgm:cxn modelId="{9069C91B-277B-D742-8478-85B272EDE5E6}" type="presParOf" srcId="{708A697B-09A0-6A41-9273-605153727FD6}" destId="{1CEDBD1C-78F5-3F47-8D47-A1561A71B771}" srcOrd="1" destOrd="0" presId="urn:microsoft.com/office/officeart/2005/8/layout/orgChart1"/>
    <dgm:cxn modelId="{E635EB1B-5C3B-C049-98AE-B79838F4C5E2}" type="presParOf" srcId="{708A697B-09A0-6A41-9273-605153727FD6}" destId="{768A56F8-5DB8-5144-8A06-CF4196B3C09A}" srcOrd="2" destOrd="0" presId="urn:microsoft.com/office/officeart/2005/8/layout/orgChart1"/>
    <dgm:cxn modelId="{0951E71D-E338-6F46-A10F-9AA3EA220DCA}" type="presParOf" srcId="{0C82D043-8B96-D54B-8CA9-3987DBDA1D98}" destId="{83362D0B-64CA-5C4A-B901-D9D7AA0C0FFA}" srcOrd="4" destOrd="0" presId="urn:microsoft.com/office/officeart/2005/8/layout/orgChart1"/>
    <dgm:cxn modelId="{5D5F9D99-EF04-104E-93FE-7BDDFBBDCF6D}" type="presParOf" srcId="{0C82D043-8B96-D54B-8CA9-3987DBDA1D98}" destId="{C4ABD2F5-9FA2-1541-94EB-DFC72626FC67}" srcOrd="5" destOrd="0" presId="urn:microsoft.com/office/officeart/2005/8/layout/orgChart1"/>
    <dgm:cxn modelId="{D8E70F05-4D16-1947-8094-9868CD43C117}" type="presParOf" srcId="{C4ABD2F5-9FA2-1541-94EB-DFC72626FC67}" destId="{3C45B0B4-868C-3344-A694-1D2A22B36E45}" srcOrd="0" destOrd="0" presId="urn:microsoft.com/office/officeart/2005/8/layout/orgChart1"/>
    <dgm:cxn modelId="{03FCCBE1-32EB-B645-8D6B-DA72F25641DF}" type="presParOf" srcId="{3C45B0B4-868C-3344-A694-1D2A22B36E45}" destId="{8F4B74EB-5CE6-0A46-AD48-28D2CC7A4C18}" srcOrd="0" destOrd="0" presId="urn:microsoft.com/office/officeart/2005/8/layout/orgChart1"/>
    <dgm:cxn modelId="{A9F0D288-362D-DB49-8F64-BF9AAB512550}" type="presParOf" srcId="{3C45B0B4-868C-3344-A694-1D2A22B36E45}" destId="{C8332713-4627-E34E-BED7-A146CC605C53}" srcOrd="1" destOrd="0" presId="urn:microsoft.com/office/officeart/2005/8/layout/orgChart1"/>
    <dgm:cxn modelId="{119DFD1A-77BD-A24D-8FCD-932060909450}" type="presParOf" srcId="{C4ABD2F5-9FA2-1541-94EB-DFC72626FC67}" destId="{F9E5C559-6740-1F42-AA19-BD722364F878}" srcOrd="1" destOrd="0" presId="urn:microsoft.com/office/officeart/2005/8/layout/orgChart1"/>
    <dgm:cxn modelId="{B8688AFF-97A3-8048-8E0C-0C54E4A3306E}" type="presParOf" srcId="{C4ABD2F5-9FA2-1541-94EB-DFC72626FC67}" destId="{20010BF2-C78C-A340-98D7-BC08FC8CB92E}" srcOrd="2" destOrd="0" presId="urn:microsoft.com/office/officeart/2005/8/layout/orgChart1"/>
    <dgm:cxn modelId="{02A97262-6833-F646-A438-0D0999EEEF73}" type="presParOf" srcId="{0C82D043-8B96-D54B-8CA9-3987DBDA1D98}" destId="{75FB3A4A-E456-FE4A-B499-2F3237935BA7}" srcOrd="6" destOrd="0" presId="urn:microsoft.com/office/officeart/2005/8/layout/orgChart1"/>
    <dgm:cxn modelId="{4591F8DD-1B57-C942-AD15-139A957CB77B}" type="presParOf" srcId="{0C82D043-8B96-D54B-8CA9-3987DBDA1D98}" destId="{18BFBDDA-A832-604B-8DDF-74CED2EF4363}" srcOrd="7" destOrd="0" presId="urn:microsoft.com/office/officeart/2005/8/layout/orgChart1"/>
    <dgm:cxn modelId="{26EEE82B-3D4C-D548-A5B2-323683FDF37F}" type="presParOf" srcId="{18BFBDDA-A832-604B-8DDF-74CED2EF4363}" destId="{DAE556F0-6BDE-524C-B997-C00D27A6D449}" srcOrd="0" destOrd="0" presId="urn:microsoft.com/office/officeart/2005/8/layout/orgChart1"/>
    <dgm:cxn modelId="{D2440F8F-E8A5-0344-9CB8-8DEE9991D84C}" type="presParOf" srcId="{DAE556F0-6BDE-524C-B997-C00D27A6D449}" destId="{9D0C62C3-6E40-1B45-9A06-CB017EFBD8D1}" srcOrd="0" destOrd="0" presId="urn:microsoft.com/office/officeart/2005/8/layout/orgChart1"/>
    <dgm:cxn modelId="{297111C2-5D70-D246-B252-922952016A9A}" type="presParOf" srcId="{DAE556F0-6BDE-524C-B997-C00D27A6D449}" destId="{985B1136-E753-0649-8097-92E1EEFEEE7F}" srcOrd="1" destOrd="0" presId="urn:microsoft.com/office/officeart/2005/8/layout/orgChart1"/>
    <dgm:cxn modelId="{8B47D739-C689-954A-927A-7FAAE7D8A2B8}" type="presParOf" srcId="{18BFBDDA-A832-604B-8DDF-74CED2EF4363}" destId="{E8BF6DA6-17C6-E44E-A013-88F6794482C0}" srcOrd="1" destOrd="0" presId="urn:microsoft.com/office/officeart/2005/8/layout/orgChart1"/>
    <dgm:cxn modelId="{3A836A5E-24DD-0A43-864E-C689368723C4}" type="presParOf" srcId="{18BFBDDA-A832-604B-8DDF-74CED2EF4363}" destId="{F7D99D9D-1ED7-0C43-89F6-1BF236DEEBEB}" srcOrd="2" destOrd="0" presId="urn:microsoft.com/office/officeart/2005/8/layout/orgChart1"/>
    <dgm:cxn modelId="{502E1244-2CE3-9743-A021-AEC08DDA748E}" type="presParOf" srcId="{4DAB1BED-A2DB-A54E-BC46-A9FB6731FA0A}" destId="{EF24F6D1-06DC-2140-B610-2B2E29F6A7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B3A4A-E456-FE4A-B499-2F3237935BA7}">
      <dsp:nvSpPr>
        <dsp:cNvPr id="0" name=""/>
        <dsp:cNvSpPr/>
      </dsp:nvSpPr>
      <dsp:spPr>
        <a:xfrm>
          <a:off x="5981178" y="2372956"/>
          <a:ext cx="4684495" cy="542007"/>
        </a:xfrm>
        <a:custGeom>
          <a:avLst/>
          <a:gdLst/>
          <a:ahLst/>
          <a:cxnLst/>
          <a:rect l="0" t="0" r="0" b="0"/>
          <a:pathLst>
            <a:path>
              <a:moveTo>
                <a:pt x="0" y="0"/>
              </a:moveTo>
              <a:lnTo>
                <a:pt x="0" y="271003"/>
              </a:lnTo>
              <a:lnTo>
                <a:pt x="4684495" y="271003"/>
              </a:lnTo>
              <a:lnTo>
                <a:pt x="4684495" y="542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362D0B-64CA-5C4A-B901-D9D7AA0C0FFA}">
      <dsp:nvSpPr>
        <dsp:cNvPr id="0" name=""/>
        <dsp:cNvSpPr/>
      </dsp:nvSpPr>
      <dsp:spPr>
        <a:xfrm>
          <a:off x="5981178" y="2372956"/>
          <a:ext cx="1561498" cy="542007"/>
        </a:xfrm>
        <a:custGeom>
          <a:avLst/>
          <a:gdLst/>
          <a:ahLst/>
          <a:cxnLst/>
          <a:rect l="0" t="0" r="0" b="0"/>
          <a:pathLst>
            <a:path>
              <a:moveTo>
                <a:pt x="0" y="0"/>
              </a:moveTo>
              <a:lnTo>
                <a:pt x="0" y="271003"/>
              </a:lnTo>
              <a:lnTo>
                <a:pt x="1561498" y="271003"/>
              </a:lnTo>
              <a:lnTo>
                <a:pt x="1561498" y="542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E88F0-496A-EA48-9A13-DBF557A2CF4A}">
      <dsp:nvSpPr>
        <dsp:cNvPr id="0" name=""/>
        <dsp:cNvSpPr/>
      </dsp:nvSpPr>
      <dsp:spPr>
        <a:xfrm>
          <a:off x="4419679" y="2372956"/>
          <a:ext cx="1561498" cy="542007"/>
        </a:xfrm>
        <a:custGeom>
          <a:avLst/>
          <a:gdLst/>
          <a:ahLst/>
          <a:cxnLst/>
          <a:rect l="0" t="0" r="0" b="0"/>
          <a:pathLst>
            <a:path>
              <a:moveTo>
                <a:pt x="1561498" y="0"/>
              </a:moveTo>
              <a:lnTo>
                <a:pt x="1561498" y="271003"/>
              </a:lnTo>
              <a:lnTo>
                <a:pt x="0" y="271003"/>
              </a:lnTo>
              <a:lnTo>
                <a:pt x="0" y="542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B0D95A-876F-404A-92E1-D8CE49FCBC41}">
      <dsp:nvSpPr>
        <dsp:cNvPr id="0" name=""/>
        <dsp:cNvSpPr/>
      </dsp:nvSpPr>
      <dsp:spPr>
        <a:xfrm>
          <a:off x="1296682" y="2372956"/>
          <a:ext cx="4684495" cy="542007"/>
        </a:xfrm>
        <a:custGeom>
          <a:avLst/>
          <a:gdLst/>
          <a:ahLst/>
          <a:cxnLst/>
          <a:rect l="0" t="0" r="0" b="0"/>
          <a:pathLst>
            <a:path>
              <a:moveTo>
                <a:pt x="4684495" y="0"/>
              </a:moveTo>
              <a:lnTo>
                <a:pt x="4684495" y="271003"/>
              </a:lnTo>
              <a:lnTo>
                <a:pt x="0" y="271003"/>
              </a:lnTo>
              <a:lnTo>
                <a:pt x="0" y="542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0BF754-9482-1E44-B00E-75B5D32EE402}">
      <dsp:nvSpPr>
        <dsp:cNvPr id="0" name=""/>
        <dsp:cNvSpPr/>
      </dsp:nvSpPr>
      <dsp:spPr>
        <a:xfrm>
          <a:off x="4690683" y="1082462"/>
          <a:ext cx="2580989" cy="12904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kern="1200" dirty="0" err="1"/>
            <a:t>GravNet</a:t>
          </a:r>
          <a:endParaRPr lang="en-US" sz="5100" kern="1200" dirty="0"/>
        </a:p>
      </dsp:txBody>
      <dsp:txXfrm>
        <a:off x="4690683" y="1082462"/>
        <a:ext cx="2580989" cy="1290494"/>
      </dsp:txXfrm>
    </dsp:sp>
    <dsp:sp modelId="{5BBFD5C4-5A1D-1443-9343-C96CE3203534}">
      <dsp:nvSpPr>
        <dsp:cNvPr id="0" name=""/>
        <dsp:cNvSpPr/>
      </dsp:nvSpPr>
      <dsp:spPr>
        <a:xfrm>
          <a:off x="6187" y="2914964"/>
          <a:ext cx="2580989" cy="2064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Analysis of axion data </a:t>
          </a:r>
        </a:p>
        <a:p>
          <a:pPr marL="0" lvl="0" indent="0" algn="ctr" defTabSz="1600200">
            <a:lnSpc>
              <a:spcPct val="90000"/>
            </a:lnSpc>
            <a:spcBef>
              <a:spcPct val="0"/>
            </a:spcBef>
            <a:spcAft>
              <a:spcPct val="35000"/>
            </a:spcAft>
            <a:buNone/>
          </a:pPr>
          <a:r>
            <a:rPr lang="en-US" sz="2800" kern="1200" dirty="0"/>
            <a:t>e.g. from CAPP</a:t>
          </a:r>
        </a:p>
      </dsp:txBody>
      <dsp:txXfrm>
        <a:off x="6187" y="2914964"/>
        <a:ext cx="2580989" cy="2064713"/>
      </dsp:txXfrm>
    </dsp:sp>
    <dsp:sp modelId="{79EF6FDE-5E37-6348-8389-D9DA5F9A2750}">
      <dsp:nvSpPr>
        <dsp:cNvPr id="0" name=""/>
        <dsp:cNvSpPr/>
      </dsp:nvSpPr>
      <dsp:spPr>
        <a:xfrm>
          <a:off x="3129184" y="2914964"/>
          <a:ext cx="2580989" cy="2064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Cavities</a:t>
          </a:r>
          <a:r>
            <a:rPr lang="en-US" sz="2800" kern="1200" dirty="0"/>
            <a:t> in </a:t>
          </a:r>
          <a:r>
            <a:rPr lang="en-US" sz="2800" kern="1200" dirty="0" err="1"/>
            <a:t>dil.fridges</a:t>
          </a:r>
          <a:r>
            <a:rPr lang="en-US" sz="2800" kern="1200" dirty="0"/>
            <a:t> with magnets</a:t>
          </a:r>
        </a:p>
      </dsp:txBody>
      <dsp:txXfrm>
        <a:off x="3129184" y="2914964"/>
        <a:ext cx="2580989" cy="2064713"/>
      </dsp:txXfrm>
    </dsp:sp>
    <dsp:sp modelId="{8F4B74EB-5CE6-0A46-AD48-28D2CC7A4C18}">
      <dsp:nvSpPr>
        <dsp:cNvPr id="0" name=""/>
        <dsp:cNvSpPr/>
      </dsp:nvSpPr>
      <dsp:spPr>
        <a:xfrm>
          <a:off x="6252181" y="2914964"/>
          <a:ext cx="2580989" cy="2064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Global Network</a:t>
          </a:r>
        </a:p>
      </dsp:txBody>
      <dsp:txXfrm>
        <a:off x="6252181" y="2914964"/>
        <a:ext cx="2580989" cy="2064713"/>
      </dsp:txXfrm>
    </dsp:sp>
    <dsp:sp modelId="{9D0C62C3-6E40-1B45-9A06-CB017EFBD8D1}">
      <dsp:nvSpPr>
        <dsp:cNvPr id="0" name=""/>
        <dsp:cNvSpPr/>
      </dsp:nvSpPr>
      <dsp:spPr>
        <a:xfrm>
          <a:off x="9375178" y="2914964"/>
          <a:ext cx="2580989" cy="2064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New Ideas</a:t>
          </a:r>
        </a:p>
      </dsp:txBody>
      <dsp:txXfrm>
        <a:off x="9375178" y="2914964"/>
        <a:ext cx="2580989" cy="20647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37B02-D7F5-D84C-94F7-268E5020BE01}" type="datetimeFigureOut">
              <a:rPr lang="en-US" smtClean="0"/>
              <a:t>6/25/25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4947E-53A5-8C41-A6F3-7E3913CF1046}" type="slidenum">
              <a:rPr lang="en-US" smtClean="0"/>
              <a:t>‹#›</a:t>
            </a:fld>
            <a:endParaRPr lang="en-US"/>
          </a:p>
        </p:txBody>
      </p:sp>
    </p:spTree>
    <p:extLst>
      <p:ext uri="{BB962C8B-B14F-4D97-AF65-F5344CB8AC3E}">
        <p14:creationId xmlns:p14="http://schemas.microsoft.com/office/powerpoint/2010/main" val="3157590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47F9B-E3DF-0695-7219-A780B911A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5BFD4-5EC1-46CD-02BF-63DC26CC6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7002A-D8F8-20B6-D439-D560AE16AB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E1428D-9ED6-381D-3893-6DD5E1C7D1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0365-AED5-534F-936A-C595520F05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8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lvl1pPr>
              <a:defRPr sz="1200"/>
            </a:lvl1pPr>
          </a:lstStyle>
          <a:p>
            <a:r>
              <a:t>I guess this explains the hype of gravitational waves physics nowadays. However, one easily forgets that they have already a very long history since they have been predicted by Einstein and others already in 1916. Even more strikingly the first experimental efforts using interferometers started in 1977, where you can see here a picture of the first setups. In the end it took nearly 40 years of R&amp;D to allow for the first observations by LIGO and Virgo increasing the sensitivities by 8 orders of magnitude, yielding the second Nobel Prize.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lvl1pPr>
              <a:defRPr sz="1200"/>
            </a:lvl1pPr>
          </a:lstStyle>
          <a:p>
            <a:r>
              <a:t>I guess this explains the hype of gravitational waves physics nowadays. However, one easily forgets that they have already a very long history since they have been predicted by Einstein and others already in 1916. Even more strikingly the first experimental efforts using interferometers started in 1977, where you can see here a picture of the first setups. In the end it took nearly 40 years of R&amp;D to allow for the first observations by LIGO and Virgo increasing the sensitivities by 8 orders of magnitude, yielding the second Nobel Prize.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16" tIns="0" rIns="45716"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CC73E87E-E21E-C840-B569-0AE6918B815F}" type="datetime1">
              <a:rPr lang="en-US" smtClean="0">
                <a:solidFill>
                  <a:prstClr val="white">
                    <a:shade val="50000"/>
                  </a:prstClr>
                </a:solidFill>
              </a:rPr>
              <a:t>6/25/25</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828800" y="3331700"/>
            <a:ext cx="8534400" cy="1752600"/>
          </a:xfrm>
        </p:spPr>
        <p:txBody>
          <a:bodyPr/>
          <a:lstStyle>
            <a:lvl1pPr marL="0" indent="0" algn="ctr">
              <a:buNone/>
              <a:defRPr>
                <a:solidFill>
                  <a:schemeClr val="tx1"/>
                </a:solidFill>
              </a:defRPr>
            </a:lvl1pPr>
            <a:lvl2pPr marL="342767" indent="0" algn="ctr">
              <a:buNone/>
            </a:lvl2pPr>
            <a:lvl3pPr marL="685533" indent="0" algn="ctr">
              <a:buNone/>
            </a:lvl3pPr>
            <a:lvl4pPr marL="1028300" indent="0" algn="ctr">
              <a:buNone/>
            </a:lvl4pPr>
            <a:lvl5pPr marL="1371067" indent="0" algn="ctr">
              <a:buNone/>
            </a:lvl5pPr>
            <a:lvl6pPr marL="1713833" indent="0" algn="ctr">
              <a:buNone/>
            </a:lvl6pPr>
            <a:lvl7pPr marL="2056600" indent="0" algn="ctr">
              <a:buNone/>
            </a:lvl7pPr>
            <a:lvl8pPr marL="2399352" indent="0" algn="ctr">
              <a:buNone/>
            </a:lvl8pPr>
            <a:lvl9pPr marL="2742130" indent="0" algn="ctr">
              <a:buNone/>
            </a:lvl9pPr>
          </a:lstStyle>
          <a:p>
            <a:r>
              <a:rPr kumimoji="0" lang="en-US"/>
              <a:t>Click to edit Master subtitle style</a:t>
            </a:r>
          </a:p>
        </p:txBody>
      </p:sp>
    </p:spTree>
    <p:extLst>
      <p:ext uri="{BB962C8B-B14F-4D97-AF65-F5344CB8AC3E}">
        <p14:creationId xmlns:p14="http://schemas.microsoft.com/office/powerpoint/2010/main" val="2068796379"/>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9D7748-6FEF-FE48-93D5-B2D1981E9467}" type="datetime1">
              <a:rPr lang="en-US" smtClean="0">
                <a:solidFill>
                  <a:prstClr val="white">
                    <a:shade val="50000"/>
                  </a:prstClr>
                </a:solidFill>
              </a:rPr>
              <a:t>6/25/25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98603861"/>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3"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0C4654E-4BA8-294A-BDE4-36A5977F72FC}" type="datetime1">
              <a:rPr lang="en-US" smtClean="0">
                <a:solidFill>
                  <a:prstClr val="white">
                    <a:shade val="50000"/>
                  </a:prstClr>
                </a:solidFill>
              </a:rPr>
              <a:t>6/25/25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82939610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pic>
        <p:nvPicPr>
          <p:cNvPr id="13" name="Google Shape;6;p1" descr="Google Shape;6;p1"/>
          <p:cNvPicPr>
            <a:picLocks noChangeAspect="1"/>
          </p:cNvPicPr>
          <p:nvPr/>
        </p:nvPicPr>
        <p:blipFill>
          <a:blip r:embed="rId2"/>
          <a:stretch>
            <a:fillRect/>
          </a:stretch>
        </p:blipFill>
        <p:spPr>
          <a:xfrm>
            <a:off x="3478167" y="0"/>
            <a:ext cx="8713836" cy="6858000"/>
          </a:xfrm>
          <a:prstGeom prst="rect">
            <a:avLst/>
          </a:prstGeom>
          <a:ln w="12700">
            <a:miter lim="400000"/>
          </a:ln>
        </p:spPr>
      </p:pic>
      <p:sp>
        <p:nvSpPr>
          <p:cNvPr id="14" name="Google Shape;7;p1"/>
          <p:cNvSpPr/>
          <p:nvPr/>
        </p:nvSpPr>
        <p:spPr>
          <a:xfrm>
            <a:off x="2167" y="4003001"/>
            <a:ext cx="3476000" cy="2896001"/>
          </a:xfrm>
          <a:prstGeom prst="rect">
            <a:avLst/>
          </a:prstGeom>
          <a:solidFill>
            <a:srgbClr val="949388"/>
          </a:solidFill>
          <a:ln w="12700">
            <a:miter lim="400000"/>
          </a:ln>
        </p:spPr>
        <p:txBody>
          <a:bodyPr lIns="60959" rIns="60959" anchor="ctr"/>
          <a:lstStyle/>
          <a:p>
            <a:pPr algn="ctr">
              <a:defRPr>
                <a:solidFill>
                  <a:srgbClr val="FFFFFF"/>
                </a:solidFill>
              </a:defRPr>
            </a:pPr>
            <a:endParaRPr sz="2400"/>
          </a:p>
        </p:txBody>
      </p:sp>
      <p:sp>
        <p:nvSpPr>
          <p:cNvPr id="15" name="Google Shape;8;p1"/>
          <p:cNvSpPr/>
          <p:nvPr/>
        </p:nvSpPr>
        <p:spPr>
          <a:xfrm>
            <a:off x="-1" y="1597804"/>
            <a:ext cx="7311203" cy="2405201"/>
          </a:xfrm>
          <a:prstGeom prst="rect">
            <a:avLst/>
          </a:prstGeom>
          <a:solidFill>
            <a:srgbClr val="25549C">
              <a:alpha val="76470"/>
            </a:srgbClr>
          </a:solidFill>
          <a:ln w="12700">
            <a:miter lim="400000"/>
          </a:ln>
        </p:spPr>
        <p:txBody>
          <a:bodyPr lIns="60959" rIns="60959" anchor="ctr"/>
          <a:lstStyle/>
          <a:p>
            <a:pPr algn="ctr">
              <a:defRPr>
                <a:solidFill>
                  <a:srgbClr val="25549C"/>
                </a:solidFill>
              </a:defRPr>
            </a:pPr>
            <a:endParaRPr sz="2400"/>
          </a:p>
        </p:txBody>
      </p:sp>
      <p:sp>
        <p:nvSpPr>
          <p:cNvPr id="16" name="Google Shape;11;p1"/>
          <p:cNvSpPr txBox="1"/>
          <p:nvPr/>
        </p:nvSpPr>
        <p:spPr>
          <a:xfrm>
            <a:off x="284700" y="198832"/>
            <a:ext cx="8568800" cy="615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r>
              <a:rPr sz="2400"/>
              <a:t>Prof.</a:t>
            </a:r>
          </a:p>
        </p:txBody>
      </p:sp>
      <p:sp>
        <p:nvSpPr>
          <p:cNvPr id="17" name="Title Text"/>
          <p:cNvSpPr txBox="1">
            <a:spLocks noGrp="1"/>
          </p:cNvSpPr>
          <p:nvPr>
            <p:ph type="title"/>
          </p:nvPr>
        </p:nvSpPr>
        <p:spPr>
          <a:xfrm>
            <a:off x="402416" y="1960138"/>
            <a:ext cx="6506400" cy="1680801"/>
          </a:xfrm>
          <a:prstGeom prst="rect">
            <a:avLst/>
          </a:prstGeom>
        </p:spPr>
        <p:txBody>
          <a:bodyPr/>
          <a:lstStyle/>
          <a:p>
            <a:r>
              <a:t>Title Text</a:t>
            </a:r>
          </a:p>
        </p:txBody>
      </p:sp>
      <p:sp>
        <p:nvSpPr>
          <p:cNvPr id="18" name="Slide Number"/>
          <p:cNvSpPr txBox="1">
            <a:spLocks noGrp="1"/>
          </p:cNvSpPr>
          <p:nvPr>
            <p:ph type="sldNum" sz="quarter" idx="2"/>
          </p:nvPr>
        </p:nvSpPr>
        <p:spPr>
          <a:xfrm>
            <a:off x="8393638" y="6187544"/>
            <a:ext cx="343962" cy="33851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56327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5" name="Google Shape;16;p3" descr="Google Shape;16;p3"/>
          <p:cNvPicPr>
            <a:picLocks noChangeAspect="1"/>
          </p:cNvPicPr>
          <p:nvPr/>
        </p:nvPicPr>
        <p:blipFill>
          <a:blip r:embed="rId2"/>
          <a:stretch>
            <a:fillRect/>
          </a:stretch>
        </p:blipFill>
        <p:spPr>
          <a:xfrm>
            <a:off x="-25399" y="1201"/>
            <a:ext cx="12217401" cy="1276367"/>
          </a:xfrm>
          <a:prstGeom prst="rect">
            <a:avLst/>
          </a:prstGeom>
          <a:ln w="12700">
            <a:miter lim="400000"/>
          </a:ln>
        </p:spPr>
      </p:pic>
      <p:sp>
        <p:nvSpPr>
          <p:cNvPr id="26" name="Google Shape;18;p3"/>
          <p:cNvSpPr txBox="1"/>
          <p:nvPr/>
        </p:nvSpPr>
        <p:spPr>
          <a:xfrm>
            <a:off x="91148" y="6631907"/>
            <a:ext cx="6516403"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200">
                <a:solidFill>
                  <a:srgbClr val="808080"/>
                </a:solidFill>
                <a:latin typeface="Helvetica Neue Light"/>
                <a:ea typeface="Helvetica Neue Light"/>
                <a:cs typeface="Helvetica Neue Light"/>
                <a:sym typeface="Helvetica Neue Light"/>
              </a:defRPr>
            </a:lvl1pPr>
          </a:lstStyle>
          <a:p>
            <a:r>
              <a:rPr sz="1600"/>
              <a:t>GravNet</a:t>
            </a:r>
          </a:p>
        </p:txBody>
      </p:sp>
      <p:sp>
        <p:nvSpPr>
          <p:cNvPr id="27" name="Title Text"/>
          <p:cNvSpPr txBox="1">
            <a:spLocks noGrp="1"/>
          </p:cNvSpPr>
          <p:nvPr>
            <p:ph type="title"/>
          </p:nvPr>
        </p:nvSpPr>
        <p:spPr>
          <a:xfrm>
            <a:off x="3674496" y="77399"/>
            <a:ext cx="8470000" cy="1143201"/>
          </a:xfrm>
          <a:prstGeom prst="rect">
            <a:avLst/>
          </a:prstGeom>
        </p:spPr>
        <p:txBody>
          <a:bodyPr lIns="91399" tIns="91399" rIns="91399" bIns="91399"/>
          <a:lstStyle>
            <a:lvl1pPr algn="r"/>
          </a:lstStyle>
          <a:p>
            <a:r>
              <a:t>Title Text</a:t>
            </a:r>
          </a:p>
        </p:txBody>
      </p:sp>
      <p:sp>
        <p:nvSpPr>
          <p:cNvPr id="28" name="Body Level One…"/>
          <p:cNvSpPr txBox="1">
            <a:spLocks noGrp="1"/>
          </p:cNvSpPr>
          <p:nvPr>
            <p:ph type="body" sz="half" idx="1"/>
          </p:nvPr>
        </p:nvSpPr>
        <p:spPr>
          <a:xfrm>
            <a:off x="267231" y="1480614"/>
            <a:ext cx="5739603" cy="5070801"/>
          </a:xfrm>
          <a:prstGeom prst="rect">
            <a:avLst/>
          </a:prstGeom>
        </p:spPr>
        <p:txBody>
          <a:bodyPr lIns="45699" tIns="45699" rIns="45699" bIns="45699">
            <a:normAutofit/>
          </a:bodyPr>
          <a:lstStyle>
            <a:lvl1pPr marL="609585" indent="-491054">
              <a:buClr>
                <a:srgbClr val="F1BD41"/>
              </a:buClr>
              <a:buSzPts val="2000"/>
              <a:buFont typeface="Helvetica Neue Light"/>
              <a:buChar char="▪"/>
              <a:defRPr sz="2667">
                <a:latin typeface="Helvetica Neue Light"/>
                <a:ea typeface="Helvetica Neue Light"/>
                <a:cs typeface="Helvetica Neue Light"/>
                <a:sym typeface="Helvetica Neue Light"/>
              </a:defRPr>
            </a:lvl1pPr>
            <a:lvl2pPr marL="1271660" indent="-524920">
              <a:buClr>
                <a:srgbClr val="F1BD41"/>
              </a:buClr>
              <a:buSzPts val="2000"/>
              <a:buFont typeface="Helvetica Neue Light"/>
              <a:buChar char="▪"/>
              <a:defRPr sz="2667">
                <a:latin typeface="Helvetica Neue Light"/>
                <a:ea typeface="Helvetica Neue Light"/>
                <a:cs typeface="Helvetica Neue Light"/>
                <a:sym typeface="Helvetica Neue Light"/>
              </a:defRPr>
            </a:lvl2pPr>
            <a:lvl3pPr marL="1881245" indent="-524920">
              <a:buClr>
                <a:srgbClr val="F1BD41"/>
              </a:buClr>
              <a:buSzPts val="2000"/>
              <a:buFont typeface="Helvetica Neue Light"/>
              <a:buChar char="▪"/>
              <a:defRPr sz="2667">
                <a:latin typeface="Helvetica Neue Light"/>
                <a:ea typeface="Helvetica Neue Light"/>
                <a:cs typeface="Helvetica Neue Light"/>
                <a:sym typeface="Helvetica Neue Light"/>
              </a:defRPr>
            </a:lvl3pPr>
            <a:lvl4pPr marL="2490831" indent="-524920">
              <a:buClr>
                <a:srgbClr val="F1BD41"/>
              </a:buClr>
              <a:buSzPts val="2000"/>
              <a:buFont typeface="Helvetica Neue Light"/>
              <a:buChar char="▪"/>
              <a:defRPr sz="2667">
                <a:latin typeface="Helvetica Neue Light"/>
                <a:ea typeface="Helvetica Neue Light"/>
                <a:cs typeface="Helvetica Neue Light"/>
                <a:sym typeface="Helvetica Neue Light"/>
              </a:defRPr>
            </a:lvl4pPr>
            <a:lvl5pPr marL="3100414" indent="-524918">
              <a:buClr>
                <a:srgbClr val="F1BD41"/>
              </a:buClr>
              <a:buSzPts val="2000"/>
              <a:buFont typeface="Helvetica Neue Light"/>
              <a:buChar char="▪"/>
              <a:defRPr sz="2667">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11864346" y="6619471"/>
            <a:ext cx="219612" cy="246221"/>
          </a:xfrm>
          <a:prstGeom prst="rect">
            <a:avLst/>
          </a:prstGeom>
        </p:spPr>
        <p:txBody>
          <a:bodyPr lIns="0" tIns="0" rIns="0" bIns="0" anchor="t"/>
          <a:lstStyle>
            <a:lvl1pPr algn="l">
              <a:defRPr>
                <a:solidFill>
                  <a:srgbClr val="5E5E5E"/>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1912759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_AND_BODY_1">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770299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5_Benutzerdefiniertes Layout">
    <p:spTree>
      <p:nvGrpSpPr>
        <p:cNvPr id="1" name=""/>
        <p:cNvGrpSpPr/>
        <p:nvPr/>
      </p:nvGrpSpPr>
      <p:grpSpPr>
        <a:xfrm>
          <a:off x="0" y="0"/>
          <a:ext cx="0" cy="0"/>
          <a:chOff x="0" y="0"/>
          <a:chExt cx="0" cy="0"/>
        </a:xfrm>
      </p:grpSpPr>
      <p:sp>
        <p:nvSpPr>
          <p:cNvPr id="44" name="Google Shape;36;p6"/>
          <p:cNvSpPr/>
          <p:nvPr/>
        </p:nvSpPr>
        <p:spPr>
          <a:xfrm>
            <a:off x="0" y="1195288"/>
            <a:ext cx="12192000" cy="2205201"/>
          </a:xfrm>
          <a:prstGeom prst="rect">
            <a:avLst/>
          </a:prstGeom>
          <a:solidFill>
            <a:srgbClr val="A6A6A6"/>
          </a:solidFill>
          <a:ln w="12700">
            <a:miter lim="400000"/>
          </a:ln>
        </p:spPr>
        <p:txBody>
          <a:bodyPr lIns="60959" rIns="60959" anchor="ctr"/>
          <a:lstStyle/>
          <a:p>
            <a:pPr algn="ctr">
              <a:defRPr>
                <a:solidFill>
                  <a:srgbClr val="FFFFFF"/>
                </a:solidFill>
              </a:defRPr>
            </a:pPr>
            <a:endParaRPr sz="2400"/>
          </a:p>
        </p:txBody>
      </p:sp>
      <p:sp>
        <p:nvSpPr>
          <p:cNvPr id="45" name="Google Shape;37;p6"/>
          <p:cNvSpPr/>
          <p:nvPr/>
        </p:nvSpPr>
        <p:spPr>
          <a:xfrm>
            <a:off x="5964034" y="4557061"/>
            <a:ext cx="6228001" cy="1165600"/>
          </a:xfrm>
          <a:prstGeom prst="rect">
            <a:avLst/>
          </a:prstGeom>
          <a:solidFill>
            <a:srgbClr val="25549C"/>
          </a:solidFill>
          <a:ln w="12700">
            <a:miter lim="400000"/>
          </a:ln>
        </p:spPr>
        <p:txBody>
          <a:bodyPr lIns="60959" rIns="60959" anchor="ctr"/>
          <a:lstStyle/>
          <a:p>
            <a:pPr algn="ctr">
              <a:defRPr>
                <a:solidFill>
                  <a:srgbClr val="FFFFFF"/>
                </a:solidFill>
              </a:defRPr>
            </a:pPr>
            <a:endParaRPr sz="2400"/>
          </a:p>
        </p:txBody>
      </p:sp>
      <p:sp>
        <p:nvSpPr>
          <p:cNvPr id="46" name="Google Shape;38;p6"/>
          <p:cNvSpPr/>
          <p:nvPr/>
        </p:nvSpPr>
        <p:spPr>
          <a:xfrm>
            <a:off x="3506195" y="3"/>
            <a:ext cx="8686001" cy="1195200"/>
          </a:xfrm>
          <a:prstGeom prst="rect">
            <a:avLst/>
          </a:prstGeom>
          <a:solidFill>
            <a:srgbClr val="949388"/>
          </a:solidFill>
          <a:ln w="12700">
            <a:miter lim="400000"/>
          </a:ln>
        </p:spPr>
        <p:txBody>
          <a:bodyPr lIns="60959" rIns="60959" anchor="ctr"/>
          <a:lstStyle/>
          <a:p>
            <a:pPr algn="ctr">
              <a:defRPr>
                <a:solidFill>
                  <a:srgbClr val="FFFFFF"/>
                </a:solidFill>
              </a:defRPr>
            </a:pPr>
            <a:endParaRPr sz="2400"/>
          </a:p>
        </p:txBody>
      </p:sp>
      <p:sp>
        <p:nvSpPr>
          <p:cNvPr id="47" name="Title Text"/>
          <p:cNvSpPr txBox="1">
            <a:spLocks noGrp="1"/>
          </p:cNvSpPr>
          <p:nvPr>
            <p:ph type="title"/>
          </p:nvPr>
        </p:nvSpPr>
        <p:spPr>
          <a:xfrm>
            <a:off x="5964031" y="4557066"/>
            <a:ext cx="6228003" cy="1143201"/>
          </a:xfrm>
          <a:prstGeom prst="rect">
            <a:avLst/>
          </a:prstGeom>
        </p:spPr>
        <p:txBody>
          <a:bodyPr/>
          <a:lstStyle>
            <a:lvl1pPr algn="r"/>
          </a:lstStyle>
          <a:p>
            <a:r>
              <a:t>Title Text</a:t>
            </a:r>
          </a:p>
        </p:txBody>
      </p:sp>
      <p:pic>
        <p:nvPicPr>
          <p:cNvPr id="48" name="Google Shape;40;p6" descr="Google Shape;40;p6"/>
          <p:cNvPicPr>
            <a:picLocks noChangeAspect="1"/>
          </p:cNvPicPr>
          <p:nvPr/>
        </p:nvPicPr>
        <p:blipFill>
          <a:blip r:embed="rId2"/>
          <a:stretch>
            <a:fillRect/>
          </a:stretch>
        </p:blipFill>
        <p:spPr>
          <a:xfrm>
            <a:off x="157239" y="136510"/>
            <a:ext cx="2415351" cy="911583"/>
          </a:xfrm>
          <a:prstGeom prst="rect">
            <a:avLst/>
          </a:prstGeom>
          <a:ln w="12700">
            <a:miter lim="400000"/>
          </a:ln>
        </p:spPr>
      </p:pic>
      <p:sp>
        <p:nvSpPr>
          <p:cNvPr id="49" name="Slide Number"/>
          <p:cNvSpPr txBox="1">
            <a:spLocks noGrp="1"/>
          </p:cNvSpPr>
          <p:nvPr>
            <p:ph type="sldNum" sz="quarter" idx="2"/>
          </p:nvPr>
        </p:nvSpPr>
        <p:spPr>
          <a:xfrm>
            <a:off x="8393638" y="6187544"/>
            <a:ext cx="343962" cy="33851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34098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3_Benutzerdefiniertes Layout">
    <p:spTree>
      <p:nvGrpSpPr>
        <p:cNvPr id="1" name=""/>
        <p:cNvGrpSpPr/>
        <p:nvPr/>
      </p:nvGrpSpPr>
      <p:grpSpPr>
        <a:xfrm>
          <a:off x="0" y="0"/>
          <a:ext cx="0" cy="0"/>
          <a:chOff x="0" y="0"/>
          <a:chExt cx="0" cy="0"/>
        </a:xfrm>
      </p:grpSpPr>
      <p:pic>
        <p:nvPicPr>
          <p:cNvPr id="56" name="Google Shape;43;p7" descr="Google Shape;43;p7"/>
          <p:cNvPicPr>
            <a:picLocks noChangeAspect="1"/>
          </p:cNvPicPr>
          <p:nvPr/>
        </p:nvPicPr>
        <p:blipFill>
          <a:blip r:embed="rId2"/>
          <a:stretch>
            <a:fillRect/>
          </a:stretch>
        </p:blipFill>
        <p:spPr>
          <a:xfrm>
            <a:off x="-25399" y="1190"/>
            <a:ext cx="9182100" cy="1276381"/>
          </a:xfrm>
          <a:prstGeom prst="rect">
            <a:avLst/>
          </a:prstGeom>
          <a:ln w="12700">
            <a:miter lim="400000"/>
          </a:ln>
        </p:spPr>
      </p:pic>
      <p:sp>
        <p:nvSpPr>
          <p:cNvPr id="57" name="Google Shape;45;p7"/>
          <p:cNvSpPr txBox="1"/>
          <p:nvPr/>
        </p:nvSpPr>
        <p:spPr>
          <a:xfrm>
            <a:off x="91148" y="6631907"/>
            <a:ext cx="6516403"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200">
                <a:solidFill>
                  <a:srgbClr val="808080"/>
                </a:solidFill>
                <a:latin typeface="Helvetica Neue Light"/>
                <a:ea typeface="Helvetica Neue Light"/>
                <a:cs typeface="Helvetica Neue Light"/>
                <a:sym typeface="Helvetica Neue Light"/>
              </a:defRPr>
            </a:lvl1pPr>
          </a:lstStyle>
          <a:p>
            <a:r>
              <a:rPr sz="1600"/>
              <a:t>GravNet</a:t>
            </a:r>
          </a:p>
        </p:txBody>
      </p:sp>
      <p:sp>
        <p:nvSpPr>
          <p:cNvPr id="58" name="Title Text"/>
          <p:cNvSpPr txBox="1">
            <a:spLocks noGrp="1"/>
          </p:cNvSpPr>
          <p:nvPr>
            <p:ph type="title"/>
          </p:nvPr>
        </p:nvSpPr>
        <p:spPr>
          <a:xfrm>
            <a:off x="6534274" y="77390"/>
            <a:ext cx="5610401" cy="1143201"/>
          </a:xfrm>
          <a:prstGeom prst="rect">
            <a:avLst/>
          </a:prstGeom>
        </p:spPr>
        <p:txBody>
          <a:bodyPr lIns="91399" tIns="91399" rIns="91399" bIns="91399"/>
          <a:lstStyle>
            <a:lvl1pPr algn="r">
              <a:defRPr>
                <a:solidFill>
                  <a:srgbClr val="F1BD41"/>
                </a:solidFill>
              </a:defRPr>
            </a:lvl1pPr>
          </a:lstStyle>
          <a:p>
            <a:r>
              <a:t>Title Text</a:t>
            </a:r>
          </a:p>
        </p:txBody>
      </p:sp>
      <p:sp>
        <p:nvSpPr>
          <p:cNvPr id="59" name="Body Level One…"/>
          <p:cNvSpPr txBox="1">
            <a:spLocks noGrp="1"/>
          </p:cNvSpPr>
          <p:nvPr>
            <p:ph type="body" sz="half" idx="1"/>
          </p:nvPr>
        </p:nvSpPr>
        <p:spPr>
          <a:xfrm>
            <a:off x="267231" y="1480614"/>
            <a:ext cx="5739603" cy="5070801"/>
          </a:xfrm>
          <a:prstGeom prst="rect">
            <a:avLst/>
          </a:prstGeom>
        </p:spPr>
        <p:txBody>
          <a:bodyPr lIns="45699" tIns="45699" rIns="45699" bIns="45699">
            <a:normAutofit/>
          </a:bodyPr>
          <a:lstStyle>
            <a:lvl1pPr marL="609585" indent="-491054">
              <a:buClr>
                <a:srgbClr val="F1BD41"/>
              </a:buClr>
              <a:buSzPts val="2000"/>
              <a:buFont typeface="Helvetica Neue Light"/>
              <a:buChar char="▪"/>
              <a:defRPr sz="2667">
                <a:latin typeface="Helvetica Neue Light"/>
                <a:ea typeface="Helvetica Neue Light"/>
                <a:cs typeface="Helvetica Neue Light"/>
                <a:sym typeface="Helvetica Neue Light"/>
              </a:defRPr>
            </a:lvl1pPr>
            <a:lvl2pPr marL="1271660" indent="-524920">
              <a:buClr>
                <a:srgbClr val="F1BD41"/>
              </a:buClr>
              <a:buSzPts val="2000"/>
              <a:buFont typeface="Helvetica Neue Light"/>
              <a:buChar char="▪"/>
              <a:defRPr sz="2667">
                <a:latin typeface="Helvetica Neue Light"/>
                <a:ea typeface="Helvetica Neue Light"/>
                <a:cs typeface="Helvetica Neue Light"/>
                <a:sym typeface="Helvetica Neue Light"/>
              </a:defRPr>
            </a:lvl2pPr>
            <a:lvl3pPr marL="1881245" indent="-524920">
              <a:buClr>
                <a:srgbClr val="F1BD41"/>
              </a:buClr>
              <a:buSzPts val="2000"/>
              <a:buFont typeface="Helvetica Neue Light"/>
              <a:buChar char="▪"/>
              <a:defRPr sz="2667">
                <a:latin typeface="Helvetica Neue Light"/>
                <a:ea typeface="Helvetica Neue Light"/>
                <a:cs typeface="Helvetica Neue Light"/>
                <a:sym typeface="Helvetica Neue Light"/>
              </a:defRPr>
            </a:lvl3pPr>
            <a:lvl4pPr marL="2490831" indent="-524920">
              <a:buClr>
                <a:srgbClr val="F1BD41"/>
              </a:buClr>
              <a:buSzPts val="2000"/>
              <a:buFont typeface="Helvetica Neue Light"/>
              <a:buChar char="▪"/>
              <a:defRPr sz="2667">
                <a:latin typeface="Helvetica Neue Light"/>
                <a:ea typeface="Helvetica Neue Light"/>
                <a:cs typeface="Helvetica Neue Light"/>
                <a:sym typeface="Helvetica Neue Light"/>
              </a:defRPr>
            </a:lvl4pPr>
            <a:lvl5pPr marL="3100414" indent="-524918">
              <a:buClr>
                <a:srgbClr val="F1BD41"/>
              </a:buClr>
              <a:buSzPts val="2000"/>
              <a:buFont typeface="Helvetica Neue Light"/>
              <a:buChar char="▪"/>
              <a:defRPr sz="2667">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xfrm>
            <a:off x="11864346" y="6619471"/>
            <a:ext cx="219612" cy="246221"/>
          </a:xfrm>
          <a:prstGeom prst="rect">
            <a:avLst/>
          </a:prstGeom>
        </p:spPr>
        <p:txBody>
          <a:bodyPr lIns="0" tIns="0" rIns="0" bIns="0" anchor="t"/>
          <a:lstStyle>
            <a:lvl1pPr algn="l">
              <a:defRPr>
                <a:solidFill>
                  <a:srgbClr val="5E5E5E"/>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0520030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FE29854-D1C1-A94F-9C8F-E5287754E9AF}" type="datetime1">
              <a:rPr lang="en-US" smtClean="0">
                <a:solidFill>
                  <a:prstClr val="white">
                    <a:shade val="50000"/>
                  </a:prstClr>
                </a:solidFill>
              </a:rPr>
              <a:t>6/25/25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8669943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7"/>
            <a:ext cx="9448800" cy="1509712"/>
          </a:xfrm>
        </p:spPr>
        <p:txBody>
          <a:bodyPr anchor="t"/>
          <a:lstStyle>
            <a:lvl1pPr marL="54860"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5922B3-A013-8243-A71D-0A05C5C92FFD}" type="datetime1">
              <a:rPr lang="en-US" smtClean="0">
                <a:solidFill>
                  <a:prstClr val="white">
                    <a:shade val="50000"/>
                  </a:prstClr>
                </a:solidFill>
              </a:rPr>
              <a:t>6/25/25</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10566400" y="6416682"/>
            <a:ext cx="1016000" cy="365125"/>
          </a:xfrm>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965467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3" y="1600203"/>
            <a:ext cx="53848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6F3545F-CB65-864C-941B-38B8F13287E4}" type="datetime1">
              <a:rPr lang="en-US" smtClean="0">
                <a:solidFill>
                  <a:prstClr val="white">
                    <a:shade val="50000"/>
                  </a:prstClr>
                </a:solidFill>
              </a:rPr>
              <a:t>6/25/25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45368640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52"/>
            <a:ext cx="5386917"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20" y="1535152"/>
            <a:ext cx="5389033"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39"/>
            <a:ext cx="5386917"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20" y="2362239"/>
            <a:ext cx="5389033"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AF0F20E-5BD3-774B-8F7F-6F7572971EA7}" type="datetime1">
              <a:rPr lang="en-US" smtClean="0">
                <a:solidFill>
                  <a:prstClr val="white">
                    <a:shade val="50000"/>
                  </a:prstClr>
                </a:solidFill>
              </a:rPr>
              <a:t>6/25/25</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12766473"/>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1013963-4C76-0C42-B772-10560BE92233}" type="datetime1">
              <a:rPr lang="en-US" smtClean="0">
                <a:solidFill>
                  <a:prstClr val="white">
                    <a:shade val="50000"/>
                  </a:prstClr>
                </a:solidFill>
              </a:rPr>
              <a:t>6/25/25</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520992978"/>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E2AB2-F28D-C44C-A8E3-7E1547A8E309}" type="datetime1">
              <a:rPr lang="en-US" smtClean="0">
                <a:solidFill>
                  <a:prstClr val="white">
                    <a:shade val="50000"/>
                  </a:prstClr>
                </a:solidFill>
              </a:rPr>
              <a:t>6/25/25</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0463066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5"/>
            <a:ext cx="4011084" cy="1162051"/>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10" y="1524003"/>
            <a:ext cx="4011084" cy="4602163"/>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91"/>
            <a:ext cx="6815667" cy="5853113"/>
          </a:xfrm>
        </p:spPr>
        <p:txBody>
          <a:bodyPr/>
          <a:lstStyle>
            <a:lvl1pPr>
              <a:defRPr sz="1950"/>
            </a:lvl1pPr>
            <a:lvl2pPr>
              <a:defRPr sz="1800"/>
            </a:lvl2pPr>
            <a:lvl3pPr>
              <a:defRPr sz="1650"/>
            </a:lvl3pPr>
            <a:lvl4pPr>
              <a:defRPr sz="150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3476EF-CF05-224E-9B89-8EF9F64B0BFB}" type="datetime1">
              <a:rPr lang="en-US" smtClean="0">
                <a:solidFill>
                  <a:prstClr val="white">
                    <a:shade val="50000"/>
                  </a:prstClr>
                </a:solidFill>
              </a:rPr>
              <a:t>6/25/25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8568874"/>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16" rIns="45716" bIns="0" anchor="b">
            <a:sp3d prstMaterial="softEdge"/>
          </a:bodyPr>
          <a:lstStyle>
            <a:lvl1pPr algn="ctr">
              <a:buNone/>
              <a:defRPr sz="1500" b="1"/>
            </a:lvl1pPr>
          </a:lstStyle>
          <a:p>
            <a:r>
              <a:rPr kumimoji="0" lang="en-US"/>
              <a:t>Click to edit Master title style</a:t>
            </a:r>
          </a:p>
        </p:txBody>
      </p:sp>
      <p:sp>
        <p:nvSpPr>
          <p:cNvPr id="3" name="Picture Placeholder 2"/>
          <p:cNvSpPr>
            <a:spLocks noGrp="1"/>
          </p:cNvSpPr>
          <p:nvPr>
            <p:ph type="pic" idx="1"/>
          </p:nvPr>
        </p:nvSpPr>
        <p:spPr>
          <a:xfrm>
            <a:off x="2438400" y="1831979"/>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16" tIns="45716" rIns="45716"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0987338-F235-E446-B4B4-888CB7B2EF9D}" type="datetime1">
              <a:rPr lang="en-US" smtClean="0">
                <a:solidFill>
                  <a:prstClr val="white">
                    <a:shade val="50000"/>
                  </a:prstClr>
                </a:solidFill>
              </a:rPr>
              <a:t>6/25/25</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79B1A93-137F-4692-843E-C8A701CFA73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28375844"/>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9"/>
            <a:ext cx="10972800" cy="1143000"/>
          </a:xfrm>
          <a:prstGeom prst="rect">
            <a:avLst/>
          </a:prstGeom>
        </p:spPr>
        <p:txBody>
          <a:bodyPr vert="horz" lIns="91436" tIns="45716" rIns="91436" bIns="45716"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lIns="91436" tIns="45716" rIns="91436" bIns="45716">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3" y="6416682"/>
            <a:ext cx="2844800" cy="365125"/>
          </a:xfrm>
          <a:prstGeom prst="rect">
            <a:avLst/>
          </a:prstGeom>
        </p:spPr>
        <p:txBody>
          <a:bodyPr vert="horz" lIns="91436" tIns="45716" rIns="91436" bIns="45716" anchor="b"/>
          <a:lstStyle>
            <a:lvl1pPr algn="l" eaLnBrk="1" latinLnBrk="0" hangingPunct="1">
              <a:defRPr kumimoji="0" sz="900">
                <a:solidFill>
                  <a:schemeClr val="tx1">
                    <a:shade val="50000"/>
                  </a:schemeClr>
                </a:solidFill>
              </a:defRPr>
            </a:lvl1pPr>
          </a:lstStyle>
          <a:p>
            <a:pPr defTabSz="685533"/>
            <a:fld id="{7D2B6CB2-9A64-6246-A201-2F09DBB1C3D0}" type="datetime1">
              <a:rPr lang="en-US" smtClean="0">
                <a:solidFill>
                  <a:prstClr val="white">
                    <a:shade val="50000"/>
                  </a:prstClr>
                </a:solidFill>
                <a:sym typeface="Helvetica"/>
              </a:rPr>
              <a:t>6/25/25</a:t>
            </a:fld>
            <a:endParaRPr lang="en-US">
              <a:solidFill>
                <a:prstClr val="white">
                  <a:shade val="50000"/>
                </a:prstClr>
              </a:solidFill>
              <a:ea typeface="Helvetica"/>
              <a:cs typeface="Helvetica"/>
              <a:sym typeface="Helvetica"/>
            </a:endParaRPr>
          </a:p>
        </p:txBody>
      </p:sp>
      <p:sp>
        <p:nvSpPr>
          <p:cNvPr id="3" name="Footer Placeholder 2"/>
          <p:cNvSpPr>
            <a:spLocks noGrp="1"/>
          </p:cNvSpPr>
          <p:nvPr>
            <p:ph type="ftr" sz="quarter" idx="3"/>
          </p:nvPr>
        </p:nvSpPr>
        <p:spPr>
          <a:xfrm>
            <a:off x="4165607" y="6416682"/>
            <a:ext cx="3860800" cy="365125"/>
          </a:xfrm>
          <a:prstGeom prst="rect">
            <a:avLst/>
          </a:prstGeom>
        </p:spPr>
        <p:txBody>
          <a:bodyPr vert="horz" lIns="91436" tIns="45716" rIns="91436" bIns="45716" anchor="b"/>
          <a:lstStyle>
            <a:lvl1pPr algn="ctr" eaLnBrk="1" latinLnBrk="0" hangingPunct="1">
              <a:defRPr kumimoji="0" sz="900">
                <a:solidFill>
                  <a:schemeClr val="tx1">
                    <a:shade val="50000"/>
                  </a:schemeClr>
                </a:solidFill>
              </a:defRPr>
            </a:lvl1pPr>
          </a:lstStyle>
          <a:p>
            <a:pPr defTabSz="685533"/>
            <a:endParaRPr lang="en-US">
              <a:solidFill>
                <a:prstClr val="white">
                  <a:shade val="50000"/>
                </a:prstClr>
              </a:solidFill>
              <a:ea typeface="Helvetica"/>
              <a:cs typeface="Helvetica"/>
              <a:sym typeface="Helvetica"/>
            </a:endParaRPr>
          </a:p>
        </p:txBody>
      </p:sp>
      <p:sp>
        <p:nvSpPr>
          <p:cNvPr id="23" name="Slide Number Placeholder 22"/>
          <p:cNvSpPr>
            <a:spLocks noGrp="1"/>
          </p:cNvSpPr>
          <p:nvPr>
            <p:ph type="sldNum" sz="quarter" idx="4"/>
          </p:nvPr>
        </p:nvSpPr>
        <p:spPr>
          <a:xfrm>
            <a:off x="10566400" y="6416682"/>
            <a:ext cx="1016000" cy="365125"/>
          </a:xfrm>
          <a:prstGeom prst="rect">
            <a:avLst/>
          </a:prstGeom>
        </p:spPr>
        <p:txBody>
          <a:bodyPr vert="horz" lIns="0" tIns="45716" rIns="0" bIns="45716" anchor="b"/>
          <a:lstStyle>
            <a:lvl1pPr algn="r" eaLnBrk="1" latinLnBrk="0" hangingPunct="1">
              <a:defRPr kumimoji="0" sz="900">
                <a:solidFill>
                  <a:schemeClr val="tx1">
                    <a:shade val="50000"/>
                  </a:schemeClr>
                </a:solidFill>
              </a:defRPr>
            </a:lvl1pPr>
          </a:lstStyle>
          <a:p>
            <a:pPr defTabSz="685533"/>
            <a:fld id="{B79B1A93-137F-4692-843E-C8A701CFA733}" type="slidenum">
              <a:rPr lang="en-US" smtClean="0">
                <a:solidFill>
                  <a:prstClr val="white">
                    <a:shade val="50000"/>
                  </a:prstClr>
                </a:solidFill>
                <a:ea typeface="Helvetica"/>
                <a:cs typeface="Helvetica"/>
                <a:sym typeface="Helvetica"/>
              </a:rPr>
              <a:pPr defTabSz="685533"/>
              <a:t>‹#›</a:t>
            </a:fld>
            <a:endParaRPr lang="en-US">
              <a:solidFill>
                <a:prstClr val="white">
                  <a:shade val="50000"/>
                </a:prstClr>
              </a:solidFill>
              <a:ea typeface="Helvetica"/>
              <a:cs typeface="Helvetica"/>
              <a:sym typeface="Helvetica"/>
            </a:endParaRPr>
          </a:p>
        </p:txBody>
      </p:sp>
    </p:spTree>
    <p:extLst>
      <p:ext uri="{BB962C8B-B14F-4D97-AF65-F5344CB8AC3E}">
        <p14:creationId xmlns:p14="http://schemas.microsoft.com/office/powerpoint/2010/main" val="15363484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hf hdr="0" ftr="0" dt="0"/>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319" indent="-308492"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244" indent="-212511"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058" indent="-171383"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585" indent="-137107"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8545" indent="-137107"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062" indent="-137107"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3891" indent="-137107"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4706" indent="-137107"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5522" indent="-137107"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767" algn="l" rtl="0" eaLnBrk="1" latinLnBrk="0" hangingPunct="1">
        <a:defRPr kumimoji="0" kern="1200">
          <a:solidFill>
            <a:schemeClr val="tx1"/>
          </a:solidFill>
          <a:latin typeface="+mn-lt"/>
          <a:ea typeface="+mn-ea"/>
          <a:cs typeface="+mn-cs"/>
        </a:defRPr>
      </a:lvl2pPr>
      <a:lvl3pPr marL="685533" algn="l" rtl="0" eaLnBrk="1" latinLnBrk="0" hangingPunct="1">
        <a:defRPr kumimoji="0" kern="1200">
          <a:solidFill>
            <a:schemeClr val="tx1"/>
          </a:solidFill>
          <a:latin typeface="+mn-lt"/>
          <a:ea typeface="+mn-ea"/>
          <a:cs typeface="+mn-cs"/>
        </a:defRPr>
      </a:lvl3pPr>
      <a:lvl4pPr marL="1028300" algn="l" rtl="0" eaLnBrk="1" latinLnBrk="0" hangingPunct="1">
        <a:defRPr kumimoji="0" kern="1200">
          <a:solidFill>
            <a:schemeClr val="tx1"/>
          </a:solidFill>
          <a:latin typeface="+mn-lt"/>
          <a:ea typeface="+mn-ea"/>
          <a:cs typeface="+mn-cs"/>
        </a:defRPr>
      </a:lvl4pPr>
      <a:lvl5pPr marL="1371067" algn="l" rtl="0" eaLnBrk="1" latinLnBrk="0" hangingPunct="1">
        <a:defRPr kumimoji="0" kern="1200">
          <a:solidFill>
            <a:schemeClr val="tx1"/>
          </a:solidFill>
          <a:latin typeface="+mn-lt"/>
          <a:ea typeface="+mn-ea"/>
          <a:cs typeface="+mn-cs"/>
        </a:defRPr>
      </a:lvl5pPr>
      <a:lvl6pPr marL="1713833" algn="l" rtl="0" eaLnBrk="1" latinLnBrk="0" hangingPunct="1">
        <a:defRPr kumimoji="0" kern="1200">
          <a:solidFill>
            <a:schemeClr val="tx1"/>
          </a:solidFill>
          <a:latin typeface="+mn-lt"/>
          <a:ea typeface="+mn-ea"/>
          <a:cs typeface="+mn-cs"/>
        </a:defRPr>
      </a:lvl6pPr>
      <a:lvl7pPr marL="2056600" algn="l" rtl="0" eaLnBrk="1" latinLnBrk="0" hangingPunct="1">
        <a:defRPr kumimoji="0" kern="1200">
          <a:solidFill>
            <a:schemeClr val="tx1"/>
          </a:solidFill>
          <a:latin typeface="+mn-lt"/>
          <a:ea typeface="+mn-ea"/>
          <a:cs typeface="+mn-cs"/>
        </a:defRPr>
      </a:lvl7pPr>
      <a:lvl8pPr marL="2399352" algn="l" rtl="0" eaLnBrk="1" latinLnBrk="0" hangingPunct="1">
        <a:defRPr kumimoji="0" kern="1200">
          <a:solidFill>
            <a:schemeClr val="tx1"/>
          </a:solidFill>
          <a:latin typeface="+mn-lt"/>
          <a:ea typeface="+mn-ea"/>
          <a:cs typeface="+mn-cs"/>
        </a:defRPr>
      </a:lvl8pPr>
      <a:lvl9pPr marL="274213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22;p4" descr="Google Shape;22;p4"/>
          <p:cNvPicPr>
            <a:picLocks noChangeAspect="1"/>
          </p:cNvPicPr>
          <p:nvPr/>
        </p:nvPicPr>
        <p:blipFill>
          <a:blip r:embed="rId7"/>
          <a:stretch>
            <a:fillRect/>
          </a:stretch>
        </p:blipFill>
        <p:spPr>
          <a:xfrm>
            <a:off x="0" y="0"/>
            <a:ext cx="10623765" cy="6858000"/>
          </a:xfrm>
          <a:prstGeom prst="rect">
            <a:avLst/>
          </a:prstGeom>
          <a:ln w="12700">
            <a:miter lim="400000"/>
          </a:ln>
        </p:spPr>
      </p:pic>
      <p:sp>
        <p:nvSpPr>
          <p:cNvPr id="3" name="Google Shape;23;p4"/>
          <p:cNvSpPr/>
          <p:nvPr/>
        </p:nvSpPr>
        <p:spPr>
          <a:xfrm>
            <a:off x="-1" y="4156536"/>
            <a:ext cx="7311203" cy="2405201"/>
          </a:xfrm>
          <a:prstGeom prst="rect">
            <a:avLst/>
          </a:prstGeom>
          <a:solidFill>
            <a:srgbClr val="25549C">
              <a:alpha val="76470"/>
            </a:srgbClr>
          </a:solidFill>
          <a:ln w="12700">
            <a:miter lim="400000"/>
          </a:ln>
        </p:spPr>
        <p:txBody>
          <a:bodyPr lIns="60959" rIns="60959" anchor="ctr"/>
          <a:lstStyle/>
          <a:p>
            <a:pPr algn="ctr">
              <a:defRPr>
                <a:solidFill>
                  <a:srgbClr val="25549C"/>
                </a:solidFill>
              </a:defRPr>
            </a:pPr>
            <a:endParaRPr sz="2400"/>
          </a:p>
        </p:txBody>
      </p:sp>
      <p:sp>
        <p:nvSpPr>
          <p:cNvPr id="4" name="Title Text"/>
          <p:cNvSpPr txBox="1">
            <a:spLocks noGrp="1"/>
          </p:cNvSpPr>
          <p:nvPr>
            <p:ph type="title"/>
          </p:nvPr>
        </p:nvSpPr>
        <p:spPr>
          <a:xfrm>
            <a:off x="209016" y="4518738"/>
            <a:ext cx="6506400" cy="168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5"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393638" y="6187094"/>
            <a:ext cx="343962" cy="338512"/>
          </a:xfrm>
          <a:prstGeom prst="rect">
            <a:avLst/>
          </a:prstGeom>
          <a:ln w="12700">
            <a:miter lim="400000"/>
          </a:ln>
        </p:spPr>
        <p:txBody>
          <a:bodyPr wrap="none" lIns="45699" tIns="45699" rIns="45699" bIns="45699" anchor="ctr">
            <a:spAutoFit/>
          </a:bodyPr>
          <a:lstStyle>
            <a:lvl1pPr algn="r">
              <a:defRPr sz="1600"/>
            </a:lvl1pPr>
          </a:lstStyle>
          <a:p>
            <a:fld id="{86CB4B4D-7CA3-9044-876B-883B54F8677D}" type="slidenum">
              <a:t>‹#›</a:t>
            </a:fld>
            <a:endParaRPr/>
          </a:p>
        </p:txBody>
      </p:sp>
    </p:spTree>
    <p:extLst>
      <p:ext uri="{BB962C8B-B14F-4D97-AF65-F5344CB8AC3E}">
        <p14:creationId xmlns:p14="http://schemas.microsoft.com/office/powerpoint/2010/main" val="33365493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spd="med"/>
  <p:txStyles>
    <p:titleStyle>
      <a:lvl1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1pPr>
      <a:lvl2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2pPr>
      <a:lvl3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3pPr>
      <a:lvl4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4pPr>
      <a:lvl5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5pPr>
      <a:lvl6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6pPr>
      <a:lvl7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7pPr>
      <a:lvl8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8pPr>
      <a:lvl9pPr marL="0" marR="0" indent="0" algn="l" defTabSz="121917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Helvetica Neue Light"/>
          <a:ea typeface="Helvetica Neue Light"/>
          <a:cs typeface="Helvetica Neue Light"/>
          <a:sym typeface="Helvetica Neue Light"/>
        </a:defRPr>
      </a:lvl9pPr>
    </p:titleStyle>
    <p:bodyStyle>
      <a:lvl1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1pPr>
      <a:lvl2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2pPr>
      <a:lvl3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3pPr>
      <a:lvl4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4pPr>
      <a:lvl5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5pPr>
      <a:lvl6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6pPr>
      <a:lvl7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7pPr>
      <a:lvl8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8pPr>
      <a:lvl9pPr marL="0" marR="0" indent="0" algn="l" defTabSz="1219170" rtl="0" latinLnBrk="0">
        <a:lnSpc>
          <a:spcPct val="100000"/>
        </a:lnSpc>
        <a:spcBef>
          <a:spcPts val="0"/>
        </a:spcBef>
        <a:spcAft>
          <a:spcPts val="0"/>
        </a:spcAft>
        <a:buClrTx/>
        <a:buSzTx/>
        <a:buFontTx/>
        <a:buNone/>
        <a:tabLst/>
        <a:defRPr sz="1867" b="0" i="0" u="none" strike="noStrike" cap="none" spc="0" baseline="0">
          <a:solidFill>
            <a:srgbClr val="000000"/>
          </a:solidFill>
          <a:uFillTx/>
          <a:latin typeface="+mn-lt"/>
          <a:ea typeface="+mn-ea"/>
          <a:cs typeface="+mn-cs"/>
          <a:sym typeface="Arial"/>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A866-C874-B814-6DA9-0978A91E07F4}"/>
            </a:ext>
          </a:extLst>
        </p:cNvPr>
        <p:cNvGrpSpPr/>
        <p:nvPr/>
      </p:nvGrpSpPr>
      <p:grpSpPr>
        <a:xfrm>
          <a:off x="0" y="0"/>
          <a:ext cx="0" cy="0"/>
          <a:chOff x="0" y="0"/>
          <a:chExt cx="0" cy="0"/>
        </a:xfrm>
      </p:grpSpPr>
      <p:sp>
        <p:nvSpPr>
          <p:cNvPr id="3" name="Titel 5">
            <a:extLst>
              <a:ext uri="{FF2B5EF4-FFF2-40B4-BE49-F238E27FC236}">
                <a16:creationId xmlns:a16="http://schemas.microsoft.com/office/drawing/2014/main" id="{C1AE71B5-0B94-E62F-85F5-0DF5DCC601B6}"/>
              </a:ext>
            </a:extLst>
          </p:cNvPr>
          <p:cNvSpPr txBox="1">
            <a:spLocks/>
          </p:cNvSpPr>
          <p:nvPr/>
        </p:nvSpPr>
        <p:spPr>
          <a:xfrm>
            <a:off x="0" y="2"/>
            <a:ext cx="12192000" cy="622996"/>
          </a:xfrm>
          <a:prstGeom prst="rect">
            <a:avLst/>
          </a:prstGeom>
        </p:spPr>
        <p:txBody>
          <a:bodyPr>
            <a:normAutofit fontScale="250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1400" b="1" i="0" u="none" strike="noStrike" kern="1200" cap="none" spc="0" normalizeH="0" baseline="0" noProof="0"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uLnTx/>
                <a:uFillTx/>
                <a:latin typeface="Times New Roman" panose="02020603050405020304" pitchFamily="18" charset="0"/>
                <a:ea typeface="+mj-ea"/>
                <a:cs typeface="+mj-cs"/>
              </a:rPr>
            </a:br>
            <a:endParaRPr kumimoji="0" lang="en-US" sz="1400" b="1" i="0" u="none" strike="noStrike" kern="1200" cap="none" spc="0" normalizeH="0" baseline="0" noProof="0"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uLnTx/>
              <a:uFillTx/>
              <a:latin typeface="Times New Roman" panose="02020603050405020304"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uLnTx/>
                <a:uFillTx/>
                <a:latin typeface="Times New Roman" panose="02020603050405020304" pitchFamily="18" charset="0"/>
                <a:ea typeface="+mj-ea"/>
                <a:cs typeface="+mj-cs"/>
              </a:rPr>
              <a:t> </a:t>
            </a:r>
            <a:r>
              <a:rPr kumimoji="0" lang="en-US" sz="8600" b="1" i="0" u="none" strike="noStrike" kern="1200" cap="none" spc="0" normalizeH="0" baseline="0" noProof="0" dirty="0">
                <a:ln w="6350">
                  <a:noFill/>
                </a:ln>
                <a:solidFill>
                  <a:prstClr val="black"/>
                </a:solidFill>
                <a:effectLst/>
                <a:uLnTx/>
                <a:uFillTx/>
                <a:latin typeface="Times New Roman" panose="02020603050405020304" pitchFamily="18" charset="0"/>
                <a:ea typeface="+mj-ea"/>
                <a:cs typeface="+mj-cs"/>
              </a:rPr>
              <a:t>Dark matter </a:t>
            </a:r>
            <a:r>
              <a:rPr kumimoji="0" lang="en-US" sz="8600" b="1" i="0" u="none" strike="noStrike" kern="1200" cap="none" spc="0" normalizeH="0" baseline="0" noProof="0" dirty="0">
                <a:ln w="6350">
                  <a:noFill/>
                </a:ln>
                <a:solidFill>
                  <a:srgbClr val="FFFF00"/>
                </a:solidFill>
                <a:effectLst/>
                <a:uLnTx/>
                <a:uFillTx/>
                <a:latin typeface="Times New Roman" panose="02020603050405020304" pitchFamily="18" charset="0"/>
                <a:ea typeface="+mj-ea"/>
                <a:cs typeface="+mj-cs"/>
              </a:rPr>
              <a:t>and gravitational wave search in Mainz, Europe, on Earth and in the Solar system</a:t>
            </a:r>
            <a:endParaRPr kumimoji="0" lang="en-US" sz="1400" b="1" i="0" u="none" strike="noStrike" kern="1200" cap="none" spc="0" normalizeH="0" baseline="0" noProof="0"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uLnTx/>
              <a:uFillTx/>
              <a:latin typeface="Times New Roman" panose="02020603050405020304" pitchFamily="18" charset="0"/>
              <a:ea typeface="+mj-ea"/>
              <a:cs typeface="+mj-cs"/>
            </a:endParaRPr>
          </a:p>
        </p:txBody>
      </p:sp>
      <p:sp>
        <p:nvSpPr>
          <p:cNvPr id="7" name="Inhaltsplatzhalter 7">
            <a:extLst>
              <a:ext uri="{FF2B5EF4-FFF2-40B4-BE49-F238E27FC236}">
                <a16:creationId xmlns:a16="http://schemas.microsoft.com/office/drawing/2014/main" id="{F6127DF4-276C-51EF-D9EE-B52C6409EF14}"/>
              </a:ext>
            </a:extLst>
          </p:cNvPr>
          <p:cNvSpPr txBox="1">
            <a:spLocks/>
          </p:cNvSpPr>
          <p:nvPr/>
        </p:nvSpPr>
        <p:spPr>
          <a:xfrm>
            <a:off x="0" y="4978664"/>
            <a:ext cx="12192000" cy="14080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100" b="1" i="0" u="none" strike="noStrike" kern="1200" cap="none" spc="0" normalizeH="0" baseline="0" noProof="0" dirty="0">
              <a:ln>
                <a:noFill/>
              </a:ln>
              <a:solidFill>
                <a:prstClr val="white"/>
              </a:solidFill>
              <a:effectLst/>
              <a:uLnTx/>
              <a:uFillTx/>
              <a:latin typeface="Times" pitchFamily="18" charset="0"/>
              <a:ea typeface="+mn-ea"/>
              <a:cs typeface="Times"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1" i="0" u="none" strike="noStrike" kern="1200" cap="none" spc="0" normalizeH="0" baseline="0" noProof="0" dirty="0">
                <a:ln>
                  <a:noFill/>
                </a:ln>
                <a:solidFill>
                  <a:prstClr val="white"/>
                </a:solidFill>
                <a:effectLst/>
                <a:uLnTx/>
                <a:uFillTx/>
                <a:latin typeface="Times" pitchFamily="18" charset="0"/>
                <a:ea typeface="+mn-ea"/>
                <a:cs typeface="Times" pitchFamily="18" charset="0"/>
              </a:rPr>
              <a:t>Dmitry Budker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2800" b="1" i="1" u="none" strike="noStrike" kern="1200" cap="none" spc="0" normalizeH="0" baseline="0" noProof="0" dirty="0">
                <a:ln>
                  <a:noFill/>
                </a:ln>
                <a:solidFill>
                  <a:prstClr val="white"/>
                </a:solidFill>
                <a:effectLst/>
                <a:uLnTx/>
                <a:uFillTx/>
                <a:latin typeface="Times" pitchFamily="18" charset="0"/>
                <a:ea typeface="+mn-ea"/>
                <a:cs typeface="Times" pitchFamily="18" charset="0"/>
              </a:rPr>
              <a:t>Helmholtz Institute, Johannes Gutenberg University, Mainz </a:t>
            </a:r>
            <a:r>
              <a:rPr kumimoji="0" lang="en-US" sz="2800" b="1" i="1" u="none" strike="noStrike" kern="1200" cap="none" spc="0" normalizeH="0" baseline="0" noProof="0" dirty="0">
                <a:ln>
                  <a:noFill/>
                </a:ln>
                <a:solidFill>
                  <a:prstClr val="white"/>
                </a:solidFill>
                <a:effectLst/>
                <a:uLnTx/>
                <a:uFillTx/>
                <a:latin typeface="Times" pitchFamily="18" charset="0"/>
                <a:ea typeface="+mn-ea"/>
                <a:cs typeface="Times" pitchFamily="18" charset="0"/>
              </a:rPr>
              <a:t>&amp; UC Berkeley</a:t>
            </a:r>
          </a:p>
        </p:txBody>
      </p:sp>
      <p:sp>
        <p:nvSpPr>
          <p:cNvPr id="5" name="Inhaltsplatzhalter 7">
            <a:extLst>
              <a:ext uri="{FF2B5EF4-FFF2-40B4-BE49-F238E27FC236}">
                <a16:creationId xmlns:a16="http://schemas.microsoft.com/office/drawing/2014/main" id="{3CC764F6-9477-8F4F-28CF-4E7DADB82157}"/>
              </a:ext>
            </a:extLst>
          </p:cNvPr>
          <p:cNvSpPr txBox="1">
            <a:spLocks/>
          </p:cNvSpPr>
          <p:nvPr/>
        </p:nvSpPr>
        <p:spPr>
          <a:xfrm>
            <a:off x="0" y="6002619"/>
            <a:ext cx="12192000" cy="85129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600" b="0" i="0" u="none" strike="noStrike" kern="1200" cap="none" spc="0" normalizeH="0" baseline="0" noProof="0" dirty="0">
              <a:ln>
                <a:noFill/>
              </a:ln>
              <a:solidFill>
                <a:prstClr val="white"/>
              </a:solidFill>
              <a:effectLst/>
              <a:uLnTx/>
              <a:uFillTx/>
              <a:latin typeface="Book Antiqua"/>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white"/>
              </a:solidFill>
              <a:effectLst/>
              <a:uLnTx/>
              <a:uFillTx/>
              <a:latin typeface="Book Antiqua"/>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err="1">
                <a:ln>
                  <a:noFill/>
                </a:ln>
                <a:solidFill>
                  <a:prstClr val="white"/>
                </a:solidFill>
                <a:effectLst/>
                <a:uLnTx/>
                <a:uFillTx/>
                <a:latin typeface="Book Antiqua"/>
                <a:ea typeface="+mn-ea"/>
                <a:cs typeface="+mn-cs"/>
              </a:rPr>
              <a:t>GravNet</a:t>
            </a:r>
            <a:r>
              <a:rPr kumimoji="0" lang="en-US" sz="2800" b="0" i="0" u="none" strike="noStrike" kern="1200" cap="none" spc="0" normalizeH="0" baseline="0" noProof="0" dirty="0">
                <a:ln>
                  <a:noFill/>
                </a:ln>
                <a:solidFill>
                  <a:prstClr val="white"/>
                </a:solidFill>
                <a:effectLst/>
                <a:uLnTx/>
                <a:uFillTx/>
                <a:latin typeface="Book Antiqua"/>
                <a:ea typeface="+mn-ea"/>
                <a:cs typeface="+mn-cs"/>
              </a:rPr>
              <a:t> International Meeting, Mainz, June 26-27, 2025</a:t>
            </a:r>
            <a:endParaRPr kumimoji="0" lang="en-US" sz="35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C647F84-EAA2-FD33-65B4-924F12CE91F9}"/>
              </a:ext>
            </a:extLst>
          </p:cNvPr>
          <p:cNvSpPr txBox="1"/>
          <p:nvPr/>
        </p:nvSpPr>
        <p:spPr>
          <a:xfrm>
            <a:off x="-8451273" y="-277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9" name="TextBox 8">
            <a:extLst>
              <a:ext uri="{FF2B5EF4-FFF2-40B4-BE49-F238E27FC236}">
                <a16:creationId xmlns:a16="http://schemas.microsoft.com/office/drawing/2014/main" id="{3C6B421A-878C-B516-66F0-4B2BD6315E04}"/>
              </a:ext>
            </a:extLst>
          </p:cNvPr>
          <p:cNvSpPr txBox="1"/>
          <p:nvPr/>
        </p:nvSpPr>
        <p:spPr>
          <a:xfrm>
            <a:off x="8410991" y="4002493"/>
            <a:ext cx="3771068" cy="1323439"/>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a:t>
            </a:r>
            <a:r>
              <a:rPr kumimoji="0" lang="en-US" sz="1600" b="0" i="0" u="none" strike="noStrike" kern="1200" cap="none" spc="0" normalizeH="0" baseline="0" noProof="0" dirty="0">
                <a:ln>
                  <a:noFill/>
                </a:ln>
                <a:solidFill>
                  <a:prstClr val="black"/>
                </a:solidFill>
                <a:effectLst/>
                <a:uLnTx/>
                <a:uFillTx/>
                <a:latin typeface="Book Antiqua"/>
                <a:ea typeface="+mn-ea"/>
                <a:cs typeface="+mn-cs"/>
              </a:rPr>
              <a:t>earch for dark matter and gravitational waves in Mainz, Europe, on Earth, and in the Solar system</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in the style of Paul Gaugin,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Made with Google Gemini</a:t>
            </a:r>
          </a:p>
        </p:txBody>
      </p:sp>
      <p:sp>
        <p:nvSpPr>
          <p:cNvPr id="8" name="Slide Number Placeholder 7">
            <a:extLst>
              <a:ext uri="{FF2B5EF4-FFF2-40B4-BE49-F238E27FC236}">
                <a16:creationId xmlns:a16="http://schemas.microsoft.com/office/drawing/2014/main" id="{90C2DD8C-85F1-C26F-B882-F41A881107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B1A93-137F-4692-843E-C8A701CFA733}" type="slidenum">
              <a:rPr kumimoji="0" lang="en-US" sz="900" b="0" i="0" u="none" strike="noStrike" kern="1200" cap="none" spc="0" normalizeH="0" baseline="0" noProof="0" smtClean="0">
                <a:ln>
                  <a:noFill/>
                </a:ln>
                <a:solidFill>
                  <a:prstClr val="white">
                    <a:shade val="50000"/>
                  </a:prst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white">
                  <a:shade val="50000"/>
                </a:prstClr>
              </a:solidFill>
              <a:effectLst/>
              <a:uLnTx/>
              <a:uFillTx/>
              <a:latin typeface="Book Antiqua"/>
              <a:ea typeface="+mn-ea"/>
              <a:cs typeface="+mn-cs"/>
            </a:endParaRPr>
          </a:p>
        </p:txBody>
      </p:sp>
      <p:sp>
        <p:nvSpPr>
          <p:cNvPr id="10" name="Rectangle 6">
            <a:extLst>
              <a:ext uri="{FF2B5EF4-FFF2-40B4-BE49-F238E27FC236}">
                <a16:creationId xmlns:a16="http://schemas.microsoft.com/office/drawing/2014/main" id="{48128557-F1AD-7310-4268-F3CCDD619EB3}"/>
              </a:ext>
            </a:extLst>
          </p:cNvPr>
          <p:cNvSpPr>
            <a:spLocks noChangeArrowheads="1"/>
          </p:cNvSpPr>
          <p:nvPr/>
        </p:nvSpPr>
        <p:spPr bwMode="auto">
          <a:xfrm>
            <a:off x="3859294" y="-5695766"/>
            <a:ext cx="35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I've</a:t>
            </a:r>
          </a:p>
        </p:txBody>
      </p:sp>
      <p:sp>
        <p:nvSpPr>
          <p:cNvPr id="4" name="Rectangle 1">
            <a:extLst>
              <a:ext uri="{FF2B5EF4-FFF2-40B4-BE49-F238E27FC236}">
                <a16:creationId xmlns:a16="http://schemas.microsoft.com/office/drawing/2014/main" id="{87BC412C-937E-6A65-2903-FF79AAA1C77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pic>
        <p:nvPicPr>
          <p:cNvPr id="12" name="Picture 11">
            <a:extLst>
              <a:ext uri="{FF2B5EF4-FFF2-40B4-BE49-F238E27FC236}">
                <a16:creationId xmlns:a16="http://schemas.microsoft.com/office/drawing/2014/main" id="{E4F5ED1F-C126-3D84-0BAA-30271C92343B}"/>
              </a:ext>
            </a:extLst>
          </p:cNvPr>
          <p:cNvPicPr>
            <a:picLocks noChangeAspect="1"/>
          </p:cNvPicPr>
          <p:nvPr/>
        </p:nvPicPr>
        <p:blipFill>
          <a:blip r:embed="rId3"/>
          <a:stretch>
            <a:fillRect/>
          </a:stretch>
        </p:blipFill>
        <p:spPr>
          <a:xfrm>
            <a:off x="3555562" y="491490"/>
            <a:ext cx="4845488" cy="4845488"/>
          </a:xfrm>
          <a:prstGeom prst="rect">
            <a:avLst/>
          </a:prstGeom>
        </p:spPr>
      </p:pic>
    </p:spTree>
    <p:extLst>
      <p:ext uri="{BB962C8B-B14F-4D97-AF65-F5344CB8AC3E}">
        <p14:creationId xmlns:p14="http://schemas.microsoft.com/office/powerpoint/2010/main" val="1555830441"/>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F4D4-4045-7CE6-C7BD-45C2088810FC}"/>
              </a:ext>
            </a:extLst>
          </p:cNvPr>
          <p:cNvSpPr>
            <a:spLocks noGrp="1"/>
          </p:cNvSpPr>
          <p:nvPr>
            <p:ph type="title"/>
          </p:nvPr>
        </p:nvSpPr>
        <p:spPr>
          <a:xfrm>
            <a:off x="0" y="27901"/>
            <a:ext cx="12192000" cy="1170174"/>
          </a:xfrm>
        </p:spPr>
        <p:txBody>
          <a:bodyPr/>
          <a:lstStyle/>
          <a:p>
            <a:pPr>
              <a:lnSpc>
                <a:spcPct val="150000"/>
              </a:lnSpc>
            </a:pPr>
            <a:r>
              <a:rPr lang="en-US" dirty="0"/>
              <a:t>Detection of MHz-GHz </a:t>
            </a:r>
            <a:r>
              <a:rPr lang="en-US" dirty="0">
                <a:solidFill>
                  <a:srgbClr val="FFFF00"/>
                </a:solidFill>
              </a:rPr>
              <a:t>Gravitational Waves </a:t>
            </a:r>
            <a:r>
              <a:rPr lang="en-US" dirty="0"/>
              <a:t>with </a:t>
            </a:r>
            <a:r>
              <a:rPr lang="en-US" dirty="0" err="1">
                <a:solidFill>
                  <a:srgbClr val="FFFF00"/>
                </a:solidFill>
              </a:rPr>
              <a:t>GravNet</a:t>
            </a:r>
            <a:endParaRPr lang="en-US" dirty="0">
              <a:solidFill>
                <a:srgbClr val="FFFF00"/>
              </a:solidFill>
            </a:endParaRPr>
          </a:p>
        </p:txBody>
      </p:sp>
      <p:sp>
        <p:nvSpPr>
          <p:cNvPr id="3" name="Slide Number Placeholder 2">
            <a:extLst>
              <a:ext uri="{FF2B5EF4-FFF2-40B4-BE49-F238E27FC236}">
                <a16:creationId xmlns:a16="http://schemas.microsoft.com/office/drawing/2014/main" id="{D7230D31-2365-12F7-4B83-FCCE9B45FABE}"/>
              </a:ext>
            </a:extLst>
          </p:cNvPr>
          <p:cNvSpPr>
            <a:spLocks noGrp="1"/>
          </p:cNvSpPr>
          <p:nvPr>
            <p:ph type="sldNum" sz="quarter" idx="12"/>
          </p:nvPr>
        </p:nvSpPr>
        <p:spPr>
          <a:xfrm>
            <a:off x="10892974" y="6416682"/>
            <a:ext cx="1016000" cy="365125"/>
          </a:xfrm>
        </p:spPr>
        <p:txBody>
          <a:bodyPr/>
          <a:lstStyle/>
          <a:p>
            <a:fld id="{B79B1A93-137F-4692-843E-C8A701CFA733}" type="slidenum">
              <a:rPr lang="en-US" smtClean="0">
                <a:solidFill>
                  <a:prstClr val="white">
                    <a:shade val="50000"/>
                  </a:prstClr>
                </a:solidFill>
              </a:rPr>
              <a:pPr/>
              <a:t>2</a:t>
            </a:fld>
            <a:endParaRPr lang="en-US" dirty="0">
              <a:solidFill>
                <a:prstClr val="white">
                  <a:shade val="50000"/>
                </a:prstClr>
              </a:solidFill>
            </a:endParaRPr>
          </a:p>
        </p:txBody>
      </p:sp>
      <p:sp>
        <p:nvSpPr>
          <p:cNvPr id="6" name="TextBox 5">
            <a:extLst>
              <a:ext uri="{FF2B5EF4-FFF2-40B4-BE49-F238E27FC236}">
                <a16:creationId xmlns:a16="http://schemas.microsoft.com/office/drawing/2014/main" id="{381B8DEA-DC2C-FD3E-1A92-F8E00414CC25}"/>
              </a:ext>
            </a:extLst>
          </p:cNvPr>
          <p:cNvSpPr txBox="1"/>
          <p:nvPr/>
        </p:nvSpPr>
        <p:spPr>
          <a:xfrm>
            <a:off x="0" y="6459473"/>
            <a:ext cx="6596742" cy="369332"/>
          </a:xfrm>
          <a:prstGeom prst="rect">
            <a:avLst/>
          </a:prstGeom>
          <a:noFill/>
        </p:spPr>
        <p:txBody>
          <a:bodyPr wrap="square">
            <a:spAutoFit/>
          </a:bodyPr>
          <a:lstStyle/>
          <a:p>
            <a:r>
              <a:rPr lang="en-US" b="0" i="0" dirty="0">
                <a:solidFill>
                  <a:srgbClr val="777777"/>
                </a:solidFill>
                <a:effectLst/>
                <a:latin typeface="Exo-2-Regular"/>
              </a:rPr>
              <a:t>© Kristof </a:t>
            </a:r>
            <a:r>
              <a:rPr lang="en-US" b="0" i="0" dirty="0" err="1">
                <a:solidFill>
                  <a:srgbClr val="777777"/>
                </a:solidFill>
                <a:effectLst/>
                <a:latin typeface="Exo-2-Regular"/>
              </a:rPr>
              <a:t>Schmieden</a:t>
            </a:r>
            <a:endParaRPr lang="en-US" dirty="0"/>
          </a:p>
        </p:txBody>
      </p:sp>
      <p:sp>
        <p:nvSpPr>
          <p:cNvPr id="7" name="TextBox 6">
            <a:extLst>
              <a:ext uri="{FF2B5EF4-FFF2-40B4-BE49-F238E27FC236}">
                <a16:creationId xmlns:a16="http://schemas.microsoft.com/office/drawing/2014/main" id="{001C104B-4649-1196-BE6E-B9A4F4774664}"/>
              </a:ext>
            </a:extLst>
          </p:cNvPr>
          <p:cNvSpPr txBox="1"/>
          <p:nvPr/>
        </p:nvSpPr>
        <p:spPr>
          <a:xfrm>
            <a:off x="7641778" y="1198074"/>
            <a:ext cx="4695373" cy="3539430"/>
          </a:xfrm>
          <a:prstGeom prst="rect">
            <a:avLst/>
          </a:prstGeom>
          <a:noFill/>
        </p:spPr>
        <p:txBody>
          <a:bodyPr wrap="square">
            <a:spAutoFit/>
          </a:bodyPr>
          <a:lstStyle/>
          <a:p>
            <a:pPr algn="ctr"/>
            <a:endParaRPr lang="en-US" sz="2800" b="0" i="0" u="none" strike="noStrike" dirty="0">
              <a:solidFill>
                <a:srgbClr val="FFFF00"/>
              </a:solidFill>
              <a:effectLst/>
              <a:latin typeface="Calibri" panose="020F0502020204030204" pitchFamily="34" charset="0"/>
            </a:endParaRPr>
          </a:p>
          <a:p>
            <a:pPr marL="457200" indent="-457200">
              <a:buFont typeface="Arial" panose="020B0604020202020204" pitchFamily="34" charset="0"/>
              <a:buChar char="•"/>
            </a:pPr>
            <a:r>
              <a:rPr lang="en-US" sz="2800" dirty="0">
                <a:solidFill>
                  <a:srgbClr val="FFFF00"/>
                </a:solidFill>
                <a:latin typeface="Calibri" panose="020F0502020204030204" pitchFamily="34" charset="0"/>
              </a:rPr>
              <a:t>Bonn, Mainz, Frascati, …</a:t>
            </a:r>
          </a:p>
          <a:p>
            <a:pPr marL="457200" indent="-457200">
              <a:buFont typeface="Arial" panose="020B0604020202020204" pitchFamily="34" charset="0"/>
              <a:buChar char="•"/>
            </a:pPr>
            <a:r>
              <a:rPr lang="en-US" sz="2800" b="0" i="0" u="none" strike="noStrike" dirty="0">
                <a:solidFill>
                  <a:srgbClr val="FFFF00"/>
                </a:solidFill>
                <a:effectLst/>
                <a:latin typeface="Calibri" panose="020F0502020204030204" pitchFamily="34" charset="0"/>
              </a:rPr>
              <a:t>SC cavities; strong magnets</a:t>
            </a:r>
          </a:p>
          <a:p>
            <a:pPr marL="457200" indent="-457200">
              <a:buFont typeface="Arial" panose="020B0604020202020204" pitchFamily="34" charset="0"/>
              <a:buChar char="•"/>
            </a:pPr>
            <a:r>
              <a:rPr lang="en-US" sz="2800" dirty="0">
                <a:solidFill>
                  <a:srgbClr val="FFFF00"/>
                </a:solidFill>
                <a:latin typeface="Calibri" panose="020F0502020204030204" pitchFamily="34" charset="0"/>
              </a:rPr>
              <a:t>Fixed frequency </a:t>
            </a:r>
            <a:r>
              <a:rPr lang="en-US" sz="2000" dirty="0">
                <a:solidFill>
                  <a:srgbClr val="FFFF00"/>
                </a:solidFill>
                <a:latin typeface="Calibri" panose="020F0502020204030204" pitchFamily="34" charset="0"/>
              </a:rPr>
              <a:t>(use GW chirp)</a:t>
            </a:r>
          </a:p>
          <a:p>
            <a:pPr marL="457200" indent="-457200">
              <a:buFont typeface="Arial" panose="020B0604020202020204" pitchFamily="34" charset="0"/>
              <a:buChar char="•"/>
            </a:pPr>
            <a:r>
              <a:rPr lang="en-US" sz="2800" dirty="0">
                <a:solidFill>
                  <a:srgbClr val="FFFF00"/>
                </a:solidFill>
                <a:latin typeface="Calibri" panose="020F0502020204030204" pitchFamily="34" charset="0"/>
              </a:rPr>
              <a:t>Global network</a:t>
            </a:r>
          </a:p>
          <a:p>
            <a:pPr marL="457200" indent="-457200">
              <a:buFont typeface="Arial" panose="020B0604020202020204" pitchFamily="34" charset="0"/>
              <a:buChar char="•"/>
            </a:pPr>
            <a:r>
              <a:rPr lang="en-US" sz="2800" dirty="0">
                <a:solidFill>
                  <a:srgbClr val="FFFF00"/>
                </a:solidFill>
                <a:latin typeface="Calibri" panose="020F0502020204030204" pitchFamily="34" charset="0"/>
              </a:rPr>
              <a:t>Single-photon detection</a:t>
            </a:r>
          </a:p>
          <a:p>
            <a:pPr marL="457200" indent="-457200">
              <a:buFont typeface="Arial" panose="020B0604020202020204" pitchFamily="34" charset="0"/>
              <a:buChar char="•"/>
            </a:pPr>
            <a:r>
              <a:rPr lang="en-US" sz="2800" dirty="0">
                <a:solidFill>
                  <a:srgbClr val="FFFF00"/>
                </a:solidFill>
                <a:latin typeface="Calibri" panose="020F0502020204030204" pitchFamily="34" charset="0"/>
              </a:rPr>
              <a:t>Supported by ERC</a:t>
            </a:r>
          </a:p>
          <a:p>
            <a:endParaRPr lang="en-US" sz="2800" b="0" i="0" u="none" strike="noStrike" dirty="0">
              <a:solidFill>
                <a:srgbClr val="FFFF00"/>
              </a:solidFill>
              <a:effectLst/>
              <a:latin typeface="Calibri" panose="020F0502020204030204" pitchFamily="34" charset="0"/>
            </a:endParaRPr>
          </a:p>
        </p:txBody>
      </p:sp>
      <p:pic>
        <p:nvPicPr>
          <p:cNvPr id="1030" name="Picture 6" descr="Two ERC Synergy Grants for Helmholtz ...">
            <a:extLst>
              <a:ext uri="{FF2B5EF4-FFF2-40B4-BE49-F238E27FC236}">
                <a16:creationId xmlns:a16="http://schemas.microsoft.com/office/drawing/2014/main" id="{2CA8560B-681F-640A-1E09-DD38607E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818" y="4555872"/>
            <a:ext cx="3657600" cy="2222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904437E-E609-B496-DEA2-2123CA1A1DE8}"/>
              </a:ext>
            </a:extLst>
          </p:cNvPr>
          <p:cNvGrpSpPr/>
          <p:nvPr/>
        </p:nvGrpSpPr>
        <p:grpSpPr>
          <a:xfrm>
            <a:off x="565265" y="1410327"/>
            <a:ext cx="6749841" cy="4715260"/>
            <a:chOff x="89956" y="1043775"/>
            <a:chExt cx="5629130" cy="3793562"/>
          </a:xfrm>
        </p:grpSpPr>
        <p:pic>
          <p:nvPicPr>
            <p:cNvPr id="14" name="Picture 1" descr="Eine Wissenschaftlerin und ein Wissenschaftler arbeiten hinter einer Glasfassade und mischen Chemikalien mit Großgeräten.">
              <a:extLst>
                <a:ext uri="{FF2B5EF4-FFF2-40B4-BE49-F238E27FC236}">
                  <a16:creationId xmlns:a16="http://schemas.microsoft.com/office/drawing/2014/main" id="{51BB8F0E-C114-E83F-4E79-18F6A636423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956" y="1043775"/>
              <a:ext cx="5629130" cy="3793562"/>
            </a:xfrm>
            <a:prstGeom prst="rect">
              <a:avLst/>
            </a:prstGeom>
            <a:noFill/>
            <a:extLst>
              <a:ext uri="{909E8E84-426E-40DD-AFC4-6F175D3DCCD1}">
                <a14:hiddenFill xmlns:a14="http://schemas.microsoft.com/office/drawing/2010/main">
                  <a:solidFill>
                    <a:srgbClr val="FFFFFF"/>
                  </a:solidFill>
                </a14:hiddenFill>
              </a:ext>
            </a:extLst>
          </p:spPr>
        </p:pic>
        <p:sp>
          <p:nvSpPr>
            <p:cNvPr id="15" name="Line Callout 1 14">
              <a:extLst>
                <a:ext uri="{FF2B5EF4-FFF2-40B4-BE49-F238E27FC236}">
                  <a16:creationId xmlns:a16="http://schemas.microsoft.com/office/drawing/2014/main" id="{36B03177-57CA-4ED4-05BF-71F0A2D54987}"/>
                </a:ext>
              </a:extLst>
            </p:cNvPr>
            <p:cNvSpPr/>
            <p:nvPr/>
          </p:nvSpPr>
          <p:spPr>
            <a:xfrm>
              <a:off x="4253222" y="2450699"/>
              <a:ext cx="1388670" cy="489857"/>
            </a:xfrm>
            <a:prstGeom prst="borderCallout1">
              <a:avLst>
                <a:gd name="adj1" fmla="val 96932"/>
                <a:gd name="adj2" fmla="val 41052"/>
                <a:gd name="adj3" fmla="val 312500"/>
                <a:gd name="adj4" fmla="val -75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US" sz="1600" kern="0" dirty="0">
                  <a:solidFill>
                    <a:prstClr val="white"/>
                  </a:solidFill>
                  <a:latin typeface="Arial"/>
                  <a:cs typeface="Arial"/>
                </a:rPr>
                <a:t>CASPEr Mainz </a:t>
              </a:r>
            </a:p>
            <a:p>
              <a:pPr algn="ctr" defTabSz="609585"/>
              <a:r>
                <a:rPr lang="en-US" sz="1600" kern="0" dirty="0">
                  <a:solidFill>
                    <a:prstClr val="white"/>
                  </a:solidFill>
                  <a:latin typeface="Arial"/>
                  <a:cs typeface="Arial"/>
                </a:rPr>
                <a:t>14.1 T magnet</a:t>
              </a:r>
            </a:p>
          </p:txBody>
        </p:sp>
        <p:sp>
          <p:nvSpPr>
            <p:cNvPr id="16" name="Line Callout 1 15">
              <a:extLst>
                <a:ext uri="{FF2B5EF4-FFF2-40B4-BE49-F238E27FC236}">
                  <a16:creationId xmlns:a16="http://schemas.microsoft.com/office/drawing/2014/main" id="{B9264CA3-F3C2-D86B-AB30-B8E8654BC360}"/>
                </a:ext>
              </a:extLst>
            </p:cNvPr>
            <p:cNvSpPr/>
            <p:nvPr/>
          </p:nvSpPr>
          <p:spPr>
            <a:xfrm>
              <a:off x="4253222" y="1118841"/>
              <a:ext cx="1388670" cy="489857"/>
            </a:xfrm>
            <a:prstGeom prst="borderCallout1">
              <a:avLst>
                <a:gd name="adj1" fmla="val 96932"/>
                <a:gd name="adj2" fmla="val 41052"/>
                <a:gd name="adj3" fmla="val 297955"/>
                <a:gd name="adj4" fmla="val -319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US" kern="0" dirty="0" err="1">
                  <a:solidFill>
                    <a:prstClr val="white"/>
                  </a:solidFill>
                  <a:latin typeface="Arial"/>
                  <a:cs typeface="Arial"/>
                </a:rPr>
                <a:t>GravNet</a:t>
              </a:r>
              <a:r>
                <a:rPr lang="en-US" kern="0" dirty="0">
                  <a:solidFill>
                    <a:prstClr val="white"/>
                  </a:solidFill>
                  <a:latin typeface="Arial"/>
                  <a:cs typeface="Arial"/>
                </a:rPr>
                <a:t> prototype</a:t>
              </a:r>
            </a:p>
          </p:txBody>
        </p:sp>
        <p:pic>
          <p:nvPicPr>
            <p:cNvPr id="17" name="Picture 2" descr="The picture shows a cavity resonator, on which the detectors planned by GravNet are based.">
              <a:extLst>
                <a:ext uri="{FF2B5EF4-FFF2-40B4-BE49-F238E27FC236}">
                  <a16:creationId xmlns:a16="http://schemas.microsoft.com/office/drawing/2014/main" id="{57C0D411-9D16-574A-153A-F7BDEBCCDB4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90129" y="1123437"/>
              <a:ext cx="908248" cy="203067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8" name="Line Callout 1 17">
              <a:extLst>
                <a:ext uri="{FF2B5EF4-FFF2-40B4-BE49-F238E27FC236}">
                  <a16:creationId xmlns:a16="http://schemas.microsoft.com/office/drawing/2014/main" id="{3008FF72-012B-7599-61B3-A87EEC762D3D}"/>
                </a:ext>
              </a:extLst>
            </p:cNvPr>
            <p:cNvSpPr/>
            <p:nvPr/>
          </p:nvSpPr>
          <p:spPr>
            <a:xfrm>
              <a:off x="105442" y="2664258"/>
              <a:ext cx="1388670" cy="489857"/>
            </a:xfrm>
            <a:prstGeom prst="borderCallout1">
              <a:avLst>
                <a:gd name="adj1" fmla="val 62161"/>
                <a:gd name="adj2" fmla="val 99798"/>
                <a:gd name="adj3" fmla="val -53513"/>
                <a:gd name="adj4" fmla="val 1448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US" kern="0" dirty="0">
                  <a:solidFill>
                    <a:prstClr val="white"/>
                  </a:solidFill>
                  <a:latin typeface="Arial"/>
                  <a:cs typeface="Arial"/>
                </a:rPr>
                <a:t>Microwave cavity</a:t>
              </a:r>
            </a:p>
          </p:txBody>
        </p:sp>
      </p:grpSp>
    </p:spTree>
    <p:extLst>
      <p:ext uri="{BB962C8B-B14F-4D97-AF65-F5344CB8AC3E}">
        <p14:creationId xmlns:p14="http://schemas.microsoft.com/office/powerpoint/2010/main" val="3692801403"/>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8E473-2DCF-8FE1-4A6B-A54DC26717D6}"/>
              </a:ext>
            </a:extLst>
          </p:cNvPr>
          <p:cNvSpPr>
            <a:spLocks noGrp="1"/>
          </p:cNvSpPr>
          <p:nvPr>
            <p:ph type="sldNum" sz="quarter" idx="12"/>
          </p:nvPr>
        </p:nvSpPr>
        <p:spPr>
          <a:xfrm>
            <a:off x="11040127" y="6416682"/>
            <a:ext cx="1016000" cy="365125"/>
          </a:xfrm>
        </p:spPr>
        <p:txBody>
          <a:bodyPr/>
          <a:lstStyle/>
          <a:p>
            <a:fld id="{B79B1A93-137F-4692-843E-C8A701CFA733}" type="slidenum">
              <a:rPr lang="en-US" smtClean="0">
                <a:solidFill>
                  <a:prstClr val="white">
                    <a:shade val="50000"/>
                  </a:prstClr>
                </a:solidFill>
              </a:rPr>
              <a:pPr/>
              <a:t>3</a:t>
            </a:fld>
            <a:endParaRPr lang="en-US">
              <a:solidFill>
                <a:prstClr val="white">
                  <a:shade val="50000"/>
                </a:prstClr>
              </a:solidFill>
            </a:endParaRPr>
          </a:p>
        </p:txBody>
      </p:sp>
      <p:pic>
        <p:nvPicPr>
          <p:cNvPr id="4" name="Picture 3">
            <a:extLst>
              <a:ext uri="{FF2B5EF4-FFF2-40B4-BE49-F238E27FC236}">
                <a16:creationId xmlns:a16="http://schemas.microsoft.com/office/drawing/2014/main" id="{D085B9C3-E528-1273-A1F0-706922746AF6}"/>
              </a:ext>
            </a:extLst>
          </p:cNvPr>
          <p:cNvPicPr>
            <a:picLocks noChangeAspect="1"/>
          </p:cNvPicPr>
          <p:nvPr/>
        </p:nvPicPr>
        <p:blipFill>
          <a:blip r:embed="rId2"/>
          <a:stretch>
            <a:fillRect/>
          </a:stretch>
        </p:blipFill>
        <p:spPr>
          <a:xfrm>
            <a:off x="6786395" y="46523"/>
            <a:ext cx="5076252" cy="6768336"/>
          </a:xfrm>
          <a:prstGeom prst="rect">
            <a:avLst/>
          </a:prstGeom>
        </p:spPr>
      </p:pic>
      <p:pic>
        <p:nvPicPr>
          <p:cNvPr id="6" name="Picture 5">
            <a:extLst>
              <a:ext uri="{FF2B5EF4-FFF2-40B4-BE49-F238E27FC236}">
                <a16:creationId xmlns:a16="http://schemas.microsoft.com/office/drawing/2014/main" id="{92DE6648-D691-F891-6FC2-077919B5A498}"/>
              </a:ext>
            </a:extLst>
          </p:cNvPr>
          <p:cNvPicPr>
            <a:picLocks noChangeAspect="1"/>
          </p:cNvPicPr>
          <p:nvPr/>
        </p:nvPicPr>
        <p:blipFill>
          <a:blip r:embed="rId3"/>
          <a:stretch>
            <a:fillRect/>
          </a:stretch>
        </p:blipFill>
        <p:spPr>
          <a:xfrm>
            <a:off x="102822" y="1894901"/>
            <a:ext cx="6555435" cy="4916576"/>
          </a:xfrm>
          <a:prstGeom prst="rect">
            <a:avLst/>
          </a:prstGeom>
        </p:spPr>
      </p:pic>
      <p:sp>
        <p:nvSpPr>
          <p:cNvPr id="7" name="TextBox 6">
            <a:extLst>
              <a:ext uri="{FF2B5EF4-FFF2-40B4-BE49-F238E27FC236}">
                <a16:creationId xmlns:a16="http://schemas.microsoft.com/office/drawing/2014/main" id="{9FC435B8-613B-7A25-DB13-08BA1659451F}"/>
              </a:ext>
            </a:extLst>
          </p:cNvPr>
          <p:cNvSpPr txBox="1"/>
          <p:nvPr/>
        </p:nvSpPr>
        <p:spPr>
          <a:xfrm>
            <a:off x="0" y="1248570"/>
            <a:ext cx="2644048" cy="646331"/>
          </a:xfrm>
          <a:prstGeom prst="rect">
            <a:avLst/>
          </a:prstGeom>
          <a:noFill/>
        </p:spPr>
        <p:txBody>
          <a:bodyPr wrap="square" rtlCol="0">
            <a:spAutoFit/>
          </a:bodyPr>
          <a:lstStyle/>
          <a:p>
            <a:r>
              <a:rPr lang="en-US" sz="3600" dirty="0"/>
              <a:t>Brussels</a:t>
            </a:r>
          </a:p>
        </p:txBody>
      </p:sp>
      <p:sp>
        <p:nvSpPr>
          <p:cNvPr id="8" name="TextBox 7">
            <a:extLst>
              <a:ext uri="{FF2B5EF4-FFF2-40B4-BE49-F238E27FC236}">
                <a16:creationId xmlns:a16="http://schemas.microsoft.com/office/drawing/2014/main" id="{EDC98D9F-4D1A-E9B6-B51A-29C30DF81756}"/>
              </a:ext>
            </a:extLst>
          </p:cNvPr>
          <p:cNvSpPr txBox="1"/>
          <p:nvPr/>
        </p:nvSpPr>
        <p:spPr>
          <a:xfrm>
            <a:off x="4516923" y="200132"/>
            <a:ext cx="2214386" cy="646331"/>
          </a:xfrm>
          <a:prstGeom prst="rect">
            <a:avLst/>
          </a:prstGeom>
          <a:noFill/>
        </p:spPr>
        <p:txBody>
          <a:bodyPr wrap="square" rtlCol="0">
            <a:spAutoFit/>
          </a:bodyPr>
          <a:lstStyle/>
          <a:p>
            <a:r>
              <a:rPr lang="en-US" sz="3600" dirty="0"/>
              <a:t>Barcelona</a:t>
            </a:r>
          </a:p>
        </p:txBody>
      </p:sp>
    </p:spTree>
    <p:extLst>
      <p:ext uri="{BB962C8B-B14F-4D97-AF65-F5344CB8AC3E}">
        <p14:creationId xmlns:p14="http://schemas.microsoft.com/office/powerpoint/2010/main" val="378027115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575C-EEB3-08A3-6C94-E2F6200A595C}"/>
              </a:ext>
            </a:extLst>
          </p:cNvPr>
          <p:cNvSpPr>
            <a:spLocks noGrp="1"/>
          </p:cNvSpPr>
          <p:nvPr>
            <p:ph type="title"/>
          </p:nvPr>
        </p:nvSpPr>
        <p:spPr>
          <a:xfrm>
            <a:off x="609600" y="21248"/>
            <a:ext cx="10972800" cy="727899"/>
          </a:xfrm>
        </p:spPr>
        <p:txBody>
          <a:bodyPr/>
          <a:lstStyle/>
          <a:p>
            <a:r>
              <a:rPr lang="en-US" dirty="0"/>
              <a:t>The Four Pillars</a:t>
            </a:r>
          </a:p>
        </p:txBody>
      </p:sp>
      <p:sp>
        <p:nvSpPr>
          <p:cNvPr id="3" name="Slide Number Placeholder 2">
            <a:extLst>
              <a:ext uri="{FF2B5EF4-FFF2-40B4-BE49-F238E27FC236}">
                <a16:creationId xmlns:a16="http://schemas.microsoft.com/office/drawing/2014/main" id="{AF792F46-6D07-705A-4368-86A5320C0BC4}"/>
              </a:ext>
            </a:extLst>
          </p:cNvPr>
          <p:cNvSpPr>
            <a:spLocks noGrp="1"/>
          </p:cNvSpPr>
          <p:nvPr>
            <p:ph type="sldNum" sz="quarter" idx="12"/>
          </p:nvPr>
        </p:nvSpPr>
        <p:spPr/>
        <p:txBody>
          <a:bodyPr/>
          <a:lstStyle/>
          <a:p>
            <a:fld id="{B79B1A93-137F-4692-843E-C8A701CFA733}" type="slidenum">
              <a:rPr lang="en-US" smtClean="0">
                <a:solidFill>
                  <a:prstClr val="white">
                    <a:shade val="50000"/>
                  </a:prstClr>
                </a:solidFill>
              </a:rPr>
              <a:pPr/>
              <a:t>4</a:t>
            </a:fld>
            <a:endParaRPr lang="en-US">
              <a:solidFill>
                <a:prstClr val="white">
                  <a:shade val="50000"/>
                </a:prstClr>
              </a:solidFill>
            </a:endParaRPr>
          </a:p>
        </p:txBody>
      </p:sp>
      <p:graphicFrame>
        <p:nvGraphicFramePr>
          <p:cNvPr id="4" name="Diagram 3">
            <a:extLst>
              <a:ext uri="{FF2B5EF4-FFF2-40B4-BE49-F238E27FC236}">
                <a16:creationId xmlns:a16="http://schemas.microsoft.com/office/drawing/2014/main" id="{B5AE2FBD-BC56-7E77-F7A9-E2CAE25DBEAE}"/>
              </a:ext>
            </a:extLst>
          </p:cNvPr>
          <p:cNvGraphicFramePr/>
          <p:nvPr>
            <p:extLst>
              <p:ext uri="{D42A27DB-BD31-4B8C-83A1-F6EECF244321}">
                <p14:modId xmlns:p14="http://schemas.microsoft.com/office/powerpoint/2010/main" val="2701128964"/>
              </p:ext>
            </p:extLst>
          </p:nvPr>
        </p:nvGraphicFramePr>
        <p:xfrm>
          <a:off x="100208" y="719666"/>
          <a:ext cx="11962356" cy="6062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rame 4">
            <a:extLst>
              <a:ext uri="{FF2B5EF4-FFF2-40B4-BE49-F238E27FC236}">
                <a16:creationId xmlns:a16="http://schemas.microsoft.com/office/drawing/2014/main" id="{37B31B6F-9800-B263-441C-B327480CFEEE}"/>
              </a:ext>
            </a:extLst>
          </p:cNvPr>
          <p:cNvSpPr/>
          <p:nvPr/>
        </p:nvSpPr>
        <p:spPr>
          <a:xfrm>
            <a:off x="100207" y="3571232"/>
            <a:ext cx="2598021" cy="2184992"/>
          </a:xfrm>
          <a:prstGeom prst="frame">
            <a:avLst>
              <a:gd name="adj1" fmla="val 2340"/>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F8CA736F-F26B-96B7-728B-96BE7851B2F7}"/>
              </a:ext>
            </a:extLst>
          </p:cNvPr>
          <p:cNvSpPr/>
          <p:nvPr/>
        </p:nvSpPr>
        <p:spPr>
          <a:xfrm>
            <a:off x="6338614" y="3571232"/>
            <a:ext cx="2598021" cy="2184992"/>
          </a:xfrm>
          <a:prstGeom prst="frame">
            <a:avLst>
              <a:gd name="adj1" fmla="val 2340"/>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58576ECF-5AE9-863C-8028-9E1E6B499D97}"/>
              </a:ext>
            </a:extLst>
          </p:cNvPr>
          <p:cNvSpPr/>
          <p:nvPr/>
        </p:nvSpPr>
        <p:spPr>
          <a:xfrm>
            <a:off x="9464543" y="3571232"/>
            <a:ext cx="2598021" cy="2184992"/>
          </a:xfrm>
          <a:prstGeom prst="frame">
            <a:avLst>
              <a:gd name="adj1" fmla="val 2340"/>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77E1DF9B-D98E-4CDC-144C-9FA94D0CBE90}"/>
              </a:ext>
            </a:extLst>
          </p:cNvPr>
          <p:cNvSpPr/>
          <p:nvPr/>
        </p:nvSpPr>
        <p:spPr>
          <a:xfrm>
            <a:off x="3212685" y="3571232"/>
            <a:ext cx="2598021" cy="2184992"/>
          </a:xfrm>
          <a:prstGeom prst="frame">
            <a:avLst>
              <a:gd name="adj1" fmla="val 2340"/>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a:extLst>
              <a:ext uri="{FF2B5EF4-FFF2-40B4-BE49-F238E27FC236}">
                <a16:creationId xmlns:a16="http://schemas.microsoft.com/office/drawing/2014/main" id="{9E92F230-290C-7052-0866-AB4DA65B40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9027" y="36238"/>
            <a:ext cx="2429702" cy="3265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2CD85A7-4911-6AA4-2441-156F583A58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8219" y="36238"/>
            <a:ext cx="2429702" cy="326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26159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D0BF754-9482-1E44-B00E-75B5D32EE402}"/>
                                            </p:graphicEl>
                                          </p:spTgt>
                                        </p:tgtEl>
                                        <p:attrNameLst>
                                          <p:attrName>style.visibility</p:attrName>
                                        </p:attrNameLst>
                                      </p:cBhvr>
                                      <p:to>
                                        <p:strVal val="visible"/>
                                      </p:to>
                                    </p:set>
                                    <p:animEffect transition="in" filter="fade">
                                      <p:cBhvr>
                                        <p:cTn id="7" dur="500"/>
                                        <p:tgtEl>
                                          <p:spTgt spid="4">
                                            <p:graphicEl>
                                              <a:dgm id="{1D0BF754-9482-1E44-B00E-75B5D32EE40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9FB0D95A-876F-404A-92E1-D8CE49FCBC41}"/>
                                            </p:graphicEl>
                                          </p:spTgt>
                                        </p:tgtEl>
                                        <p:attrNameLst>
                                          <p:attrName>style.visibility</p:attrName>
                                        </p:attrNameLst>
                                      </p:cBhvr>
                                      <p:to>
                                        <p:strVal val="visible"/>
                                      </p:to>
                                    </p:set>
                                    <p:animEffect transition="in" filter="fade">
                                      <p:cBhvr>
                                        <p:cTn id="12" dur="500"/>
                                        <p:tgtEl>
                                          <p:spTgt spid="4">
                                            <p:graphicEl>
                                              <a:dgm id="{9FB0D95A-876F-404A-92E1-D8CE49FCBC4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5BBFD5C4-5A1D-1443-9343-C96CE3203534}"/>
                                            </p:graphicEl>
                                          </p:spTgt>
                                        </p:tgtEl>
                                        <p:attrNameLst>
                                          <p:attrName>style.visibility</p:attrName>
                                        </p:attrNameLst>
                                      </p:cBhvr>
                                      <p:to>
                                        <p:strVal val="visible"/>
                                      </p:to>
                                    </p:set>
                                    <p:animEffect transition="in" filter="fade">
                                      <p:cBhvr>
                                        <p:cTn id="15" dur="500"/>
                                        <p:tgtEl>
                                          <p:spTgt spid="4">
                                            <p:graphicEl>
                                              <a:dgm id="{5BBFD5C4-5A1D-1443-9343-C96CE320353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84DE88F0-496A-EA48-9A13-DBF557A2CF4A}"/>
                                            </p:graphicEl>
                                          </p:spTgt>
                                        </p:tgtEl>
                                        <p:attrNameLst>
                                          <p:attrName>style.visibility</p:attrName>
                                        </p:attrNameLst>
                                      </p:cBhvr>
                                      <p:to>
                                        <p:strVal val="visible"/>
                                      </p:to>
                                    </p:set>
                                    <p:animEffect transition="in" filter="fade">
                                      <p:cBhvr>
                                        <p:cTn id="20" dur="500"/>
                                        <p:tgtEl>
                                          <p:spTgt spid="4">
                                            <p:graphicEl>
                                              <a:dgm id="{84DE88F0-496A-EA48-9A13-DBF557A2CF4A}"/>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79EF6FDE-5E37-6348-8389-D9DA5F9A2750}"/>
                                            </p:graphicEl>
                                          </p:spTgt>
                                        </p:tgtEl>
                                        <p:attrNameLst>
                                          <p:attrName>style.visibility</p:attrName>
                                        </p:attrNameLst>
                                      </p:cBhvr>
                                      <p:to>
                                        <p:strVal val="visible"/>
                                      </p:to>
                                    </p:set>
                                    <p:animEffect transition="in" filter="fade">
                                      <p:cBhvr>
                                        <p:cTn id="23" dur="500"/>
                                        <p:tgtEl>
                                          <p:spTgt spid="4">
                                            <p:graphicEl>
                                              <a:dgm id="{79EF6FDE-5E37-6348-8389-D9DA5F9A275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83362D0B-64CA-5C4A-B901-D9D7AA0C0FFA}"/>
                                            </p:graphicEl>
                                          </p:spTgt>
                                        </p:tgtEl>
                                        <p:attrNameLst>
                                          <p:attrName>style.visibility</p:attrName>
                                        </p:attrNameLst>
                                      </p:cBhvr>
                                      <p:to>
                                        <p:strVal val="visible"/>
                                      </p:to>
                                    </p:set>
                                    <p:animEffect transition="in" filter="fade">
                                      <p:cBhvr>
                                        <p:cTn id="28" dur="500"/>
                                        <p:tgtEl>
                                          <p:spTgt spid="4">
                                            <p:graphicEl>
                                              <a:dgm id="{83362D0B-64CA-5C4A-B901-D9D7AA0C0FF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8F4B74EB-5CE6-0A46-AD48-28D2CC7A4C18}"/>
                                            </p:graphicEl>
                                          </p:spTgt>
                                        </p:tgtEl>
                                        <p:attrNameLst>
                                          <p:attrName>style.visibility</p:attrName>
                                        </p:attrNameLst>
                                      </p:cBhvr>
                                      <p:to>
                                        <p:strVal val="visible"/>
                                      </p:to>
                                    </p:set>
                                    <p:animEffect transition="in" filter="fade">
                                      <p:cBhvr>
                                        <p:cTn id="31" dur="500"/>
                                        <p:tgtEl>
                                          <p:spTgt spid="4">
                                            <p:graphicEl>
                                              <a:dgm id="{8F4B74EB-5CE6-0A46-AD48-28D2CC7A4C1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75FB3A4A-E456-FE4A-B499-2F3237935BA7}"/>
                                            </p:graphicEl>
                                          </p:spTgt>
                                        </p:tgtEl>
                                        <p:attrNameLst>
                                          <p:attrName>style.visibility</p:attrName>
                                        </p:attrNameLst>
                                      </p:cBhvr>
                                      <p:to>
                                        <p:strVal val="visible"/>
                                      </p:to>
                                    </p:set>
                                    <p:animEffect transition="in" filter="fade">
                                      <p:cBhvr>
                                        <p:cTn id="36" dur="500"/>
                                        <p:tgtEl>
                                          <p:spTgt spid="4">
                                            <p:graphicEl>
                                              <a:dgm id="{75FB3A4A-E456-FE4A-B499-2F3237935BA7}"/>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9D0C62C3-6E40-1B45-9A06-CB017EFBD8D1}"/>
                                            </p:graphicEl>
                                          </p:spTgt>
                                        </p:tgtEl>
                                        <p:attrNameLst>
                                          <p:attrName>style.visibility</p:attrName>
                                        </p:attrNameLst>
                                      </p:cBhvr>
                                      <p:to>
                                        <p:strVal val="visible"/>
                                      </p:to>
                                    </p:set>
                                    <p:animEffect transition="in" filter="fade">
                                      <p:cBhvr>
                                        <p:cTn id="39" dur="500"/>
                                        <p:tgtEl>
                                          <p:spTgt spid="4">
                                            <p:graphicEl>
                                              <a:dgm id="{9D0C62C3-6E40-1B45-9A06-CB017EFBD8D1}"/>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circle(in)">
                                      <p:cBhvr>
                                        <p:cTn id="64" dur="500"/>
                                        <p:tgtEl>
                                          <p:spTgt spid="1026"/>
                                        </p:tgtEl>
                                      </p:cBhvr>
                                    </p:animEffect>
                                  </p:childTnLst>
                                </p:cTn>
                              </p:par>
                              <p:par>
                                <p:cTn id="65" presetID="6" presetClass="entr" presetSubtype="1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Google Shape;163;p16"/>
          <p:cNvSpPr txBox="1">
            <a:spLocks noGrp="1"/>
          </p:cNvSpPr>
          <p:nvPr>
            <p:ph type="title"/>
          </p:nvPr>
        </p:nvSpPr>
        <p:spPr>
          <a:xfrm>
            <a:off x="417369" y="67784"/>
            <a:ext cx="11727203" cy="1143201"/>
          </a:xfrm>
          <a:prstGeom prst="rect">
            <a:avLst/>
          </a:prstGeom>
        </p:spPr>
        <p:txBody>
          <a:bodyPr/>
          <a:lstStyle>
            <a:lvl1pPr>
              <a:defRPr sz="3300"/>
            </a:lvl1pPr>
          </a:lstStyle>
          <a:p>
            <a:r>
              <a:t>GravNet in 2031</a:t>
            </a:r>
          </a:p>
        </p:txBody>
      </p:sp>
      <p:pic>
        <p:nvPicPr>
          <p:cNvPr id="420" name="eingesetztes-Bild.png" descr="eingesetztes-Bild.png"/>
          <p:cNvPicPr>
            <a:picLocks noChangeAspect="1"/>
          </p:cNvPicPr>
          <p:nvPr/>
        </p:nvPicPr>
        <p:blipFill>
          <a:blip r:embed="rId3"/>
          <a:stretch>
            <a:fillRect/>
          </a:stretch>
        </p:blipFill>
        <p:spPr>
          <a:xfrm>
            <a:off x="152762" y="1366574"/>
            <a:ext cx="8008063" cy="4908767"/>
          </a:xfrm>
          <a:prstGeom prst="rect">
            <a:avLst/>
          </a:prstGeom>
          <a:ln w="12700">
            <a:miter lim="400000"/>
          </a:ln>
        </p:spPr>
      </p:pic>
      <p:grpSp>
        <p:nvGrpSpPr>
          <p:cNvPr id="424" name="Group"/>
          <p:cNvGrpSpPr/>
          <p:nvPr/>
        </p:nvGrpSpPr>
        <p:grpSpPr>
          <a:xfrm>
            <a:off x="1098038" y="1626393"/>
            <a:ext cx="6886061" cy="4142431"/>
            <a:chOff x="-2738" y="0"/>
            <a:chExt cx="5164544" cy="3106821"/>
          </a:xfrm>
        </p:grpSpPr>
        <p:sp>
          <p:nvSpPr>
            <p:cNvPr id="421" name="Shape"/>
            <p:cNvSpPr/>
            <p:nvPr/>
          </p:nvSpPr>
          <p:spPr>
            <a:xfrm>
              <a:off x="7206" y="0"/>
              <a:ext cx="5154601" cy="3106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0342"/>
                  </a:lnTo>
                  <a:lnTo>
                    <a:pt x="21581" y="21600"/>
                  </a:lnTo>
                  <a:lnTo>
                    <a:pt x="20071" y="21573"/>
                  </a:lnTo>
                  <a:cubicBezTo>
                    <a:pt x="19999" y="21258"/>
                    <a:pt x="19884" y="20975"/>
                    <a:pt x="19734" y="20748"/>
                  </a:cubicBezTo>
                  <a:cubicBezTo>
                    <a:pt x="19583" y="20518"/>
                    <a:pt x="19401" y="20354"/>
                    <a:pt x="19238" y="20146"/>
                  </a:cubicBezTo>
                  <a:cubicBezTo>
                    <a:pt x="18925" y="19747"/>
                    <a:pt x="18686" y="19194"/>
                    <a:pt x="18343" y="18866"/>
                  </a:cubicBezTo>
                  <a:cubicBezTo>
                    <a:pt x="18167" y="18698"/>
                    <a:pt x="17970" y="18598"/>
                    <a:pt x="17767" y="18575"/>
                  </a:cubicBezTo>
                  <a:cubicBezTo>
                    <a:pt x="17374" y="18532"/>
                    <a:pt x="16998" y="18779"/>
                    <a:pt x="16621" y="18967"/>
                  </a:cubicBezTo>
                  <a:cubicBezTo>
                    <a:pt x="16083" y="19236"/>
                    <a:pt x="15527" y="19386"/>
                    <a:pt x="14977" y="19582"/>
                  </a:cubicBezTo>
                  <a:cubicBezTo>
                    <a:pt x="14690" y="19684"/>
                    <a:pt x="14403" y="19799"/>
                    <a:pt x="14109" y="19799"/>
                  </a:cubicBezTo>
                  <a:cubicBezTo>
                    <a:pt x="13657" y="19799"/>
                    <a:pt x="13241" y="19541"/>
                    <a:pt x="12833" y="19234"/>
                  </a:cubicBezTo>
                  <a:cubicBezTo>
                    <a:pt x="12442" y="18940"/>
                    <a:pt x="12052" y="18598"/>
                    <a:pt x="11670" y="18259"/>
                  </a:cubicBezTo>
                  <a:cubicBezTo>
                    <a:pt x="9660" y="16474"/>
                    <a:pt x="7650" y="14690"/>
                    <a:pt x="5656" y="12860"/>
                  </a:cubicBezTo>
                  <a:cubicBezTo>
                    <a:pt x="3761" y="11121"/>
                    <a:pt x="1881" y="9338"/>
                    <a:pt x="15" y="7515"/>
                  </a:cubicBezTo>
                  <a:lnTo>
                    <a:pt x="0" y="0"/>
                  </a:lnTo>
                  <a:close/>
                </a:path>
              </a:pathLst>
            </a:custGeom>
            <a:gradFill flip="none" rotWithShape="1">
              <a:gsLst>
                <a:gs pos="0">
                  <a:srgbClr val="929292"/>
                </a:gs>
                <a:gs pos="40997">
                  <a:srgbClr val="919191"/>
                </a:gs>
                <a:gs pos="100000">
                  <a:srgbClr val="FFFFFF">
                    <a:alpha val="0"/>
                  </a:srgbClr>
                </a:gs>
              </a:gsLst>
              <a:path path="shape">
                <a:fillToRect l="25470" t="123826" r="74529" b="-23826"/>
              </a:path>
            </a:gradFill>
            <a:ln w="12700" cap="flat">
              <a:noFill/>
              <a:miter lim="400000"/>
            </a:ln>
            <a:effectLst/>
          </p:spPr>
          <p:txBody>
            <a:bodyPr wrap="square" lIns="67733" tIns="67733" rIns="67733" bIns="67733" numCol="1" anchor="ctr">
              <a:noAutofit/>
            </a:bodyPr>
            <a:lstStyle/>
            <a:p>
              <a:pPr algn="ctr" defTabSz="1100639" hangingPunct="0">
                <a:defRPr sz="3000" b="1">
                  <a:solidFill>
                    <a:srgbClr val="F1BC40"/>
                  </a:solidFill>
                  <a:latin typeface="Helvetica Neue"/>
                  <a:ea typeface="Helvetica Neue"/>
                  <a:cs typeface="Helvetica Neue"/>
                  <a:sym typeface="Helvetica Neue"/>
                </a:defRPr>
              </a:pPr>
              <a:endParaRPr sz="4000" b="1" kern="0">
                <a:solidFill>
                  <a:srgbClr val="F1BC40"/>
                </a:solidFill>
                <a:latin typeface="Helvetica Neue"/>
                <a:ea typeface="Helvetica Neue"/>
                <a:cs typeface="Helvetica Neue"/>
                <a:sym typeface="Helvetica Neue"/>
              </a:endParaRPr>
            </a:p>
          </p:txBody>
        </p:sp>
        <p:sp>
          <p:nvSpPr>
            <p:cNvPr id="422" name="Line"/>
            <p:cNvSpPr/>
            <p:nvPr/>
          </p:nvSpPr>
          <p:spPr>
            <a:xfrm>
              <a:off x="11124" y="1076887"/>
              <a:ext cx="4789328" cy="20150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523" y="21113"/>
                    <a:pt x="21399" y="20677"/>
                    <a:pt x="21238" y="20328"/>
                  </a:cubicBezTo>
                  <a:cubicBezTo>
                    <a:pt x="21075" y="19973"/>
                    <a:pt x="20879" y="19720"/>
                    <a:pt x="20704" y="19400"/>
                  </a:cubicBezTo>
                  <a:cubicBezTo>
                    <a:pt x="20367" y="18784"/>
                    <a:pt x="20110" y="17931"/>
                    <a:pt x="19740" y="17427"/>
                  </a:cubicBezTo>
                  <a:cubicBezTo>
                    <a:pt x="19551" y="17167"/>
                    <a:pt x="19339" y="17012"/>
                    <a:pt x="19121" y="16978"/>
                  </a:cubicBezTo>
                  <a:cubicBezTo>
                    <a:pt x="18697" y="16910"/>
                    <a:pt x="18293" y="17292"/>
                    <a:pt x="17887" y="17582"/>
                  </a:cubicBezTo>
                  <a:cubicBezTo>
                    <a:pt x="17308" y="17996"/>
                    <a:pt x="16709" y="18227"/>
                    <a:pt x="16118" y="18529"/>
                  </a:cubicBezTo>
                  <a:cubicBezTo>
                    <a:pt x="15809" y="18687"/>
                    <a:pt x="15500" y="18865"/>
                    <a:pt x="15184" y="18865"/>
                  </a:cubicBezTo>
                  <a:cubicBezTo>
                    <a:pt x="14697" y="18865"/>
                    <a:pt x="14249" y="18467"/>
                    <a:pt x="13810" y="17994"/>
                  </a:cubicBezTo>
                  <a:cubicBezTo>
                    <a:pt x="13389" y="17540"/>
                    <a:pt x="12969" y="17013"/>
                    <a:pt x="12558" y="16490"/>
                  </a:cubicBezTo>
                  <a:cubicBezTo>
                    <a:pt x="10395" y="13737"/>
                    <a:pt x="8234" y="10978"/>
                    <a:pt x="6085" y="8165"/>
                  </a:cubicBezTo>
                  <a:cubicBezTo>
                    <a:pt x="4045" y="5494"/>
                    <a:pt x="2017" y="2769"/>
                    <a:pt x="0" y="0"/>
                  </a:cubicBezTo>
                </a:path>
              </a:pathLst>
            </a:custGeom>
            <a:noFill/>
            <a:ln w="25400" cap="flat">
              <a:solidFill>
                <a:srgbClr val="535353"/>
              </a:solidFill>
              <a:prstDash val="solid"/>
              <a:miter lim="400000"/>
            </a:ln>
            <a:effectLst/>
          </p:spPr>
          <p:txBody>
            <a:bodyPr wrap="square" lIns="67733" tIns="67733" rIns="67733" bIns="67733" numCol="1" anchor="ctr">
              <a:noAutofit/>
            </a:bodyPr>
            <a:lstStyle/>
            <a:p>
              <a:pPr algn="ctr" defTabSz="1100639" hangingPunct="0">
                <a:defRPr sz="800" b="1">
                  <a:latin typeface="Helvetica Neue"/>
                  <a:ea typeface="Helvetica Neue"/>
                  <a:cs typeface="Helvetica Neue"/>
                  <a:sym typeface="Helvetica Neue"/>
                </a:defRPr>
              </a:pPr>
              <a:endParaRPr sz="1067" b="1" kern="0">
                <a:solidFill>
                  <a:srgbClr val="000000"/>
                </a:solidFill>
                <a:latin typeface="Helvetica Neue"/>
                <a:ea typeface="Helvetica Neue"/>
                <a:cs typeface="Helvetica Neue"/>
                <a:sym typeface="Helvetica Neue"/>
              </a:endParaRPr>
            </a:p>
          </p:txBody>
        </p:sp>
        <p:sp>
          <p:nvSpPr>
            <p:cNvPr id="423" name="Primodial Sources"/>
            <p:cNvSpPr/>
            <p:nvPr/>
          </p:nvSpPr>
          <p:spPr>
            <a:xfrm rot="1800000">
              <a:off x="-18653" y="1139953"/>
              <a:ext cx="1285551" cy="2808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86" y="307"/>
                  </a:lnTo>
                  <a:lnTo>
                    <a:pt x="21600" y="21600"/>
                  </a:lnTo>
                  <a:lnTo>
                    <a:pt x="14" y="21293"/>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ctr" defTabSz="825500">
                <a:defRPr sz="1100">
                  <a:solidFill>
                    <a:srgbClr val="FFFFFF"/>
                  </a:solidFill>
                  <a:latin typeface="Helvetica Neue Light"/>
                  <a:ea typeface="Helvetica Neue Light"/>
                  <a:cs typeface="Helvetica Neue Light"/>
                  <a:sym typeface="Helvetica Neue Light"/>
                </a:defRPr>
              </a:lvl1pPr>
            </a:lstStyle>
            <a:p>
              <a:pPr defTabSz="1100639" hangingPunct="0"/>
              <a:r>
                <a:rPr sz="1467" kern="0"/>
                <a:t>Primodial Sources</a:t>
              </a:r>
            </a:p>
          </p:txBody>
        </p:sp>
      </p:grpSp>
      <p:grpSp>
        <p:nvGrpSpPr>
          <p:cNvPr id="427" name="Group"/>
          <p:cNvGrpSpPr/>
          <p:nvPr/>
        </p:nvGrpSpPr>
        <p:grpSpPr>
          <a:xfrm>
            <a:off x="5024545" y="1516001"/>
            <a:ext cx="2959691" cy="4027355"/>
            <a:chOff x="0" y="0"/>
            <a:chExt cx="2219767" cy="3020514"/>
          </a:xfrm>
        </p:grpSpPr>
        <p:sp>
          <p:nvSpPr>
            <p:cNvPr id="425" name="Shape"/>
            <p:cNvSpPr/>
            <p:nvPr/>
          </p:nvSpPr>
          <p:spPr>
            <a:xfrm>
              <a:off x="0" y="48188"/>
              <a:ext cx="2219768" cy="2972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5" y="12415"/>
                  </a:lnTo>
                  <a:lnTo>
                    <a:pt x="21600" y="21600"/>
                  </a:lnTo>
                  <a:lnTo>
                    <a:pt x="21518" y="47"/>
                  </a:lnTo>
                  <a:lnTo>
                    <a:pt x="0" y="0"/>
                  </a:lnTo>
                  <a:close/>
                </a:path>
              </a:pathLst>
            </a:custGeom>
            <a:solidFill>
              <a:srgbClr val="D5D5D5">
                <a:alpha val="55797"/>
              </a:srgbClr>
            </a:solidFill>
            <a:ln w="12700" cap="flat">
              <a:noFill/>
              <a:miter lim="400000"/>
            </a:ln>
            <a:effectLst/>
          </p:spPr>
          <p:txBody>
            <a:bodyPr wrap="square" lIns="67733" tIns="67733" rIns="67733" bIns="67733" numCol="1" anchor="ctr">
              <a:noAutofit/>
            </a:bodyPr>
            <a:lstStyle/>
            <a:p>
              <a:pPr algn="ctr" defTabSz="1100639" hangingPunct="0">
                <a:defRPr sz="3000" b="1">
                  <a:latin typeface="Helvetica Neue"/>
                  <a:ea typeface="Helvetica Neue"/>
                  <a:cs typeface="Helvetica Neue"/>
                  <a:sym typeface="Helvetica Neue"/>
                </a:defRPr>
              </a:pPr>
              <a:endParaRPr sz="4000" b="1" kern="0">
                <a:solidFill>
                  <a:srgbClr val="000000"/>
                </a:solidFill>
                <a:latin typeface="Helvetica Neue"/>
                <a:ea typeface="Helvetica Neue"/>
                <a:cs typeface="Helvetica Neue"/>
                <a:sym typeface="Helvetica Neue"/>
              </a:endParaRPr>
            </a:p>
          </p:txBody>
        </p:sp>
        <p:sp>
          <p:nvSpPr>
            <p:cNvPr id="426" name="Terra  Incognita"/>
            <p:cNvSpPr txBox="1"/>
            <p:nvPr/>
          </p:nvSpPr>
          <p:spPr>
            <a:xfrm>
              <a:off x="17560" y="0"/>
              <a:ext cx="881499" cy="593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p>
              <a:pPr defTabSz="1100639" hangingPunct="0">
                <a:defRPr sz="1200">
                  <a:solidFill>
                    <a:srgbClr val="5E5E5E"/>
                  </a:solidFill>
                  <a:latin typeface="Helvetica Neue Light"/>
                  <a:ea typeface="Helvetica Neue Light"/>
                  <a:cs typeface="Helvetica Neue Light"/>
                  <a:sym typeface="Helvetica Neue Light"/>
                </a:defRPr>
              </a:pPr>
              <a:r>
                <a:rPr sz="1600" kern="0">
                  <a:solidFill>
                    <a:srgbClr val="5E5E5E"/>
                  </a:solidFill>
                  <a:latin typeface="Helvetica Neue Light"/>
                  <a:ea typeface="Helvetica Neue Light"/>
                  <a:sym typeface="Helvetica Neue Light"/>
                </a:rPr>
                <a:t>Terra </a:t>
              </a:r>
              <a:br>
                <a:rPr sz="1600" kern="0">
                  <a:solidFill>
                    <a:srgbClr val="5E5E5E"/>
                  </a:solidFill>
                  <a:latin typeface="Helvetica Neue Light"/>
                  <a:ea typeface="Helvetica Neue Light"/>
                  <a:sym typeface="Helvetica Neue Light"/>
                </a:rPr>
              </a:br>
              <a:r>
                <a:rPr sz="1600" kern="0">
                  <a:solidFill>
                    <a:srgbClr val="5E5E5E"/>
                  </a:solidFill>
                  <a:latin typeface="Helvetica Neue Light"/>
                  <a:ea typeface="Helvetica Neue Light"/>
                  <a:sym typeface="Helvetica Neue Light"/>
                </a:rPr>
                <a:t>Incognita</a:t>
              </a:r>
            </a:p>
          </p:txBody>
        </p:sp>
      </p:grpSp>
      <p:sp>
        <p:nvSpPr>
          <p:cNvPr id="428" name="Big Bang Nucleosynthesis"/>
          <p:cNvSpPr txBox="1"/>
          <p:nvPr/>
        </p:nvSpPr>
        <p:spPr>
          <a:xfrm rot="1800000">
            <a:off x="5526468" y="4799261"/>
            <a:ext cx="2564443" cy="389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lstStyle>
            <a:lvl1pPr algn="ctr" defTabSz="825500">
              <a:defRPr sz="1000">
                <a:solidFill>
                  <a:srgbClr val="FFFFFF"/>
                </a:solidFill>
                <a:latin typeface="Helvetica Neue Light"/>
                <a:ea typeface="Helvetica Neue Light"/>
                <a:cs typeface="Helvetica Neue Light"/>
                <a:sym typeface="Helvetica Neue Light"/>
              </a:defRPr>
            </a:lvl1pPr>
          </a:lstStyle>
          <a:p>
            <a:pPr defTabSz="1100639" hangingPunct="0"/>
            <a:r>
              <a:rPr sz="1333" kern="0"/>
              <a:t>Big Bang Nucleosynthesis</a:t>
            </a:r>
          </a:p>
        </p:txBody>
      </p:sp>
      <p:pic>
        <p:nvPicPr>
          <p:cNvPr id="429" name="eingesetztes-Bild.png" descr="eingesetztes-Bild.png"/>
          <p:cNvPicPr>
            <a:picLocks noChangeAspect="1"/>
          </p:cNvPicPr>
          <p:nvPr/>
        </p:nvPicPr>
        <p:blipFill>
          <a:blip r:embed="rId4"/>
          <a:stretch>
            <a:fillRect/>
          </a:stretch>
        </p:blipFill>
        <p:spPr>
          <a:xfrm>
            <a:off x="7408063" y="5848125"/>
            <a:ext cx="884760" cy="455020"/>
          </a:xfrm>
          <a:prstGeom prst="rect">
            <a:avLst/>
          </a:prstGeom>
          <a:ln w="12700">
            <a:miter lim="400000"/>
          </a:ln>
        </p:spPr>
      </p:pic>
      <p:grpSp>
        <p:nvGrpSpPr>
          <p:cNvPr id="432" name="Group"/>
          <p:cNvGrpSpPr/>
          <p:nvPr/>
        </p:nvGrpSpPr>
        <p:grpSpPr>
          <a:xfrm>
            <a:off x="1105300" y="1584375"/>
            <a:ext cx="1531193" cy="1251364"/>
            <a:chOff x="0" y="0"/>
            <a:chExt cx="1148394" cy="938521"/>
          </a:xfrm>
        </p:grpSpPr>
        <p:sp>
          <p:nvSpPr>
            <p:cNvPr id="430" name="Shape"/>
            <p:cNvSpPr/>
            <p:nvPr/>
          </p:nvSpPr>
          <p:spPr>
            <a:xfrm>
              <a:off x="0" y="0"/>
              <a:ext cx="1148395" cy="938522"/>
            </a:xfrm>
            <a:custGeom>
              <a:avLst/>
              <a:gdLst/>
              <a:ahLst/>
              <a:cxnLst>
                <a:cxn ang="0">
                  <a:pos x="wd2" y="hd2"/>
                </a:cxn>
                <a:cxn ang="5400000">
                  <a:pos x="wd2" y="hd2"/>
                </a:cxn>
                <a:cxn ang="10800000">
                  <a:pos x="wd2" y="hd2"/>
                </a:cxn>
                <a:cxn ang="16200000">
                  <a:pos x="wd2" y="hd2"/>
                </a:cxn>
              </a:cxnLst>
              <a:rect l="0" t="0" r="r" b="b"/>
              <a:pathLst>
                <a:path w="21600" h="21515" extrusionOk="0">
                  <a:moveTo>
                    <a:pt x="0" y="112"/>
                  </a:moveTo>
                  <a:lnTo>
                    <a:pt x="2" y="18461"/>
                  </a:lnTo>
                  <a:cubicBezTo>
                    <a:pt x="738" y="19343"/>
                    <a:pt x="1593" y="20065"/>
                    <a:pt x="2528" y="20595"/>
                  </a:cubicBezTo>
                  <a:cubicBezTo>
                    <a:pt x="3677" y="21247"/>
                    <a:pt x="4930" y="21600"/>
                    <a:pt x="6194" y="21498"/>
                  </a:cubicBezTo>
                  <a:cubicBezTo>
                    <a:pt x="7256" y="21412"/>
                    <a:pt x="8275" y="21008"/>
                    <a:pt x="9265" y="20536"/>
                  </a:cubicBezTo>
                  <a:cubicBezTo>
                    <a:pt x="11139" y="19641"/>
                    <a:pt x="12924" y="18499"/>
                    <a:pt x="14669" y="17277"/>
                  </a:cubicBezTo>
                  <a:cubicBezTo>
                    <a:pt x="16185" y="16214"/>
                    <a:pt x="17676" y="15086"/>
                    <a:pt x="18991" y="13681"/>
                  </a:cubicBezTo>
                  <a:cubicBezTo>
                    <a:pt x="19962" y="12643"/>
                    <a:pt x="20826" y="11467"/>
                    <a:pt x="21563" y="10176"/>
                  </a:cubicBezTo>
                  <a:lnTo>
                    <a:pt x="21600" y="0"/>
                  </a:lnTo>
                  <a:lnTo>
                    <a:pt x="0" y="112"/>
                  </a:lnTo>
                  <a:close/>
                </a:path>
              </a:pathLst>
            </a:custGeom>
            <a:solidFill>
              <a:srgbClr val="56C1FF">
                <a:alpha val="34469"/>
              </a:srgbClr>
            </a:solidFill>
            <a:ln w="12700" cap="flat">
              <a:noFill/>
              <a:miter lim="400000"/>
            </a:ln>
            <a:effectLst/>
          </p:spPr>
          <p:txBody>
            <a:bodyPr wrap="square" lIns="67733" tIns="67733" rIns="67733" bIns="67733" numCol="1" anchor="ctr">
              <a:noAutofit/>
            </a:bodyPr>
            <a:lstStyle/>
            <a:p>
              <a:pPr algn="ctr" defTabSz="1100639" hangingPunct="0">
                <a:defRPr sz="3300" b="1">
                  <a:latin typeface="Helvetica Neue"/>
                  <a:ea typeface="Helvetica Neue"/>
                  <a:cs typeface="Helvetica Neue"/>
                  <a:sym typeface="Helvetica Neue"/>
                </a:defRPr>
              </a:pPr>
              <a:endParaRPr sz="4400" b="1" kern="0">
                <a:solidFill>
                  <a:srgbClr val="000000"/>
                </a:solidFill>
                <a:latin typeface="Helvetica Neue"/>
                <a:ea typeface="Helvetica Neue"/>
                <a:cs typeface="Helvetica Neue"/>
                <a:sym typeface="Helvetica Neue"/>
              </a:endParaRPr>
            </a:p>
          </p:txBody>
        </p:sp>
        <p:sp>
          <p:nvSpPr>
            <p:cNvPr id="431" name="Line"/>
            <p:cNvSpPr/>
            <p:nvPr/>
          </p:nvSpPr>
          <p:spPr>
            <a:xfrm>
              <a:off x="70" y="430991"/>
              <a:ext cx="1146340" cy="494646"/>
            </a:xfrm>
            <a:custGeom>
              <a:avLst/>
              <a:gdLst/>
              <a:ahLst/>
              <a:cxnLst>
                <a:cxn ang="0">
                  <a:pos x="wd2" y="hd2"/>
                </a:cxn>
                <a:cxn ang="5400000">
                  <a:pos x="wd2" y="hd2"/>
                </a:cxn>
                <a:cxn ang="10800000">
                  <a:pos x="wd2" y="hd2"/>
                </a:cxn>
                <a:cxn ang="16200000">
                  <a:pos x="wd2" y="hd2"/>
                </a:cxn>
              </a:cxnLst>
              <a:rect l="0" t="0" r="r" b="b"/>
              <a:pathLst>
                <a:path w="21600" h="21440" extrusionOk="0">
                  <a:moveTo>
                    <a:pt x="0" y="15666"/>
                  </a:moveTo>
                  <a:cubicBezTo>
                    <a:pt x="738" y="17332"/>
                    <a:pt x="1594" y="18697"/>
                    <a:pt x="2531" y="19701"/>
                  </a:cubicBezTo>
                  <a:cubicBezTo>
                    <a:pt x="3681" y="20932"/>
                    <a:pt x="4937" y="21600"/>
                    <a:pt x="6203" y="21407"/>
                  </a:cubicBezTo>
                  <a:cubicBezTo>
                    <a:pt x="7267" y="21245"/>
                    <a:pt x="8288" y="20481"/>
                    <a:pt x="9279" y="19587"/>
                  </a:cubicBezTo>
                  <a:cubicBezTo>
                    <a:pt x="11157" y="17895"/>
                    <a:pt x="12945" y="15737"/>
                    <a:pt x="14693" y="13426"/>
                  </a:cubicBezTo>
                  <a:cubicBezTo>
                    <a:pt x="16212" y="11417"/>
                    <a:pt x="17705" y="9284"/>
                    <a:pt x="19023" y="6627"/>
                  </a:cubicBezTo>
                  <a:cubicBezTo>
                    <a:pt x="19996" y="4666"/>
                    <a:pt x="20861" y="2441"/>
                    <a:pt x="21600" y="0"/>
                  </a:cubicBezTo>
                </a:path>
              </a:pathLst>
            </a:custGeom>
            <a:noFill/>
            <a:ln w="25400" cap="flat">
              <a:solidFill>
                <a:srgbClr val="6298CB">
                  <a:alpha val="68939"/>
                </a:srgbClr>
              </a:solidFill>
              <a:prstDash val="solid"/>
              <a:miter lim="400000"/>
            </a:ln>
            <a:effectLst/>
          </p:spPr>
          <p:txBody>
            <a:bodyPr wrap="square" lIns="67733" tIns="67733" rIns="67733" bIns="67733" numCol="1" anchor="ctr">
              <a:noAutofit/>
            </a:bodyPr>
            <a:lstStyle/>
            <a:p>
              <a:pPr algn="ctr" defTabSz="1100639" hangingPunct="0">
                <a:defRPr sz="3300" b="1">
                  <a:latin typeface="Helvetica Neue"/>
                  <a:ea typeface="Helvetica Neue"/>
                  <a:cs typeface="Helvetica Neue"/>
                  <a:sym typeface="Helvetica Neue"/>
                </a:defRPr>
              </a:pPr>
              <a:endParaRPr sz="4400" b="1" kern="0">
                <a:solidFill>
                  <a:srgbClr val="000000"/>
                </a:solidFill>
                <a:latin typeface="Helvetica Neue"/>
                <a:ea typeface="Helvetica Neue"/>
                <a:cs typeface="Helvetica Neue"/>
                <a:sym typeface="Helvetica Neue"/>
              </a:endParaRPr>
            </a:p>
          </p:txBody>
        </p:sp>
      </p:grpSp>
      <p:sp>
        <p:nvSpPr>
          <p:cNvPr id="433" name="Rectangle"/>
          <p:cNvSpPr/>
          <p:nvPr/>
        </p:nvSpPr>
        <p:spPr>
          <a:xfrm>
            <a:off x="6776402" y="1570381"/>
            <a:ext cx="337639" cy="699033"/>
          </a:xfrm>
          <a:prstGeom prst="rect">
            <a:avLst/>
          </a:prstGeom>
          <a:solidFill>
            <a:srgbClr val="797979"/>
          </a:solidFill>
          <a:ln w="12700">
            <a:miter lim="400000"/>
          </a:ln>
        </p:spPr>
        <p:txBody>
          <a:bodyPr lIns="0" tIns="0" rIns="0" bIns="0" anchor="ct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34" name="Rectangle"/>
          <p:cNvSpPr/>
          <p:nvPr/>
        </p:nvSpPr>
        <p:spPr>
          <a:xfrm>
            <a:off x="7219730" y="1574326"/>
            <a:ext cx="337639" cy="465220"/>
          </a:xfrm>
          <a:prstGeom prst="rect">
            <a:avLst/>
          </a:prstGeom>
          <a:solidFill>
            <a:srgbClr val="797979"/>
          </a:solidFill>
          <a:ln w="12700">
            <a:miter lim="400000"/>
          </a:ln>
        </p:spPr>
        <p:txBody>
          <a:bodyPr lIns="0" tIns="0" rIns="0" bIns="0" anchor="ct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35" name="Line"/>
          <p:cNvSpPr/>
          <p:nvPr/>
        </p:nvSpPr>
        <p:spPr>
          <a:xfrm>
            <a:off x="1130925" y="1653479"/>
            <a:ext cx="6823940" cy="3868120"/>
          </a:xfrm>
          <a:prstGeom prst="line">
            <a:avLst/>
          </a:prstGeom>
          <a:ln w="25400">
            <a:solidFill>
              <a:srgbClr val="5E5E5E"/>
            </a:solidFill>
            <a:custDash>
              <a:ds d="200000" sp="200000"/>
            </a:custDash>
            <a:miter lim="400000"/>
          </a:ln>
        </p:spPr>
        <p:txBody>
          <a:bodyPr lIns="67733" tIns="67733" rIns="67733" bIns="67733" anchor="ctr"/>
          <a:lstStyle/>
          <a:p>
            <a:pPr algn="ctr" defTabSz="1100639" hangingPunct="0">
              <a:defRPr sz="3000" b="1">
                <a:latin typeface="Helvetica Neue"/>
                <a:ea typeface="Helvetica Neue"/>
                <a:cs typeface="Helvetica Neue"/>
                <a:sym typeface="Helvetica Neue"/>
              </a:defRPr>
            </a:pPr>
            <a:endParaRPr sz="4000" b="1" kern="0">
              <a:solidFill>
                <a:srgbClr val="000000"/>
              </a:solidFill>
              <a:latin typeface="Helvetica Neue"/>
              <a:ea typeface="Helvetica Neue"/>
              <a:cs typeface="Helvetica Neue"/>
              <a:sym typeface="Helvetica Neue"/>
            </a:endParaRPr>
          </a:p>
        </p:txBody>
      </p:sp>
      <p:grpSp>
        <p:nvGrpSpPr>
          <p:cNvPr id="438" name="Group"/>
          <p:cNvGrpSpPr/>
          <p:nvPr/>
        </p:nvGrpSpPr>
        <p:grpSpPr>
          <a:xfrm>
            <a:off x="3693348" y="1589386"/>
            <a:ext cx="1334309" cy="1426095"/>
            <a:chOff x="0" y="0"/>
            <a:chExt cx="1000730" cy="1069569"/>
          </a:xfrm>
        </p:grpSpPr>
        <p:sp>
          <p:nvSpPr>
            <p:cNvPr id="436" name="Shape"/>
            <p:cNvSpPr/>
            <p:nvPr/>
          </p:nvSpPr>
          <p:spPr>
            <a:xfrm>
              <a:off x="-1" y="0"/>
              <a:ext cx="1000732" cy="1053411"/>
            </a:xfrm>
            <a:custGeom>
              <a:avLst/>
              <a:gdLst/>
              <a:ahLst/>
              <a:cxnLst>
                <a:cxn ang="0">
                  <a:pos x="wd2" y="hd2"/>
                </a:cxn>
                <a:cxn ang="5400000">
                  <a:pos x="wd2" y="hd2"/>
                </a:cxn>
                <a:cxn ang="10800000">
                  <a:pos x="wd2" y="hd2"/>
                </a:cxn>
                <a:cxn ang="16200000">
                  <a:pos x="wd2" y="hd2"/>
                </a:cxn>
              </a:cxnLst>
              <a:rect l="0" t="0" r="r" b="b"/>
              <a:pathLst>
                <a:path w="21421" h="21386" extrusionOk="0">
                  <a:moveTo>
                    <a:pt x="2" y="92"/>
                  </a:moveTo>
                  <a:cubicBezTo>
                    <a:pt x="176" y="2046"/>
                    <a:pt x="207" y="4010"/>
                    <a:pt x="93" y="5968"/>
                  </a:cubicBezTo>
                  <a:cubicBezTo>
                    <a:pt x="-1" y="7578"/>
                    <a:pt x="-179" y="9238"/>
                    <a:pt x="504" y="10720"/>
                  </a:cubicBezTo>
                  <a:cubicBezTo>
                    <a:pt x="798" y="11358"/>
                    <a:pt x="1241" y="11923"/>
                    <a:pt x="1560" y="12550"/>
                  </a:cubicBezTo>
                  <a:cubicBezTo>
                    <a:pt x="2199" y="13805"/>
                    <a:pt x="2313" y="15249"/>
                    <a:pt x="2994" y="16485"/>
                  </a:cubicBezTo>
                  <a:cubicBezTo>
                    <a:pt x="3535" y="17466"/>
                    <a:pt x="4396" y="18244"/>
                    <a:pt x="5050" y="19159"/>
                  </a:cubicBezTo>
                  <a:cubicBezTo>
                    <a:pt x="5568" y="19884"/>
                    <a:pt x="5990" y="20720"/>
                    <a:pt x="6813" y="21126"/>
                  </a:cubicBezTo>
                  <a:cubicBezTo>
                    <a:pt x="7774" y="21600"/>
                    <a:pt x="8892" y="21326"/>
                    <a:pt x="9946" y="21088"/>
                  </a:cubicBezTo>
                  <a:cubicBezTo>
                    <a:pt x="10762" y="20904"/>
                    <a:pt x="11587" y="20750"/>
                    <a:pt x="12383" y="20500"/>
                  </a:cubicBezTo>
                  <a:cubicBezTo>
                    <a:pt x="14057" y="19975"/>
                    <a:pt x="15542" y="19048"/>
                    <a:pt x="17029" y="18151"/>
                  </a:cubicBezTo>
                  <a:cubicBezTo>
                    <a:pt x="18478" y="17277"/>
                    <a:pt x="19942" y="16427"/>
                    <a:pt x="21421" y="15599"/>
                  </a:cubicBezTo>
                  <a:lnTo>
                    <a:pt x="21357" y="0"/>
                  </a:lnTo>
                  <a:lnTo>
                    <a:pt x="2" y="92"/>
                  </a:lnTo>
                  <a:close/>
                </a:path>
              </a:pathLst>
            </a:custGeom>
            <a:solidFill>
              <a:srgbClr val="6298CB"/>
            </a:solidFill>
            <a:ln w="12700" cap="flat">
              <a:noFill/>
              <a:miter lim="400000"/>
            </a:ln>
            <a:effectLst/>
          </p:spPr>
          <p:txBody>
            <a:bodyPr wrap="square" lIns="67733" tIns="67733" rIns="67733" bIns="67733" numCol="1" anchor="ctr">
              <a:noAutofit/>
            </a:bodyPr>
            <a:lstStyle/>
            <a:p>
              <a:pPr algn="ctr" defTabSz="1100639" hangingPunct="0">
                <a:defRPr sz="3000" b="1">
                  <a:latin typeface="Helvetica Neue"/>
                  <a:ea typeface="Helvetica Neue"/>
                  <a:cs typeface="Helvetica Neue"/>
                  <a:sym typeface="Helvetica Neue"/>
                </a:defRPr>
              </a:pPr>
              <a:endParaRPr sz="4000" b="1" kern="0">
                <a:solidFill>
                  <a:srgbClr val="000000"/>
                </a:solidFill>
                <a:latin typeface="Helvetica Neue"/>
                <a:ea typeface="Helvetica Neue"/>
                <a:cs typeface="Helvetica Neue"/>
                <a:sym typeface="Helvetica Neue"/>
              </a:endParaRPr>
            </a:p>
          </p:txBody>
        </p:sp>
        <p:sp>
          <p:nvSpPr>
            <p:cNvPr id="437" name="Shape"/>
            <p:cNvSpPr/>
            <p:nvPr/>
          </p:nvSpPr>
          <p:spPr>
            <a:xfrm>
              <a:off x="7795" y="17556"/>
              <a:ext cx="992355" cy="1052014"/>
            </a:xfrm>
            <a:custGeom>
              <a:avLst/>
              <a:gdLst/>
              <a:ahLst/>
              <a:cxnLst>
                <a:cxn ang="0">
                  <a:pos x="wd2" y="hd2"/>
                </a:cxn>
                <a:cxn ang="5400000">
                  <a:pos x="wd2" y="hd2"/>
                </a:cxn>
                <a:cxn ang="10800000">
                  <a:pos x="wd2" y="hd2"/>
                </a:cxn>
                <a:cxn ang="16200000">
                  <a:pos x="wd2" y="hd2"/>
                </a:cxn>
              </a:cxnLst>
              <a:rect l="0" t="0" r="r" b="b"/>
              <a:pathLst>
                <a:path w="21574" h="21526" extrusionOk="0">
                  <a:moveTo>
                    <a:pt x="26" y="0"/>
                  </a:moveTo>
                  <a:cubicBezTo>
                    <a:pt x="-26" y="2694"/>
                    <a:pt x="0" y="5389"/>
                    <a:pt x="104" y="8081"/>
                  </a:cubicBezTo>
                  <a:cubicBezTo>
                    <a:pt x="131" y="8797"/>
                    <a:pt x="165" y="9515"/>
                    <a:pt x="308" y="10220"/>
                  </a:cubicBezTo>
                  <a:cubicBezTo>
                    <a:pt x="492" y="11120"/>
                    <a:pt x="851" y="11980"/>
                    <a:pt x="1369" y="12756"/>
                  </a:cubicBezTo>
                  <a:lnTo>
                    <a:pt x="1347" y="9081"/>
                  </a:lnTo>
                  <a:lnTo>
                    <a:pt x="1420" y="13233"/>
                  </a:lnTo>
                  <a:lnTo>
                    <a:pt x="2199" y="14751"/>
                  </a:lnTo>
                  <a:lnTo>
                    <a:pt x="2978" y="16269"/>
                  </a:lnTo>
                  <a:lnTo>
                    <a:pt x="3011" y="14049"/>
                  </a:lnTo>
                  <a:lnTo>
                    <a:pt x="3094" y="16777"/>
                  </a:lnTo>
                  <a:lnTo>
                    <a:pt x="3718" y="17616"/>
                  </a:lnTo>
                  <a:lnTo>
                    <a:pt x="4342" y="18455"/>
                  </a:lnTo>
                  <a:lnTo>
                    <a:pt x="4320" y="17004"/>
                  </a:lnTo>
                  <a:lnTo>
                    <a:pt x="4361" y="18480"/>
                  </a:lnTo>
                  <a:lnTo>
                    <a:pt x="5241" y="19597"/>
                  </a:lnTo>
                  <a:lnTo>
                    <a:pt x="5303" y="15357"/>
                  </a:lnTo>
                  <a:lnTo>
                    <a:pt x="5316" y="20049"/>
                  </a:lnTo>
                  <a:lnTo>
                    <a:pt x="5895" y="20524"/>
                  </a:lnTo>
                  <a:lnTo>
                    <a:pt x="5982" y="16570"/>
                  </a:lnTo>
                  <a:lnTo>
                    <a:pt x="6775" y="16570"/>
                  </a:lnTo>
                  <a:lnTo>
                    <a:pt x="6714" y="18754"/>
                  </a:lnTo>
                  <a:lnTo>
                    <a:pt x="6676" y="20343"/>
                  </a:lnTo>
                  <a:lnTo>
                    <a:pt x="7393" y="20343"/>
                  </a:lnTo>
                  <a:lnTo>
                    <a:pt x="7454" y="16784"/>
                  </a:lnTo>
                  <a:lnTo>
                    <a:pt x="8024" y="16819"/>
                  </a:lnTo>
                  <a:lnTo>
                    <a:pt x="8064" y="15807"/>
                  </a:lnTo>
                  <a:lnTo>
                    <a:pt x="8068" y="20603"/>
                  </a:lnTo>
                  <a:lnTo>
                    <a:pt x="9379" y="20645"/>
                  </a:lnTo>
                  <a:lnTo>
                    <a:pt x="9461" y="11856"/>
                  </a:lnTo>
                  <a:lnTo>
                    <a:pt x="9389" y="21086"/>
                  </a:lnTo>
                  <a:lnTo>
                    <a:pt x="10268" y="20863"/>
                  </a:lnTo>
                  <a:lnTo>
                    <a:pt x="10327" y="15020"/>
                  </a:lnTo>
                  <a:lnTo>
                    <a:pt x="10911" y="15020"/>
                  </a:lnTo>
                  <a:lnTo>
                    <a:pt x="10846" y="20573"/>
                  </a:lnTo>
                  <a:lnTo>
                    <a:pt x="11425" y="20538"/>
                  </a:lnTo>
                  <a:lnTo>
                    <a:pt x="11411" y="17545"/>
                  </a:lnTo>
                  <a:lnTo>
                    <a:pt x="11401" y="17314"/>
                  </a:lnTo>
                  <a:lnTo>
                    <a:pt x="12746" y="17215"/>
                  </a:lnTo>
                  <a:lnTo>
                    <a:pt x="12880" y="4362"/>
                  </a:lnTo>
                  <a:lnTo>
                    <a:pt x="13490" y="4354"/>
                  </a:lnTo>
                  <a:lnTo>
                    <a:pt x="13347" y="18366"/>
                  </a:lnTo>
                  <a:lnTo>
                    <a:pt x="13321" y="19815"/>
                  </a:lnTo>
                  <a:lnTo>
                    <a:pt x="15312" y="18938"/>
                  </a:lnTo>
                  <a:lnTo>
                    <a:pt x="15391" y="10843"/>
                  </a:lnTo>
                  <a:lnTo>
                    <a:pt x="15944" y="10843"/>
                  </a:lnTo>
                  <a:lnTo>
                    <a:pt x="15879" y="15629"/>
                  </a:lnTo>
                  <a:lnTo>
                    <a:pt x="16643" y="15629"/>
                  </a:lnTo>
                  <a:lnTo>
                    <a:pt x="16703" y="14639"/>
                  </a:lnTo>
                  <a:lnTo>
                    <a:pt x="17295" y="14639"/>
                  </a:lnTo>
                  <a:lnTo>
                    <a:pt x="17285" y="16576"/>
                  </a:lnTo>
                  <a:lnTo>
                    <a:pt x="17977" y="16441"/>
                  </a:lnTo>
                  <a:lnTo>
                    <a:pt x="18074" y="13791"/>
                  </a:lnTo>
                  <a:lnTo>
                    <a:pt x="18724" y="13774"/>
                  </a:lnTo>
                  <a:lnTo>
                    <a:pt x="18620" y="17183"/>
                  </a:lnTo>
                  <a:lnTo>
                    <a:pt x="21574" y="15496"/>
                  </a:lnTo>
                  <a:lnTo>
                    <a:pt x="14537" y="19310"/>
                  </a:lnTo>
                  <a:lnTo>
                    <a:pt x="11531" y="20634"/>
                  </a:lnTo>
                  <a:lnTo>
                    <a:pt x="9410" y="21109"/>
                  </a:lnTo>
                  <a:cubicBezTo>
                    <a:pt x="8928" y="21459"/>
                    <a:pt x="8308" y="21600"/>
                    <a:pt x="7711" y="21488"/>
                  </a:cubicBezTo>
                  <a:cubicBezTo>
                    <a:pt x="7184" y="21390"/>
                    <a:pt x="6739" y="21111"/>
                    <a:pt x="6303" y="20823"/>
                  </a:cubicBezTo>
                  <a:cubicBezTo>
                    <a:pt x="5908" y="20562"/>
                    <a:pt x="5514" y="20291"/>
                    <a:pt x="5168" y="19975"/>
                  </a:cubicBezTo>
                  <a:cubicBezTo>
                    <a:pt x="4816" y="19652"/>
                    <a:pt x="4514" y="19286"/>
                    <a:pt x="4240" y="18903"/>
                  </a:cubicBezTo>
                  <a:cubicBezTo>
                    <a:pt x="4019" y="18595"/>
                    <a:pt x="3816" y="18276"/>
                    <a:pt x="3622" y="17953"/>
                  </a:cubicBezTo>
                  <a:cubicBezTo>
                    <a:pt x="2950" y="16830"/>
                    <a:pt x="2397" y="15652"/>
                    <a:pt x="1899" y="14458"/>
                  </a:cubicBezTo>
                  <a:cubicBezTo>
                    <a:pt x="1249" y="12899"/>
                    <a:pt x="691" y="11305"/>
                    <a:pt x="228" y="9684"/>
                  </a:cubicBezTo>
                  <a:lnTo>
                    <a:pt x="26" y="0"/>
                  </a:lnTo>
                  <a:close/>
                </a:path>
              </a:pathLst>
            </a:custGeom>
            <a:solidFill>
              <a:srgbClr val="004D80"/>
            </a:solidFill>
            <a:ln w="25400" cap="flat">
              <a:solidFill>
                <a:srgbClr val="004D80"/>
              </a:solidFill>
              <a:prstDash val="solid"/>
              <a:miter lim="400000"/>
            </a:ln>
            <a:effectLst/>
          </p:spPr>
          <p:txBody>
            <a:bodyPr wrap="square" lIns="67733" tIns="67733" rIns="67733" bIns="67733" numCol="1" anchor="ctr">
              <a:noAutofit/>
            </a:bodyPr>
            <a:lstStyle/>
            <a:p>
              <a:pPr algn="ctr" defTabSz="1100639" hangingPunct="0">
                <a:defRPr sz="3000" b="1">
                  <a:latin typeface="Helvetica Neue"/>
                  <a:ea typeface="Helvetica Neue"/>
                  <a:cs typeface="Helvetica Neue"/>
                  <a:sym typeface="Helvetica Neue"/>
                </a:defRPr>
              </a:pPr>
              <a:endParaRPr sz="4000" b="1" kern="0">
                <a:solidFill>
                  <a:srgbClr val="000000"/>
                </a:solidFill>
                <a:latin typeface="Helvetica Neue"/>
                <a:ea typeface="Helvetica Neue"/>
                <a:cs typeface="Helvetica Neue"/>
                <a:sym typeface="Helvetica Neue"/>
              </a:endParaRPr>
            </a:p>
          </p:txBody>
        </p:sp>
      </p:grpSp>
      <p:grpSp>
        <p:nvGrpSpPr>
          <p:cNvPr id="441" name="Group"/>
          <p:cNvGrpSpPr/>
          <p:nvPr/>
        </p:nvGrpSpPr>
        <p:grpSpPr>
          <a:xfrm>
            <a:off x="3141555" y="1568226"/>
            <a:ext cx="1892731" cy="1820409"/>
            <a:chOff x="0" y="0"/>
            <a:chExt cx="1419546" cy="1365306"/>
          </a:xfrm>
        </p:grpSpPr>
        <p:sp>
          <p:nvSpPr>
            <p:cNvPr id="439" name="Shape"/>
            <p:cNvSpPr/>
            <p:nvPr/>
          </p:nvSpPr>
          <p:spPr>
            <a:xfrm>
              <a:off x="0" y="0"/>
              <a:ext cx="1416019" cy="1365307"/>
            </a:xfrm>
            <a:custGeom>
              <a:avLst/>
              <a:gdLst/>
              <a:ahLst/>
              <a:cxnLst>
                <a:cxn ang="0">
                  <a:pos x="wd2" y="hd2"/>
                </a:cxn>
                <a:cxn ang="5400000">
                  <a:pos x="wd2" y="hd2"/>
                </a:cxn>
                <a:cxn ang="10800000">
                  <a:pos x="wd2" y="hd2"/>
                </a:cxn>
                <a:cxn ang="16200000">
                  <a:pos x="wd2" y="hd2"/>
                </a:cxn>
              </a:cxnLst>
              <a:rect l="0" t="0" r="r" b="b"/>
              <a:pathLst>
                <a:path w="21600" h="21595" extrusionOk="0">
                  <a:moveTo>
                    <a:pt x="0" y="104"/>
                  </a:moveTo>
                  <a:lnTo>
                    <a:pt x="27" y="12105"/>
                  </a:lnTo>
                  <a:cubicBezTo>
                    <a:pt x="763" y="13707"/>
                    <a:pt x="1490" y="15282"/>
                    <a:pt x="2214" y="16844"/>
                  </a:cubicBezTo>
                  <a:cubicBezTo>
                    <a:pt x="2469" y="17394"/>
                    <a:pt x="2740" y="17967"/>
                    <a:pt x="3022" y="18508"/>
                  </a:cubicBezTo>
                  <a:cubicBezTo>
                    <a:pt x="3245" y="18936"/>
                    <a:pt x="3485" y="19351"/>
                    <a:pt x="3894" y="19635"/>
                  </a:cubicBezTo>
                  <a:cubicBezTo>
                    <a:pt x="4382" y="19973"/>
                    <a:pt x="5010" y="20007"/>
                    <a:pt x="5529" y="19725"/>
                  </a:cubicBezTo>
                  <a:cubicBezTo>
                    <a:pt x="5610" y="19559"/>
                    <a:pt x="5641" y="19373"/>
                    <a:pt x="5617" y="19190"/>
                  </a:cubicBezTo>
                  <a:cubicBezTo>
                    <a:pt x="5594" y="19020"/>
                    <a:pt x="5577" y="18825"/>
                    <a:pt x="5721" y="18789"/>
                  </a:cubicBezTo>
                  <a:cubicBezTo>
                    <a:pt x="5832" y="18760"/>
                    <a:pt x="5916" y="18875"/>
                    <a:pt x="5942" y="19002"/>
                  </a:cubicBezTo>
                  <a:cubicBezTo>
                    <a:pt x="6005" y="19305"/>
                    <a:pt x="5852" y="19660"/>
                    <a:pt x="6075" y="19881"/>
                  </a:cubicBezTo>
                  <a:cubicBezTo>
                    <a:pt x="6153" y="19958"/>
                    <a:pt x="6266" y="19987"/>
                    <a:pt x="6362" y="19939"/>
                  </a:cubicBezTo>
                  <a:cubicBezTo>
                    <a:pt x="6707" y="19764"/>
                    <a:pt x="6348" y="19252"/>
                    <a:pt x="6564" y="19009"/>
                  </a:cubicBezTo>
                  <a:cubicBezTo>
                    <a:pt x="6674" y="18885"/>
                    <a:pt x="6863" y="18889"/>
                    <a:pt x="6967" y="19017"/>
                  </a:cubicBezTo>
                  <a:cubicBezTo>
                    <a:pt x="6993" y="19166"/>
                    <a:pt x="6989" y="19317"/>
                    <a:pt x="6958" y="19463"/>
                  </a:cubicBezTo>
                  <a:cubicBezTo>
                    <a:pt x="6922" y="19629"/>
                    <a:pt x="6855" y="19814"/>
                    <a:pt x="6967" y="19948"/>
                  </a:cubicBezTo>
                  <a:cubicBezTo>
                    <a:pt x="7121" y="20132"/>
                    <a:pt x="7375" y="19976"/>
                    <a:pt x="7605" y="19933"/>
                  </a:cubicBezTo>
                  <a:cubicBezTo>
                    <a:pt x="7844" y="19888"/>
                    <a:pt x="8086" y="19996"/>
                    <a:pt x="8219" y="20208"/>
                  </a:cubicBezTo>
                  <a:cubicBezTo>
                    <a:pt x="8627" y="20665"/>
                    <a:pt x="9136" y="21013"/>
                    <a:pt x="9702" y="21223"/>
                  </a:cubicBezTo>
                  <a:cubicBezTo>
                    <a:pt x="10320" y="21452"/>
                    <a:pt x="10981" y="21506"/>
                    <a:pt x="11636" y="21542"/>
                  </a:cubicBezTo>
                  <a:cubicBezTo>
                    <a:pt x="12383" y="21583"/>
                    <a:pt x="13130" y="21600"/>
                    <a:pt x="13878" y="21594"/>
                  </a:cubicBezTo>
                  <a:lnTo>
                    <a:pt x="13924" y="17343"/>
                  </a:lnTo>
                  <a:lnTo>
                    <a:pt x="14332" y="17281"/>
                  </a:lnTo>
                  <a:lnTo>
                    <a:pt x="14285" y="21347"/>
                  </a:lnTo>
                  <a:cubicBezTo>
                    <a:pt x="14833" y="21221"/>
                    <a:pt x="15371" y="21051"/>
                    <a:pt x="15894" y="20840"/>
                  </a:cubicBezTo>
                  <a:cubicBezTo>
                    <a:pt x="16880" y="20443"/>
                    <a:pt x="17803" y="19905"/>
                    <a:pt x="18714" y="19357"/>
                  </a:cubicBezTo>
                  <a:cubicBezTo>
                    <a:pt x="19683" y="18775"/>
                    <a:pt x="20645" y="18177"/>
                    <a:pt x="21600" y="17565"/>
                  </a:cubicBezTo>
                  <a:lnTo>
                    <a:pt x="21565" y="0"/>
                  </a:lnTo>
                  <a:lnTo>
                    <a:pt x="0" y="104"/>
                  </a:lnTo>
                  <a:close/>
                </a:path>
              </a:pathLst>
            </a:custGeom>
            <a:solidFill>
              <a:srgbClr val="56C1FF">
                <a:alpha val="50000"/>
              </a:srgbClr>
            </a:solidFill>
            <a:ln w="12700" cap="flat">
              <a:noFill/>
              <a:miter lim="400000"/>
            </a:ln>
            <a:effectLst/>
          </p:spPr>
          <p:txBody>
            <a:bodyPr wrap="square" lIns="67733" tIns="67733" rIns="67733" bIns="67733" numCol="1" anchor="ctr">
              <a:noAutofit/>
            </a:bodyPr>
            <a:lstStyle/>
            <a:p>
              <a:pPr algn="ctr" defTabSz="1100639" hangingPunct="0">
                <a:defRPr sz="2900" b="1">
                  <a:latin typeface="Helvetica Neue"/>
                  <a:ea typeface="Helvetica Neue"/>
                  <a:cs typeface="Helvetica Neue"/>
                  <a:sym typeface="Helvetica Neue"/>
                </a:defRPr>
              </a:pPr>
              <a:endParaRPr sz="3867" b="1" kern="0">
                <a:solidFill>
                  <a:srgbClr val="000000"/>
                </a:solidFill>
                <a:latin typeface="Helvetica Neue"/>
                <a:ea typeface="Helvetica Neue"/>
                <a:cs typeface="Helvetica Neue"/>
                <a:sym typeface="Helvetica Neue"/>
              </a:endParaRPr>
            </a:p>
          </p:txBody>
        </p:sp>
        <p:sp>
          <p:nvSpPr>
            <p:cNvPr id="440" name="Line"/>
            <p:cNvSpPr/>
            <p:nvPr/>
          </p:nvSpPr>
          <p:spPr>
            <a:xfrm>
              <a:off x="3527" y="6223"/>
              <a:ext cx="1416020" cy="1358730"/>
            </a:xfrm>
            <a:custGeom>
              <a:avLst/>
              <a:gdLst/>
              <a:ahLst/>
              <a:cxnLst>
                <a:cxn ang="0">
                  <a:pos x="wd2" y="hd2"/>
                </a:cxn>
                <a:cxn ang="5400000">
                  <a:pos x="wd2" y="hd2"/>
                </a:cxn>
                <a:cxn ang="10800000">
                  <a:pos x="wd2" y="hd2"/>
                </a:cxn>
                <a:cxn ang="16200000">
                  <a:pos x="wd2" y="hd2"/>
                </a:cxn>
              </a:cxnLst>
              <a:rect l="0" t="0" r="r" b="b"/>
              <a:pathLst>
                <a:path w="21600" h="21595" extrusionOk="0">
                  <a:moveTo>
                    <a:pt x="0" y="0"/>
                  </a:moveTo>
                  <a:lnTo>
                    <a:pt x="27" y="12059"/>
                  </a:lnTo>
                  <a:cubicBezTo>
                    <a:pt x="763" y="13668"/>
                    <a:pt x="1490" y="15251"/>
                    <a:pt x="2214" y="16821"/>
                  </a:cubicBezTo>
                  <a:cubicBezTo>
                    <a:pt x="2469" y="17374"/>
                    <a:pt x="2740" y="17949"/>
                    <a:pt x="3022" y="18493"/>
                  </a:cubicBezTo>
                  <a:cubicBezTo>
                    <a:pt x="3245" y="18923"/>
                    <a:pt x="3485" y="19340"/>
                    <a:pt x="3894" y="19625"/>
                  </a:cubicBezTo>
                  <a:cubicBezTo>
                    <a:pt x="4382" y="19965"/>
                    <a:pt x="5010" y="19999"/>
                    <a:pt x="5529" y="19716"/>
                  </a:cubicBezTo>
                  <a:cubicBezTo>
                    <a:pt x="5610" y="19549"/>
                    <a:pt x="5641" y="19362"/>
                    <a:pt x="5617" y="19178"/>
                  </a:cubicBezTo>
                  <a:cubicBezTo>
                    <a:pt x="5594" y="19007"/>
                    <a:pt x="5577" y="18812"/>
                    <a:pt x="5721" y="18775"/>
                  </a:cubicBezTo>
                  <a:cubicBezTo>
                    <a:pt x="5832" y="18747"/>
                    <a:pt x="5916" y="18862"/>
                    <a:pt x="5942" y="18989"/>
                  </a:cubicBezTo>
                  <a:cubicBezTo>
                    <a:pt x="6005" y="19294"/>
                    <a:pt x="5852" y="19650"/>
                    <a:pt x="6075" y="19873"/>
                  </a:cubicBezTo>
                  <a:cubicBezTo>
                    <a:pt x="6153" y="19950"/>
                    <a:pt x="6266" y="19979"/>
                    <a:pt x="6362" y="19931"/>
                  </a:cubicBezTo>
                  <a:cubicBezTo>
                    <a:pt x="6707" y="19755"/>
                    <a:pt x="6348" y="19241"/>
                    <a:pt x="6564" y="18996"/>
                  </a:cubicBezTo>
                  <a:cubicBezTo>
                    <a:pt x="6674" y="18872"/>
                    <a:pt x="6863" y="18876"/>
                    <a:pt x="6967" y="19005"/>
                  </a:cubicBezTo>
                  <a:cubicBezTo>
                    <a:pt x="6993" y="19155"/>
                    <a:pt x="6989" y="19306"/>
                    <a:pt x="6958" y="19452"/>
                  </a:cubicBezTo>
                  <a:cubicBezTo>
                    <a:pt x="6922" y="19619"/>
                    <a:pt x="6855" y="19806"/>
                    <a:pt x="6967" y="19940"/>
                  </a:cubicBezTo>
                  <a:cubicBezTo>
                    <a:pt x="7121" y="20125"/>
                    <a:pt x="7375" y="19968"/>
                    <a:pt x="7605" y="19925"/>
                  </a:cubicBezTo>
                  <a:cubicBezTo>
                    <a:pt x="7844" y="19880"/>
                    <a:pt x="8086" y="19989"/>
                    <a:pt x="8219" y="20201"/>
                  </a:cubicBezTo>
                  <a:cubicBezTo>
                    <a:pt x="8627" y="20660"/>
                    <a:pt x="9136" y="21010"/>
                    <a:pt x="9702" y="21221"/>
                  </a:cubicBezTo>
                  <a:cubicBezTo>
                    <a:pt x="10320" y="21451"/>
                    <a:pt x="10981" y="21506"/>
                    <a:pt x="11636" y="21542"/>
                  </a:cubicBezTo>
                  <a:cubicBezTo>
                    <a:pt x="12383" y="21582"/>
                    <a:pt x="13130" y="21600"/>
                    <a:pt x="13878" y="21594"/>
                  </a:cubicBezTo>
                  <a:lnTo>
                    <a:pt x="13924" y="17323"/>
                  </a:lnTo>
                  <a:lnTo>
                    <a:pt x="14332" y="17260"/>
                  </a:lnTo>
                  <a:lnTo>
                    <a:pt x="14285" y="21346"/>
                  </a:lnTo>
                  <a:cubicBezTo>
                    <a:pt x="14833" y="21219"/>
                    <a:pt x="15371" y="21048"/>
                    <a:pt x="15894" y="20837"/>
                  </a:cubicBezTo>
                  <a:cubicBezTo>
                    <a:pt x="16880" y="20438"/>
                    <a:pt x="17803" y="19897"/>
                    <a:pt x="18714" y="19346"/>
                  </a:cubicBezTo>
                  <a:cubicBezTo>
                    <a:pt x="19683" y="18761"/>
                    <a:pt x="20645" y="18161"/>
                    <a:pt x="21600" y="17546"/>
                  </a:cubicBezTo>
                </a:path>
              </a:pathLst>
            </a:custGeom>
            <a:noFill/>
            <a:ln w="25400" cap="flat">
              <a:solidFill>
                <a:srgbClr val="6298CB"/>
              </a:solidFill>
              <a:prstDash val="solid"/>
              <a:miter lim="400000"/>
            </a:ln>
            <a:effectLst/>
          </p:spPr>
          <p:txBody>
            <a:bodyPr wrap="square" lIns="67733" tIns="67733" rIns="67733" bIns="67733" numCol="1" anchor="ctr">
              <a:noAutofit/>
            </a:bodyPr>
            <a:lstStyle/>
            <a:p>
              <a:pPr algn="ctr" defTabSz="1100639" hangingPunct="0">
                <a:defRPr sz="800" b="1">
                  <a:latin typeface="Helvetica Neue"/>
                  <a:ea typeface="Helvetica Neue"/>
                  <a:cs typeface="Helvetica Neue"/>
                  <a:sym typeface="Helvetica Neue"/>
                </a:defRPr>
              </a:pPr>
              <a:endParaRPr sz="1067" b="1" kern="0">
                <a:solidFill>
                  <a:srgbClr val="000000"/>
                </a:solidFill>
                <a:latin typeface="Helvetica Neue"/>
                <a:ea typeface="Helvetica Neue"/>
                <a:cs typeface="Helvetica Neue"/>
                <a:sym typeface="Helvetica Neue"/>
              </a:endParaRPr>
            </a:p>
          </p:txBody>
        </p:sp>
      </p:grpSp>
      <p:grpSp>
        <p:nvGrpSpPr>
          <p:cNvPr id="445" name="Group"/>
          <p:cNvGrpSpPr/>
          <p:nvPr/>
        </p:nvGrpSpPr>
        <p:grpSpPr>
          <a:xfrm>
            <a:off x="6776402" y="1427207"/>
            <a:ext cx="5292448" cy="1207742"/>
            <a:chOff x="0" y="-67506"/>
            <a:chExt cx="3969334" cy="905806"/>
          </a:xfrm>
        </p:grpSpPr>
        <p:sp>
          <p:nvSpPr>
            <p:cNvPr id="442" name="Rectangle"/>
            <p:cNvSpPr/>
            <p:nvPr/>
          </p:nvSpPr>
          <p:spPr>
            <a:xfrm>
              <a:off x="0" y="562832"/>
              <a:ext cx="253229" cy="275468"/>
            </a:xfrm>
            <a:prstGeom prst="rect">
              <a:avLst/>
            </a:prstGeom>
            <a:solidFill>
              <a:srgbClr val="273052"/>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43" name="Rectangle"/>
            <p:cNvSpPr/>
            <p:nvPr/>
          </p:nvSpPr>
          <p:spPr>
            <a:xfrm>
              <a:off x="332495" y="387523"/>
              <a:ext cx="253230" cy="241814"/>
            </a:xfrm>
            <a:prstGeom prst="rect">
              <a:avLst/>
            </a:prstGeom>
            <a:solidFill>
              <a:srgbClr val="273052"/>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44" name="Google Shape;107;p12"/>
            <p:cNvSpPr txBox="1"/>
            <p:nvPr/>
          </p:nvSpPr>
          <p:spPr>
            <a:xfrm>
              <a:off x="1103354" y="-67506"/>
              <a:ext cx="2865980" cy="4111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stStyle>
            <a:p>
              <a:pPr marL="267361" indent="-267361" defTabSz="1219170" hangingPunct="0"/>
              <a:r>
                <a:rPr sz="2133" kern="0" dirty="0">
                  <a:solidFill>
                    <a:srgbClr val="000000"/>
                  </a:solidFill>
                </a:rPr>
                <a:t>Modelling and Data Analysis</a:t>
              </a:r>
            </a:p>
          </p:txBody>
        </p:sp>
      </p:grpSp>
      <p:grpSp>
        <p:nvGrpSpPr>
          <p:cNvPr id="449" name="Group"/>
          <p:cNvGrpSpPr/>
          <p:nvPr/>
        </p:nvGrpSpPr>
        <p:grpSpPr>
          <a:xfrm>
            <a:off x="6776401" y="1946160"/>
            <a:ext cx="5691552" cy="918817"/>
            <a:chOff x="0" y="-50800"/>
            <a:chExt cx="4268663" cy="689111"/>
          </a:xfrm>
        </p:grpSpPr>
        <p:sp>
          <p:nvSpPr>
            <p:cNvPr id="446" name="Rectangle"/>
            <p:cNvSpPr/>
            <p:nvPr/>
          </p:nvSpPr>
          <p:spPr>
            <a:xfrm>
              <a:off x="0" y="440312"/>
              <a:ext cx="253229" cy="198000"/>
            </a:xfrm>
            <a:prstGeom prst="rect">
              <a:avLst/>
            </a:prstGeom>
            <a:solidFill>
              <a:srgbClr val="2D3E6E"/>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47" name="Rectangle"/>
            <p:cNvSpPr/>
            <p:nvPr/>
          </p:nvSpPr>
          <p:spPr>
            <a:xfrm>
              <a:off x="332495" y="251182"/>
              <a:ext cx="253230" cy="194442"/>
            </a:xfrm>
            <a:prstGeom prst="rect">
              <a:avLst/>
            </a:prstGeom>
            <a:solidFill>
              <a:srgbClr val="2D3E6E"/>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48" name="Google Shape;107;p12"/>
            <p:cNvSpPr txBox="1"/>
            <p:nvPr/>
          </p:nvSpPr>
          <p:spPr>
            <a:xfrm>
              <a:off x="1116054" y="-50800"/>
              <a:ext cx="3152610" cy="6366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stStyle>
            <a:p>
              <a:pPr marL="267361" indent="-267361" defTabSz="1219170" hangingPunct="0"/>
              <a:r>
                <a:rPr sz="2133" kern="0">
                  <a:solidFill>
                    <a:srgbClr val="000000"/>
                  </a:solidFill>
                </a:rPr>
                <a:t>Cavity Design &amp; Construction</a:t>
              </a:r>
            </a:p>
          </p:txBody>
        </p:sp>
      </p:grpSp>
      <p:grpSp>
        <p:nvGrpSpPr>
          <p:cNvPr id="452" name="Group"/>
          <p:cNvGrpSpPr/>
          <p:nvPr/>
        </p:nvGrpSpPr>
        <p:grpSpPr>
          <a:xfrm>
            <a:off x="6776401" y="3105675"/>
            <a:ext cx="5119768" cy="1759365"/>
            <a:chOff x="0" y="0"/>
            <a:chExt cx="3839824" cy="1319522"/>
          </a:xfrm>
        </p:grpSpPr>
        <p:sp>
          <p:nvSpPr>
            <p:cNvPr id="450" name="Rectangle"/>
            <p:cNvSpPr/>
            <p:nvPr/>
          </p:nvSpPr>
          <p:spPr>
            <a:xfrm>
              <a:off x="-1" y="-1"/>
              <a:ext cx="585852" cy="437986"/>
            </a:xfrm>
            <a:prstGeom prst="rect">
              <a:avLst/>
            </a:prstGeom>
            <a:gradFill flip="none" rotWithShape="1">
              <a:gsLst>
                <a:gs pos="0">
                  <a:srgbClr val="526BB5"/>
                </a:gs>
                <a:gs pos="50550">
                  <a:srgbClr val="526BB5"/>
                </a:gs>
                <a:gs pos="100000">
                  <a:srgbClr val="FFFFFF">
                    <a:alpha val="0"/>
                  </a:srgbClr>
                </a:gs>
              </a:gsLst>
              <a:lin ang="5400000" scaled="0"/>
            </a:gra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51" name="Google Shape;107;p12"/>
            <p:cNvSpPr txBox="1"/>
            <p:nvPr/>
          </p:nvSpPr>
          <p:spPr>
            <a:xfrm>
              <a:off x="1128754" y="583280"/>
              <a:ext cx="2711071" cy="736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stStyle>
            <a:p>
              <a:pPr marL="267361" indent="-267361" defTabSz="1219170" hangingPunct="0"/>
              <a:r>
                <a:rPr sz="2133" kern="0">
                  <a:solidFill>
                    <a:srgbClr val="000000"/>
                  </a:solidFill>
                </a:rPr>
                <a:t>Combination of different frequencies</a:t>
              </a:r>
            </a:p>
          </p:txBody>
        </p:sp>
      </p:grpSp>
      <p:grpSp>
        <p:nvGrpSpPr>
          <p:cNvPr id="456" name="Group"/>
          <p:cNvGrpSpPr/>
          <p:nvPr/>
        </p:nvGrpSpPr>
        <p:grpSpPr>
          <a:xfrm>
            <a:off x="6776402" y="2497102"/>
            <a:ext cx="5335633" cy="848857"/>
            <a:chOff x="0" y="0"/>
            <a:chExt cx="4001723" cy="636641"/>
          </a:xfrm>
        </p:grpSpPr>
        <p:sp>
          <p:nvSpPr>
            <p:cNvPr id="453" name="Rectangle"/>
            <p:cNvSpPr/>
            <p:nvPr/>
          </p:nvSpPr>
          <p:spPr>
            <a:xfrm>
              <a:off x="0" y="267966"/>
              <a:ext cx="253229" cy="202310"/>
            </a:xfrm>
            <a:prstGeom prst="rect">
              <a:avLst/>
            </a:prstGeom>
            <a:solidFill>
              <a:srgbClr val="3D5AA2"/>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54" name="Rectangle"/>
            <p:cNvSpPr/>
            <p:nvPr/>
          </p:nvSpPr>
          <p:spPr>
            <a:xfrm>
              <a:off x="332495" y="82970"/>
              <a:ext cx="253230" cy="206037"/>
            </a:xfrm>
            <a:prstGeom prst="rect">
              <a:avLst/>
            </a:prstGeom>
            <a:solidFill>
              <a:srgbClr val="3D5AA2"/>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55" name="Google Shape;107;p12"/>
            <p:cNvSpPr txBox="1"/>
            <p:nvPr/>
          </p:nvSpPr>
          <p:spPr>
            <a:xfrm>
              <a:off x="1122191" y="0"/>
              <a:ext cx="2879533" cy="6366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stStyle>
            <a:p>
              <a:pPr marL="267361" indent="-267361" defTabSz="1219170" hangingPunct="0"/>
              <a:r>
                <a:rPr sz="2133" kern="0">
                  <a:solidFill>
                    <a:srgbClr val="000000"/>
                  </a:solidFill>
                </a:rPr>
                <a:t>Quantum Amplifiers and Sensors</a:t>
              </a:r>
            </a:p>
          </p:txBody>
        </p:sp>
      </p:grpSp>
      <p:grpSp>
        <p:nvGrpSpPr>
          <p:cNvPr id="459" name="Group"/>
          <p:cNvGrpSpPr/>
          <p:nvPr/>
        </p:nvGrpSpPr>
        <p:grpSpPr>
          <a:xfrm>
            <a:off x="7219729" y="2882805"/>
            <a:ext cx="4676441" cy="1020795"/>
            <a:chOff x="0" y="0"/>
            <a:chExt cx="3507329" cy="765594"/>
          </a:xfrm>
        </p:grpSpPr>
        <p:sp>
          <p:nvSpPr>
            <p:cNvPr id="457" name="Rectangle"/>
            <p:cNvSpPr/>
            <p:nvPr/>
          </p:nvSpPr>
          <p:spPr>
            <a:xfrm>
              <a:off x="0" y="0"/>
              <a:ext cx="253229" cy="180998"/>
            </a:xfrm>
            <a:prstGeom prst="rect">
              <a:avLst/>
            </a:prstGeom>
            <a:solidFill>
              <a:srgbClr val="526BB5"/>
            </a:soli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58" name="Google Shape;107;p12"/>
            <p:cNvSpPr txBox="1"/>
            <p:nvPr/>
          </p:nvSpPr>
          <p:spPr>
            <a:xfrm>
              <a:off x="796259" y="342198"/>
              <a:ext cx="2711071" cy="4233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stStyle>
            <a:p>
              <a:pPr marL="267361" indent="-267361" defTabSz="1219170" hangingPunct="0"/>
              <a:r>
                <a:rPr sz="2133" kern="0" dirty="0">
                  <a:solidFill>
                    <a:srgbClr val="000000"/>
                  </a:solidFill>
                </a:rPr>
                <a:t>Network Operation</a:t>
              </a:r>
            </a:p>
          </p:txBody>
        </p:sp>
      </p:grpSp>
      <p:grpSp>
        <p:nvGrpSpPr>
          <p:cNvPr id="462" name="Group"/>
          <p:cNvGrpSpPr/>
          <p:nvPr/>
        </p:nvGrpSpPr>
        <p:grpSpPr>
          <a:xfrm>
            <a:off x="6776402" y="3119129"/>
            <a:ext cx="5148425" cy="2707583"/>
            <a:chOff x="0" y="0"/>
            <a:chExt cx="3861317" cy="2030686"/>
          </a:xfrm>
        </p:grpSpPr>
        <p:sp>
          <p:nvSpPr>
            <p:cNvPr id="460" name="Rectangle"/>
            <p:cNvSpPr/>
            <p:nvPr/>
          </p:nvSpPr>
          <p:spPr>
            <a:xfrm>
              <a:off x="0" y="-1"/>
              <a:ext cx="586060" cy="893120"/>
            </a:xfrm>
            <a:prstGeom prst="rect">
              <a:avLst/>
            </a:prstGeom>
            <a:gradFill flip="none" rotWithShape="1">
              <a:gsLst>
                <a:gs pos="0">
                  <a:srgbClr val="526BB5"/>
                </a:gs>
                <a:gs pos="50550">
                  <a:srgbClr val="526BB5"/>
                </a:gs>
                <a:gs pos="100000">
                  <a:srgbClr val="FFFFFF">
                    <a:alpha val="0"/>
                  </a:srgbClr>
                </a:gs>
              </a:gsLst>
              <a:lin ang="5400000" scaled="0"/>
            </a:gradFill>
            <a:ln w="12700" cap="flat">
              <a:noFill/>
              <a:miter lim="400000"/>
            </a:ln>
            <a:effectLst/>
          </p:spPr>
          <p:txBody>
            <a:bodyPr wrap="square" lIns="0" tIns="0" rIns="0" bIns="0" numCol="1" anchor="ctr">
              <a:noAutofit/>
            </a:bodyPr>
            <a:lstStyle/>
            <a:p>
              <a:pPr algn="ctr" defTabSz="1100639" hangingPunct="0">
                <a:defRPr sz="3200">
                  <a:solidFill>
                    <a:srgbClr val="FFFFFF"/>
                  </a:solidFill>
                  <a:latin typeface="Helvetica Neue Medium"/>
                  <a:ea typeface="Helvetica Neue Medium"/>
                  <a:cs typeface="Helvetica Neue Medium"/>
                  <a:sym typeface="Helvetica Neue Medium"/>
                </a:defRPr>
              </a:pPr>
              <a:endParaRPr sz="4267" kern="0">
                <a:solidFill>
                  <a:srgbClr val="FFFFFF"/>
                </a:solidFill>
                <a:latin typeface="Helvetica Neue Medium"/>
                <a:ea typeface="Helvetica Neue Medium"/>
                <a:cs typeface="Helvetica Neue Medium"/>
                <a:sym typeface="Helvetica Neue Medium"/>
              </a:endParaRPr>
            </a:p>
          </p:txBody>
        </p:sp>
        <p:sp>
          <p:nvSpPr>
            <p:cNvPr id="461" name="Google Shape;107;p12"/>
            <p:cNvSpPr txBox="1"/>
            <p:nvPr/>
          </p:nvSpPr>
          <p:spPr>
            <a:xfrm>
              <a:off x="1150247" y="1394044"/>
              <a:ext cx="2711071" cy="6366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lvl1pPr marL="200526" indent="-200526">
                <a:lnSpc>
                  <a:spcPct val="115000"/>
                </a:lnSpc>
                <a:buClr>
                  <a:srgbClr val="F1BC40"/>
                </a:buClr>
                <a:buSzPct val="100000"/>
                <a:buChar char="‣"/>
                <a:defRPr sz="1600">
                  <a:solidFill>
                    <a:srgbClr val="1F4E9A"/>
                  </a:solidFill>
                  <a:latin typeface="Helvetica Neue Light"/>
                  <a:ea typeface="Helvetica Neue Light"/>
                  <a:cs typeface="Helvetica Neue Light"/>
                  <a:sym typeface="Helvetica Neue Light"/>
                </a:defRPr>
              </a:lvl1pPr>
            </a:lstStyle>
            <a:p>
              <a:pPr marL="267361" indent="-267361" defTabSz="1219170" hangingPunct="0"/>
              <a:r>
                <a:rPr sz="2133" kern="0"/>
                <a:t>Adding further detectors to network</a:t>
              </a:r>
            </a:p>
          </p:txBody>
        </p:sp>
      </p:grpSp>
      <p:pic>
        <p:nvPicPr>
          <p:cNvPr id="463" name="Image" descr="Image"/>
          <p:cNvPicPr>
            <a:picLocks/>
          </p:cNvPicPr>
          <p:nvPr/>
        </p:nvPicPr>
        <p:blipFill>
          <a:blip r:embed="rId5"/>
          <a:srcRect l="73478" t="1914" r="19590" b="77254"/>
          <a:stretch>
            <a:fillRect/>
          </a:stretch>
        </p:blipFill>
        <p:spPr>
          <a:xfrm>
            <a:off x="5872606" y="1589636"/>
            <a:ext cx="582257" cy="1116379"/>
          </a:xfrm>
          <a:prstGeom prst="rect">
            <a:avLst/>
          </a:prstGeom>
          <a:ln w="12700">
            <a:miter lim="400000"/>
          </a:ln>
        </p:spPr>
      </p:pic>
      <p:sp>
        <p:nvSpPr>
          <p:cNvPr id="464" name="Amplitude of the wave"/>
          <p:cNvSpPr txBox="1"/>
          <p:nvPr/>
        </p:nvSpPr>
        <p:spPr>
          <a:xfrm rot="16200000">
            <a:off x="-1383472" y="2844295"/>
            <a:ext cx="2960832" cy="440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lstStyle>
            <a:lvl1pPr algn="r" defTabSz="825500">
              <a:defRPr>
                <a:latin typeface="Helvetica Neue Light"/>
                <a:ea typeface="Helvetica Neue Light"/>
                <a:cs typeface="Helvetica Neue Light"/>
                <a:sym typeface="Helvetica Neue Light"/>
              </a:defRPr>
            </a:lvl1pPr>
          </a:lstStyle>
          <a:p>
            <a:pPr defTabSz="1100639" hangingPunct="0"/>
            <a:r>
              <a:rPr sz="1867" kern="0">
                <a:solidFill>
                  <a:srgbClr val="000000"/>
                </a:solidFill>
              </a:rPr>
              <a:t>Amplitude of the wave</a:t>
            </a:r>
          </a:p>
        </p:txBody>
      </p:sp>
      <p:sp>
        <p:nvSpPr>
          <p:cNvPr id="465" name="Rectangle"/>
          <p:cNvSpPr/>
          <p:nvPr/>
        </p:nvSpPr>
        <p:spPr>
          <a:xfrm>
            <a:off x="317438" y="1556683"/>
            <a:ext cx="564868" cy="534372"/>
          </a:xfrm>
          <a:prstGeom prst="rect">
            <a:avLst/>
          </a:prstGeom>
          <a:solidFill>
            <a:srgbClr val="FFFFFF"/>
          </a:solidFill>
          <a:ln w="12700">
            <a:miter lim="400000"/>
          </a:ln>
        </p:spPr>
        <p:txBody>
          <a:bodyPr lIns="60959" rIns="60959" anchor="ctr"/>
          <a:lstStyle/>
          <a:p>
            <a:pPr defTabSz="1219170" hangingPunct="0"/>
            <a:endParaRPr sz="1867" kern="0">
              <a:solidFill>
                <a:srgbClr val="000000"/>
              </a:solidFill>
              <a:latin typeface="Arial"/>
              <a:cs typeface="Arial"/>
              <a:sym typeface="Arial"/>
            </a:endParaRPr>
          </a:p>
        </p:txBody>
      </p:sp>
      <p:sp>
        <p:nvSpPr>
          <p:cNvPr id="466" name="Frequency of the wave"/>
          <p:cNvSpPr txBox="1"/>
          <p:nvPr/>
        </p:nvSpPr>
        <p:spPr>
          <a:xfrm>
            <a:off x="4541068" y="6364131"/>
            <a:ext cx="3500536" cy="427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lstStyle>
            <a:lvl1pPr algn="r" defTabSz="825500">
              <a:defRPr>
                <a:latin typeface="Helvetica Neue Light"/>
                <a:ea typeface="Helvetica Neue Light"/>
                <a:cs typeface="Helvetica Neue Light"/>
                <a:sym typeface="Helvetica Neue Light"/>
              </a:defRPr>
            </a:lvl1pPr>
          </a:lstStyle>
          <a:p>
            <a:pPr defTabSz="1100639" hangingPunct="0"/>
            <a:r>
              <a:rPr sz="1867" kern="0">
                <a:solidFill>
                  <a:srgbClr val="000000"/>
                </a:solidFill>
              </a:rPr>
              <a:t>Frequency of the wave</a:t>
            </a:r>
          </a:p>
        </p:txBody>
      </p:sp>
      <p:sp>
        <p:nvSpPr>
          <p:cNvPr id="467" name="7"/>
          <p:cNvSpPr txBox="1"/>
          <p:nvPr/>
        </p:nvSpPr>
        <p:spPr>
          <a:xfrm>
            <a:off x="61473" y="372533"/>
            <a:ext cx="313865" cy="502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lvl1pPr algn="r">
              <a:defRPr sz="2000">
                <a:solidFill>
                  <a:srgbClr val="FFFFFF"/>
                </a:solidFill>
                <a:latin typeface="Helvetica Neue Light"/>
                <a:ea typeface="Helvetica Neue Light"/>
                <a:cs typeface="Helvetica Neue Light"/>
                <a:sym typeface="Helvetica Neue Light"/>
              </a:defRPr>
            </a:lvl1pPr>
          </a:lstStyle>
          <a:p>
            <a:pPr defTabSz="1219170" hangingPunct="0"/>
            <a:r>
              <a:rPr sz="2667" kern="0"/>
              <a:t>7</a:t>
            </a:r>
          </a:p>
        </p:txBody>
      </p:sp>
      <p:sp>
        <p:nvSpPr>
          <p:cNvPr id="468" name="GravNet MHz"/>
          <p:cNvSpPr txBox="1"/>
          <p:nvPr/>
        </p:nvSpPr>
        <p:spPr>
          <a:xfrm>
            <a:off x="5245210" y="3529678"/>
            <a:ext cx="1531193" cy="427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lstStyle>
            <a:lvl1pPr defTabSz="825500">
              <a:defRPr>
                <a:solidFill>
                  <a:srgbClr val="4B6CBA"/>
                </a:solidFill>
                <a:latin typeface="Helvetica Neue Light"/>
                <a:ea typeface="Helvetica Neue Light"/>
                <a:cs typeface="Helvetica Neue Light"/>
                <a:sym typeface="Helvetica Neue Light"/>
              </a:defRPr>
            </a:lvl1pPr>
          </a:lstStyle>
          <a:p>
            <a:pPr defTabSz="1100639" hangingPunct="0"/>
            <a:r>
              <a:rPr sz="1867" kern="0"/>
              <a:t>GravNet MHz</a:t>
            </a:r>
          </a:p>
        </p:txBody>
      </p:sp>
      <p:sp>
        <p:nvSpPr>
          <p:cNvPr id="469" name="GravNet GHz"/>
          <p:cNvSpPr txBox="1"/>
          <p:nvPr/>
        </p:nvSpPr>
        <p:spPr>
          <a:xfrm>
            <a:off x="6348444" y="4184262"/>
            <a:ext cx="1531193" cy="427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lstStyle>
            <a:lvl1pPr defTabSz="825500">
              <a:defRPr>
                <a:solidFill>
                  <a:srgbClr val="4B6CBA"/>
                </a:solidFill>
                <a:latin typeface="Helvetica Neue Light"/>
                <a:ea typeface="Helvetica Neue Light"/>
                <a:cs typeface="Helvetica Neue Light"/>
                <a:sym typeface="Helvetica Neue Light"/>
              </a:defRPr>
            </a:lvl1pPr>
          </a:lstStyle>
          <a:p>
            <a:pPr defTabSz="1100639" hangingPunct="0"/>
            <a:r>
              <a:rPr sz="1867" kern="0"/>
              <a:t>GravNet GHz</a:t>
            </a:r>
          </a:p>
        </p:txBody>
      </p:sp>
      <p:sp>
        <p:nvSpPr>
          <p:cNvPr id="470" name="Line"/>
          <p:cNvSpPr/>
          <p:nvPr/>
        </p:nvSpPr>
        <p:spPr>
          <a:xfrm>
            <a:off x="6775888" y="3765110"/>
            <a:ext cx="137513" cy="1"/>
          </a:xfrm>
          <a:prstGeom prst="line">
            <a:avLst/>
          </a:prstGeom>
          <a:ln w="25400">
            <a:solidFill>
              <a:srgbClr val="4B6CBA"/>
            </a:solidFill>
          </a:ln>
        </p:spPr>
        <p:txBody>
          <a:bodyPr lIns="60959" rIns="60959"/>
          <a:lstStyle/>
          <a:p>
            <a:pPr defTabSz="1219170" hangingPunct="0"/>
            <a:endParaRPr sz="1867" kern="0">
              <a:solidFill>
                <a:srgbClr val="000000"/>
              </a:solidFill>
              <a:latin typeface="Arial"/>
              <a:cs typeface="Arial"/>
              <a:sym typeface="Arial"/>
            </a:endParaRPr>
          </a:p>
        </p:txBody>
      </p:sp>
      <p:sp>
        <p:nvSpPr>
          <p:cNvPr id="471" name="Line"/>
          <p:cNvSpPr/>
          <p:nvPr/>
        </p:nvSpPr>
        <p:spPr>
          <a:xfrm flipV="1">
            <a:off x="6896466" y="3414683"/>
            <a:ext cx="1" cy="345712"/>
          </a:xfrm>
          <a:prstGeom prst="line">
            <a:avLst/>
          </a:prstGeom>
          <a:ln w="25400">
            <a:solidFill>
              <a:srgbClr val="4B6CBA"/>
            </a:solidFill>
            <a:tailEnd type="triangle"/>
          </a:ln>
        </p:spPr>
        <p:txBody>
          <a:bodyPr lIns="60959" rIns="60959"/>
          <a:lstStyle/>
          <a:p>
            <a:pPr defTabSz="1219170" hangingPunct="0"/>
            <a:endParaRPr sz="1867" kern="0">
              <a:solidFill>
                <a:srgbClr val="000000"/>
              </a:solidFill>
              <a:latin typeface="Arial"/>
              <a:cs typeface="Arial"/>
              <a:sym typeface="Arial"/>
            </a:endParaRPr>
          </a:p>
        </p:txBody>
      </p:sp>
      <p:sp>
        <p:nvSpPr>
          <p:cNvPr id="472" name="Line"/>
          <p:cNvSpPr/>
          <p:nvPr/>
        </p:nvSpPr>
        <p:spPr>
          <a:xfrm flipV="1">
            <a:off x="7408064" y="3429000"/>
            <a:ext cx="1" cy="783699"/>
          </a:xfrm>
          <a:prstGeom prst="line">
            <a:avLst/>
          </a:prstGeom>
          <a:ln w="25400">
            <a:solidFill>
              <a:srgbClr val="4B6CBA"/>
            </a:solidFill>
            <a:tailEnd type="triangle"/>
          </a:ln>
        </p:spPr>
        <p:txBody>
          <a:bodyPr lIns="60959" rIns="60959"/>
          <a:lstStyle/>
          <a:p>
            <a:pPr defTabSz="1219170" hangingPunct="0"/>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4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animBg="1" advAuto="0"/>
      <p:bldP spid="449" grpId="0" animBg="1" advAuto="0"/>
      <p:bldP spid="452" grpId="0" animBg="1" advAuto="0"/>
      <p:bldP spid="456" grpId="0" animBg="1" advAuto="0"/>
      <p:bldP spid="459" grpId="0" animBg="1" advAuto="0"/>
      <p:bldP spid="46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Google Shape;163;p16"/>
          <p:cNvSpPr txBox="1">
            <a:spLocks noGrp="1"/>
          </p:cNvSpPr>
          <p:nvPr>
            <p:ph type="title"/>
          </p:nvPr>
        </p:nvSpPr>
        <p:spPr>
          <a:xfrm>
            <a:off x="417369" y="67784"/>
            <a:ext cx="11727203" cy="1143201"/>
          </a:xfrm>
          <a:prstGeom prst="rect">
            <a:avLst/>
          </a:prstGeom>
        </p:spPr>
        <p:txBody>
          <a:bodyPr/>
          <a:lstStyle>
            <a:lvl1pPr>
              <a:defRPr sz="3300"/>
            </a:lvl1pPr>
          </a:lstStyle>
          <a:p>
            <a:r>
              <a:t>The GravNet Legacy</a:t>
            </a:r>
          </a:p>
        </p:txBody>
      </p:sp>
      <mc:AlternateContent xmlns:mc="http://schemas.openxmlformats.org/markup-compatibility/2006">
        <mc:Choice xmlns:a14="http://schemas.microsoft.com/office/drawing/2010/main" Requires="a14">
          <p:sp>
            <p:nvSpPr>
              <p:cNvPr id="477" name="Google Shape;107;p12"/>
              <p:cNvSpPr txBox="1"/>
              <p:nvPr/>
            </p:nvSpPr>
            <p:spPr>
              <a:xfrm>
                <a:off x="221460" y="1432714"/>
                <a:ext cx="5765523" cy="103133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121899" tIns="121899" rIns="121899" bIns="121899">
                <a:spAutoFit/>
              </a:bodyPr>
              <a:lstStyle/>
              <a:p>
                <a:pPr marL="267361" indent="-267361" defTabSz="1219170" hangingPunct="0">
                  <a:lnSpc>
                    <a:spcPct val="115000"/>
                  </a:lnSpc>
                  <a:buClr>
                    <a:srgbClr val="F1BC40"/>
                  </a:buClr>
                  <a:buSzPct val="100000"/>
                  <a:buFontTx/>
                  <a:buChar char="‣"/>
                  <a:defRPr sz="1600">
                    <a:latin typeface="Helvetica Neue Light"/>
                    <a:ea typeface="Helvetica Neue Light"/>
                    <a:cs typeface="Helvetica Neue Light"/>
                    <a:sym typeface="Helvetica Neue Light"/>
                  </a:defRPr>
                </a:pPr>
                <a:r>
                  <a:rPr sz="2133" kern="0">
                    <a:solidFill>
                      <a:srgbClr val="000000"/>
                    </a:solidFill>
                    <a:latin typeface="Helvetica Neue Light"/>
                    <a:ea typeface="Helvetica Neue Light"/>
                    <a:sym typeface="Helvetica Neue Light"/>
                  </a:rPr>
                  <a:t>Launch program towards HFGW detection</a:t>
                </a:r>
              </a:p>
              <a:p>
                <a:pPr marL="775349" lvl="1" indent="-267361" defTabSz="1219170" hangingPunct="0">
                  <a:lnSpc>
                    <a:spcPct val="115000"/>
                  </a:lnSpc>
                  <a:buClr>
                    <a:srgbClr val="F1BC40"/>
                  </a:buClr>
                  <a:buSzPct val="100000"/>
                  <a:buFontTx/>
                  <a:buChar char="‣"/>
                  <a:defRPr>
                    <a:solidFill>
                      <a:srgbClr val="797979"/>
                    </a:solidFill>
                    <a:latin typeface="Helvetica Neue Light"/>
                    <a:ea typeface="Helvetica Neue Light"/>
                    <a:cs typeface="Helvetica Neue Light"/>
                    <a:sym typeface="Helvetica Neue Light"/>
                  </a:defRPr>
                </a:pPr>
                <a:r>
                  <a:rPr sz="1867" kern="0">
                    <a:solidFill>
                      <a:srgbClr val="797979"/>
                    </a:solidFill>
                    <a:latin typeface="Helvetica Neue Light"/>
                    <a:ea typeface="Helvetica Neue Light"/>
                    <a:sym typeface="Helvetica Neue Light"/>
                  </a:rPr>
                  <a:t>Shape a new scientific community: QT </a:t>
                </a:r>
                <a14:m>
                  <m:oMath xmlns:m="http://schemas.openxmlformats.org/officeDocument/2006/math">
                    <m:r>
                      <a:rPr sz="2267" i="1" kern="0">
                        <a:solidFill>
                          <a:srgbClr val="797979"/>
                        </a:solidFill>
                        <a:latin typeface="Cambria Math" panose="02040503050406030204" pitchFamily="18" charset="0"/>
                        <a:sym typeface="Helvetica Neue Light"/>
                      </a:rPr>
                      <m:t>↔</m:t>
                    </m:r>
                  </m:oMath>
                </a14:m>
                <a:r>
                  <a:rPr sz="1867" kern="0">
                    <a:solidFill>
                      <a:srgbClr val="797979"/>
                    </a:solidFill>
                    <a:latin typeface="Helvetica Neue Light"/>
                    <a:ea typeface="Helvetica Neue Light"/>
                    <a:sym typeface="Helvetica Neue Light"/>
                  </a:rPr>
                  <a:t> GW</a:t>
                </a:r>
              </a:p>
            </p:txBody>
          </p:sp>
        </mc:Choice>
        <mc:Fallback>
          <p:sp>
            <p:nvSpPr>
              <p:cNvPr id="477" name="Google Shape;107;p12"/>
              <p:cNvSpPr txBox="1">
                <a:spLocks noRot="1" noChangeAspect="1" noMove="1" noResize="1" noEditPoints="1" noAdjustHandles="1" noChangeArrowheads="1" noChangeShapeType="1" noTextEdit="1"/>
              </p:cNvSpPr>
              <p:nvPr/>
            </p:nvSpPr>
            <p:spPr>
              <a:xfrm>
                <a:off x="221460" y="1432714"/>
                <a:ext cx="5765523" cy="1031330"/>
              </a:xfrm>
              <a:prstGeom prst="rect">
                <a:avLst/>
              </a:prstGeom>
              <a:blipFill>
                <a:blip r:embed="rId3"/>
                <a:stretch>
                  <a:fillRect l="-659" r="-22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grpSp>
        <p:nvGrpSpPr>
          <p:cNvPr id="480" name="Group"/>
          <p:cNvGrpSpPr/>
          <p:nvPr/>
        </p:nvGrpSpPr>
        <p:grpSpPr>
          <a:xfrm>
            <a:off x="-10812" y="5323245"/>
            <a:ext cx="6747255" cy="1669463"/>
            <a:chOff x="-5934" y="0"/>
            <a:chExt cx="5060439" cy="1252095"/>
          </a:xfrm>
        </p:grpSpPr>
        <p:sp>
          <p:nvSpPr>
            <p:cNvPr id="478" name="Rectangle"/>
            <p:cNvSpPr/>
            <p:nvPr/>
          </p:nvSpPr>
          <p:spPr>
            <a:xfrm>
              <a:off x="-5935" y="-1"/>
              <a:ext cx="5060441" cy="1170850"/>
            </a:xfrm>
            <a:prstGeom prst="rect">
              <a:avLst/>
            </a:prstGeom>
            <a:solidFill>
              <a:srgbClr val="324982"/>
            </a:solidFill>
            <a:ln w="12700" cap="flat">
              <a:noFill/>
              <a:miter lim="400000"/>
            </a:ln>
            <a:effectLst/>
          </p:spPr>
          <p:txBody>
            <a:bodyPr wrap="square" lIns="60959" tIns="60959" rIns="60959" bIns="60959" numCol="1" anchor="ctr">
              <a:noAutofit/>
            </a:bodyPr>
            <a:lstStyle/>
            <a:p>
              <a:pPr defTabSz="1219170" hangingPunct="0"/>
              <a:endParaRPr sz="1867" kern="0">
                <a:solidFill>
                  <a:srgbClr val="000000"/>
                </a:solidFill>
                <a:latin typeface="Arial"/>
                <a:cs typeface="Arial"/>
                <a:sym typeface="Arial"/>
              </a:endParaRPr>
            </a:p>
          </p:txBody>
        </p:sp>
        <p:sp>
          <p:nvSpPr>
            <p:cNvPr id="479" name="Google Shape;107;p12"/>
            <p:cNvSpPr txBox="1"/>
            <p:nvPr/>
          </p:nvSpPr>
          <p:spPr>
            <a:xfrm>
              <a:off x="98463" y="54153"/>
              <a:ext cx="4934513" cy="11979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noAutofit/>
            </a:bodyPr>
            <a:lstStyle/>
            <a:p>
              <a:pPr defTabSz="1219170" hangingPunct="0">
                <a:lnSpc>
                  <a:spcPct val="115000"/>
                </a:lnSpc>
                <a:defRPr sz="2300">
                  <a:solidFill>
                    <a:srgbClr val="F1BC40"/>
                  </a:solidFill>
                  <a:latin typeface="Helvetica Neue Light"/>
                  <a:ea typeface="Helvetica Neue Light"/>
                  <a:cs typeface="Helvetica Neue Light"/>
                  <a:sym typeface="Helvetica Neue Light"/>
                </a:defRPr>
              </a:pPr>
              <a:r>
                <a:rPr sz="3067" kern="0">
                  <a:solidFill>
                    <a:srgbClr val="F1BC40"/>
                  </a:solidFill>
                  <a:latin typeface="Helvetica Light"/>
                  <a:ea typeface="Helvetica Light"/>
                  <a:cs typeface="Helvetica Light"/>
                  <a:sym typeface="Helvetica Light"/>
                </a:rPr>
                <a:t>GravNet in 2031 </a:t>
              </a:r>
              <a:r>
                <a:rPr sz="3067" kern="0">
                  <a:solidFill>
                    <a:srgbClr val="FFFFFF"/>
                  </a:solidFill>
                  <a:latin typeface="Helvetica Light"/>
                  <a:ea typeface="Helvetica Light"/>
                  <a:cs typeface="Helvetica Light"/>
                  <a:sym typeface="Helvetica Light"/>
                </a:rPr>
                <a:t>- A n</a:t>
              </a:r>
              <a:r>
                <a:rPr sz="3067" kern="0">
                  <a:solidFill>
                    <a:srgbClr val="FFFFFF"/>
                  </a:solidFill>
                  <a:latin typeface="Helvetica Neue Light"/>
                  <a:ea typeface="Helvetica Neue Light"/>
                  <a:sym typeface="Helvetica Neue Light"/>
                </a:rPr>
                <a:t>ew era of HFGW physics with global approach</a:t>
              </a:r>
            </a:p>
          </p:txBody>
        </p:sp>
      </p:grpSp>
      <p:pic>
        <p:nvPicPr>
          <p:cNvPr id="481" name="eingesetztes-Bild.png" descr="eingesetztes-Bild.png"/>
          <p:cNvPicPr>
            <a:picLocks/>
          </p:cNvPicPr>
          <p:nvPr/>
        </p:nvPicPr>
        <p:blipFill>
          <a:blip r:embed="rId4"/>
          <a:stretch>
            <a:fillRect/>
          </a:stretch>
        </p:blipFill>
        <p:spPr>
          <a:xfrm>
            <a:off x="6704357" y="1277280"/>
            <a:ext cx="5485411" cy="5584085"/>
          </a:xfrm>
          <a:prstGeom prst="rect">
            <a:avLst/>
          </a:prstGeom>
          <a:ln w="12700">
            <a:miter lim="400000"/>
          </a:ln>
        </p:spPr>
      </p:pic>
      <p:sp>
        <p:nvSpPr>
          <p:cNvPr id="482" name="AI illustration of two primordial black holes"/>
          <p:cNvSpPr txBox="1"/>
          <p:nvPr/>
        </p:nvSpPr>
        <p:spPr>
          <a:xfrm>
            <a:off x="8172296" y="1277567"/>
            <a:ext cx="398634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lvl1pPr>
              <a:defRPr sz="1200">
                <a:solidFill>
                  <a:srgbClr val="C0C0C0"/>
                </a:solidFill>
                <a:latin typeface="Helvetica Light"/>
                <a:ea typeface="Helvetica Light"/>
                <a:cs typeface="Helvetica Light"/>
                <a:sym typeface="Helvetica Light"/>
              </a:defRPr>
            </a:lvl1pPr>
          </a:lstStyle>
          <a:p>
            <a:pPr defTabSz="1219170" hangingPunct="0"/>
            <a:r>
              <a:rPr sz="1600" kern="0"/>
              <a:t>AI illustration of two primordial black holes</a:t>
            </a:r>
          </a:p>
        </p:txBody>
      </p:sp>
      <p:sp>
        <p:nvSpPr>
          <p:cNvPr id="483" name="Google Shape;107;p12"/>
          <p:cNvSpPr txBox="1"/>
          <p:nvPr/>
        </p:nvSpPr>
        <p:spPr>
          <a:xfrm>
            <a:off x="221461" y="3478347"/>
            <a:ext cx="6255777" cy="923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vl2pPr marL="581526" indent="-200526">
              <a:lnSpc>
                <a:spcPct val="115000"/>
              </a:lnSpc>
              <a:buClr>
                <a:srgbClr val="F1BC40"/>
              </a:buClr>
              <a:buSzPct val="100000"/>
              <a:buChar char="‣"/>
              <a:defRPr>
                <a:solidFill>
                  <a:srgbClr val="797979"/>
                </a:solidFill>
                <a:latin typeface="Helvetica Neue Light"/>
                <a:ea typeface="Helvetica Neue Light"/>
                <a:cs typeface="Helvetica Neue Light"/>
                <a:sym typeface="Helvetica Neue Light"/>
              </a:defRPr>
            </a:lvl2pPr>
          </a:lstStyle>
          <a:p>
            <a:pPr marL="267361" indent="-267361" defTabSz="1219170" hangingPunct="0"/>
            <a:r>
              <a:rPr sz="2133" kern="0">
                <a:solidFill>
                  <a:srgbClr val="000000"/>
                </a:solidFill>
              </a:rPr>
              <a:t>Development of long-lasting technologies</a:t>
            </a:r>
          </a:p>
          <a:p>
            <a:pPr marL="775349" lvl="1" indent="-267361" defTabSz="1219170" hangingPunct="0"/>
            <a:r>
              <a:rPr sz="1867" kern="0"/>
              <a:t>Universal network operation and data-acquisition</a:t>
            </a:r>
          </a:p>
        </p:txBody>
      </p:sp>
      <p:sp>
        <p:nvSpPr>
          <p:cNvPr id="484" name="Google Shape;107;p12"/>
          <p:cNvSpPr txBox="1"/>
          <p:nvPr/>
        </p:nvSpPr>
        <p:spPr>
          <a:xfrm>
            <a:off x="221460" y="4358659"/>
            <a:ext cx="5765523" cy="923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marL="200526" indent="-200526">
              <a:lnSpc>
                <a:spcPct val="115000"/>
              </a:lnSpc>
              <a:buClr>
                <a:srgbClr val="F1BC40"/>
              </a:buClr>
              <a:buSzPct val="100000"/>
              <a:buChar char="‣"/>
              <a:defRPr sz="1600">
                <a:latin typeface="Helvetica Neue Light"/>
                <a:ea typeface="Helvetica Neue Light"/>
                <a:cs typeface="Helvetica Neue Light"/>
                <a:sym typeface="Helvetica Neue Light"/>
              </a:defRPr>
            </a:lvl1pPr>
            <a:lvl2pPr marL="581526" indent="-200526">
              <a:lnSpc>
                <a:spcPct val="115000"/>
              </a:lnSpc>
              <a:buClr>
                <a:srgbClr val="F1BC40"/>
              </a:buClr>
              <a:buSzPct val="100000"/>
              <a:buChar char="‣"/>
              <a:defRPr>
                <a:solidFill>
                  <a:srgbClr val="797979"/>
                </a:solidFill>
                <a:latin typeface="Helvetica Neue Light"/>
                <a:ea typeface="Helvetica Neue Light"/>
                <a:cs typeface="Helvetica Neue Light"/>
                <a:sym typeface="Helvetica Neue Light"/>
              </a:defRPr>
            </a:lvl2pPr>
          </a:lstStyle>
          <a:p>
            <a:pPr marL="267361" indent="-267361" defTabSz="1219170" hangingPunct="0"/>
            <a:r>
              <a:rPr sz="2133" kern="0">
                <a:solidFill>
                  <a:srgbClr val="000000"/>
                </a:solidFill>
              </a:rPr>
              <a:t>Plug-And-Play detection systems</a:t>
            </a:r>
          </a:p>
          <a:p>
            <a:pPr marL="775349" lvl="1" indent="-267361" defTabSz="1219170" hangingPunct="0"/>
            <a:r>
              <a:rPr sz="1867" kern="0"/>
              <a:t>Improve sensitivity with future collaborators</a:t>
            </a:r>
          </a:p>
        </p:txBody>
      </p:sp>
      <p:sp>
        <p:nvSpPr>
          <p:cNvPr id="485" name="8"/>
          <p:cNvSpPr txBox="1"/>
          <p:nvPr/>
        </p:nvSpPr>
        <p:spPr>
          <a:xfrm>
            <a:off x="61473" y="372533"/>
            <a:ext cx="313865" cy="502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lvl1pPr algn="r">
              <a:defRPr sz="2000">
                <a:solidFill>
                  <a:srgbClr val="FFFFFF"/>
                </a:solidFill>
                <a:latin typeface="Helvetica Neue Light"/>
                <a:ea typeface="Helvetica Neue Light"/>
                <a:cs typeface="Helvetica Neue Light"/>
                <a:sym typeface="Helvetica Neue Light"/>
              </a:defRPr>
            </a:lvl1pPr>
          </a:lstStyle>
          <a:p>
            <a:pPr defTabSz="1219170" hangingPunct="0"/>
            <a:r>
              <a:rPr sz="2667" kern="0"/>
              <a:t>8</a:t>
            </a:r>
          </a:p>
        </p:txBody>
      </p:sp>
      <p:sp>
        <p:nvSpPr>
          <p:cNvPr id="486" name="Most stringent tests of the HFGW spectrum…"/>
          <p:cNvSpPr txBox="1"/>
          <p:nvPr/>
        </p:nvSpPr>
        <p:spPr>
          <a:xfrm>
            <a:off x="317490" y="2001284"/>
            <a:ext cx="5765521" cy="1477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marL="267361" indent="-267361" defTabSz="1219170" hangingPunct="0">
              <a:lnSpc>
                <a:spcPct val="115000"/>
              </a:lnSpc>
              <a:buClr>
                <a:srgbClr val="F1BC40"/>
              </a:buClr>
              <a:buSzPct val="100000"/>
              <a:buFontTx/>
              <a:buChar char="‣"/>
              <a:defRPr sz="1600">
                <a:latin typeface="Helvetica Neue Light"/>
                <a:ea typeface="Helvetica Neue Light"/>
                <a:cs typeface="Helvetica Neue Light"/>
                <a:sym typeface="Helvetica Neue Light"/>
              </a:defRPr>
            </a:pPr>
            <a:endParaRPr sz="2133" kern="0">
              <a:solidFill>
                <a:srgbClr val="000000"/>
              </a:solidFill>
              <a:latin typeface="Helvetica Neue Light"/>
              <a:ea typeface="Helvetica Neue Light"/>
              <a:sym typeface="Helvetica Neue Light"/>
            </a:endParaRPr>
          </a:p>
          <a:p>
            <a:pPr marL="267361" indent="-267361" defTabSz="1219170" hangingPunct="0">
              <a:lnSpc>
                <a:spcPct val="115000"/>
              </a:lnSpc>
              <a:buClr>
                <a:srgbClr val="F1BC40"/>
              </a:buClr>
              <a:buSzPct val="100000"/>
              <a:buFontTx/>
              <a:buChar char="‣"/>
              <a:defRPr sz="1600">
                <a:latin typeface="Helvetica Neue Light"/>
                <a:ea typeface="Helvetica Neue Light"/>
                <a:cs typeface="Helvetica Neue Light"/>
                <a:sym typeface="Helvetica Neue Light"/>
              </a:defRPr>
            </a:pPr>
            <a:r>
              <a:rPr sz="2133" kern="0">
                <a:solidFill>
                  <a:srgbClr val="000000"/>
                </a:solidFill>
                <a:latin typeface="Helvetica Neue Light"/>
                <a:ea typeface="Helvetica Neue Light"/>
                <a:sym typeface="Helvetica Neue Light"/>
              </a:rPr>
              <a:t>Most stringent tests of the HFGW spectrum</a:t>
            </a:r>
          </a:p>
          <a:p>
            <a:pPr marL="775349" lvl="1" indent="-267361" defTabSz="1219170" hangingPunct="0">
              <a:lnSpc>
                <a:spcPct val="115000"/>
              </a:lnSpc>
              <a:buClr>
                <a:srgbClr val="F1BC40"/>
              </a:buClr>
              <a:buSzPct val="100000"/>
              <a:buFontTx/>
              <a:buChar char="‣"/>
              <a:defRPr>
                <a:solidFill>
                  <a:srgbClr val="797979"/>
                </a:solidFill>
                <a:latin typeface="Helvetica Neue Light"/>
                <a:ea typeface="Helvetica Neue Light"/>
                <a:cs typeface="Helvetica Neue Light"/>
                <a:sym typeface="Helvetica Neue Light"/>
              </a:defRPr>
            </a:pPr>
            <a:r>
              <a:rPr sz="1867" kern="0">
                <a:solidFill>
                  <a:srgbClr val="797979"/>
                </a:solidFill>
                <a:latin typeface="Helvetica Neue Light"/>
                <a:ea typeface="Helvetica Neue Light"/>
                <a:sym typeface="Helvetica Neue Light"/>
              </a:rPr>
              <a:t>Maybe a discovery: Identifying dark matter or </a:t>
            </a:r>
            <a:br>
              <a:rPr sz="1867" kern="0">
                <a:solidFill>
                  <a:srgbClr val="797979"/>
                </a:solidFill>
                <a:latin typeface="Helvetica Neue Light"/>
                <a:ea typeface="Helvetica Neue Light"/>
                <a:sym typeface="Helvetica Neue Light"/>
              </a:rPr>
            </a:br>
            <a:r>
              <a:rPr sz="1867" kern="0">
                <a:solidFill>
                  <a:srgbClr val="797979"/>
                </a:solidFill>
                <a:latin typeface="Helvetica Neue Light"/>
                <a:ea typeface="Helvetica Neue Light"/>
                <a:sym typeface="Helvetica Neue Light"/>
              </a:rPr>
              <a:t>„seeing“ the primodial universe</a:t>
            </a:r>
          </a:p>
        </p:txBody>
      </p:sp>
      <p:pic>
        <p:nvPicPr>
          <p:cNvPr id="487" name="Google Shape;103;p12" descr="Google Shape;103;p12"/>
          <p:cNvPicPr>
            <a:picLocks/>
          </p:cNvPicPr>
          <p:nvPr/>
        </p:nvPicPr>
        <p:blipFill>
          <a:blip r:embed="rId5">
            <a:alphaModFix amt="74595"/>
          </a:blip>
          <a:stretch>
            <a:fillRect/>
          </a:stretch>
        </p:blipFill>
        <p:spPr>
          <a:xfrm>
            <a:off x="9047607" y="5313153"/>
            <a:ext cx="1407604" cy="1546352"/>
          </a:xfrm>
          <a:prstGeom prst="rect">
            <a:avLst/>
          </a:prstGeom>
          <a:ln w="12700">
            <a:miter lim="400000"/>
          </a:ln>
        </p:spPr>
      </p:pic>
      <p:pic>
        <p:nvPicPr>
          <p:cNvPr id="488" name="eingesetztes-Bild.png" descr="eingesetztes-Bild.png"/>
          <p:cNvPicPr>
            <a:picLocks noChangeAspect="1"/>
          </p:cNvPicPr>
          <p:nvPr/>
        </p:nvPicPr>
        <p:blipFill>
          <a:blip r:embed="rId6">
            <a:alphaModFix amt="80474"/>
          </a:blip>
          <a:stretch>
            <a:fillRect/>
          </a:stretch>
        </p:blipFill>
        <p:spPr>
          <a:xfrm>
            <a:off x="6699558" y="5317345"/>
            <a:ext cx="2357641" cy="1546351"/>
          </a:xfrm>
          <a:prstGeom prst="rect">
            <a:avLst/>
          </a:prstGeom>
          <a:ln w="12700">
            <a:miter lim="400000"/>
          </a:ln>
        </p:spPr>
      </p:pic>
      <p:pic>
        <p:nvPicPr>
          <p:cNvPr id="489" name="eingesetztes-Bild.png" descr="eingesetztes-Bild.png"/>
          <p:cNvPicPr>
            <a:picLocks/>
          </p:cNvPicPr>
          <p:nvPr/>
        </p:nvPicPr>
        <p:blipFill>
          <a:blip r:embed="rId7">
            <a:alphaModFix amt="79781"/>
          </a:blip>
          <a:stretch>
            <a:fillRect/>
          </a:stretch>
        </p:blipFill>
        <p:spPr>
          <a:xfrm>
            <a:off x="10458339" y="5308394"/>
            <a:ext cx="1746557" cy="15463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8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48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48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48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4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animBg="1" advAuto="0"/>
      <p:bldP spid="483" grpId="0" animBg="1" advAuto="0"/>
      <p:bldP spid="484" grpId="0" animBg="1" advAuto="0"/>
      <p:bldP spid="486" grpId="0" animBg="1" advAuto="0"/>
      <p:bldP spid="487" grpId="0" animBg="1" advAuto="0"/>
      <p:bldP spid="488" grpId="0" animBg="1" advAuto="0"/>
      <p:bldP spid="489"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2268</TotalTime>
  <Words>478</Words>
  <Application>Microsoft Macintosh PowerPoint</Application>
  <PresentationFormat>Widescreen</PresentationFormat>
  <Paragraphs>68</Paragraphs>
  <Slides>6</Slides>
  <Notes>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vt:i4>
      </vt:variant>
    </vt:vector>
  </HeadingPairs>
  <TitlesOfParts>
    <vt:vector size="24" baseType="lpstr">
      <vt:lpstr>Aptos</vt:lpstr>
      <vt:lpstr>Arial</vt:lpstr>
      <vt:lpstr>Book Antiqua</vt:lpstr>
      <vt:lpstr>Calibri</vt:lpstr>
      <vt:lpstr>Cambria Math</vt:lpstr>
      <vt:lpstr>Exo-2-Regular</vt:lpstr>
      <vt:lpstr>Helvetica Light</vt:lpstr>
      <vt:lpstr>Helvetica Neue</vt:lpstr>
      <vt:lpstr>Helvetica Neue Light</vt:lpstr>
      <vt:lpstr>Helvetica Neue Medium</vt:lpstr>
      <vt:lpstr>Lucida Sans</vt:lpstr>
      <vt:lpstr>Times</vt:lpstr>
      <vt:lpstr>Times New Roman</vt:lpstr>
      <vt:lpstr>Wingdings</vt:lpstr>
      <vt:lpstr>Wingdings 2</vt:lpstr>
      <vt:lpstr>Wingdings 3</vt:lpstr>
      <vt:lpstr>1_Apex</vt:lpstr>
      <vt:lpstr>Office Theme</vt:lpstr>
      <vt:lpstr>PowerPoint Presentation</vt:lpstr>
      <vt:lpstr>Detection of MHz-GHz Gravitational Waves with GravNet</vt:lpstr>
      <vt:lpstr>PowerPoint Presentation</vt:lpstr>
      <vt:lpstr>The Four Pillars</vt:lpstr>
      <vt:lpstr>GravNet in 2031</vt:lpstr>
      <vt:lpstr>The GravNet Legacy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Dmitry Budker</dc:creator>
  <cp:lastModifiedBy>Dmitry Budker</cp:lastModifiedBy>
  <cp:revision>4</cp:revision>
  <dcterms:created xsi:type="dcterms:W3CDTF">2025-06-24T16:43:04Z</dcterms:created>
  <dcterms:modified xsi:type="dcterms:W3CDTF">2025-06-26T06:31:21Z</dcterms:modified>
</cp:coreProperties>
</file>