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5" r:id="rId4"/>
    <p:sldId id="266" r:id="rId5"/>
    <p:sldId id="294" r:id="rId6"/>
    <p:sldId id="308" r:id="rId7"/>
    <p:sldId id="259" r:id="rId8"/>
    <p:sldId id="311" r:id="rId9"/>
    <p:sldId id="310" r:id="rId10"/>
    <p:sldId id="312" r:id="rId11"/>
    <p:sldId id="279" r:id="rId12"/>
    <p:sldId id="307" r:id="rId13"/>
    <p:sldId id="313" r:id="rId14"/>
    <p:sldId id="297" r:id="rId15"/>
    <p:sldId id="298" r:id="rId16"/>
    <p:sldId id="269" r:id="rId17"/>
    <p:sldId id="281" r:id="rId18"/>
    <p:sldId id="301" r:id="rId19"/>
    <p:sldId id="300" r:id="rId20"/>
    <p:sldId id="273" r:id="rId21"/>
    <p:sldId id="302" r:id="rId22"/>
    <p:sldId id="299" r:id="rId23"/>
    <p:sldId id="274" r:id="rId24"/>
    <p:sldId id="268" r:id="rId25"/>
    <p:sldId id="303" r:id="rId26"/>
    <p:sldId id="304" r:id="rId27"/>
    <p:sldId id="305" r:id="rId28"/>
    <p:sldId id="306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FAC71-3ACB-4666-9EE0-05960CD0CD59}" v="829" dt="2023-06-27T13:00:46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770" autoAdjust="0"/>
  </p:normalViewPr>
  <p:slideViewPr>
    <p:cSldViewPr snapToGrid="0">
      <p:cViewPr varScale="1">
        <p:scale>
          <a:sx n="82" d="100"/>
          <a:sy n="82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на Вяткина" userId="4b9916cf4dcf3005" providerId="LiveId" clId="{08FFAC71-3ACB-4666-9EE0-05960CD0CD59}"/>
    <pc:docChg chg="undo custSel addSld delSld modSld sldOrd">
      <pc:chgData name="Анна Вяткина" userId="4b9916cf4dcf3005" providerId="LiveId" clId="{08FFAC71-3ACB-4666-9EE0-05960CD0CD59}" dt="2023-06-27T13:00:46.649" v="2350"/>
      <pc:docMkLst>
        <pc:docMk/>
      </pc:docMkLst>
      <pc:sldChg chg="addSp delSp modSp mod">
        <pc:chgData name="Анна Вяткина" userId="4b9916cf4dcf3005" providerId="LiveId" clId="{08FFAC71-3ACB-4666-9EE0-05960CD0CD59}" dt="2023-06-23T13:35:48.820" v="1372"/>
        <pc:sldMkLst>
          <pc:docMk/>
          <pc:sldMk cId="4045398181" sldId="256"/>
        </pc:sldMkLst>
        <pc:spChg chg="mod">
          <ac:chgData name="Анна Вяткина" userId="4b9916cf4dcf3005" providerId="LiveId" clId="{08FFAC71-3ACB-4666-9EE0-05960CD0CD59}" dt="2023-06-05T12:41:42.741" v="1152" actId="1076"/>
          <ac:spMkLst>
            <pc:docMk/>
            <pc:sldMk cId="4045398181" sldId="256"/>
            <ac:spMk id="3" creationId="{38C75577-011D-E850-8512-C387FBC18748}"/>
          </ac:spMkLst>
        </pc:spChg>
        <pc:spChg chg="add mod">
          <ac:chgData name="Анна Вяткина" userId="4b9916cf4dcf3005" providerId="LiveId" clId="{08FFAC71-3ACB-4666-9EE0-05960CD0CD59}" dt="2023-06-23T13:35:48.820" v="1372"/>
          <ac:spMkLst>
            <pc:docMk/>
            <pc:sldMk cId="4045398181" sldId="256"/>
            <ac:spMk id="4" creationId="{5F62655D-BBFE-623F-4B31-0EA1C5C98A95}"/>
          </ac:spMkLst>
        </pc:spChg>
        <pc:spChg chg="del mod">
          <ac:chgData name="Анна Вяткина" userId="4b9916cf4dcf3005" providerId="LiveId" clId="{08FFAC71-3ACB-4666-9EE0-05960CD0CD59}" dt="2023-06-05T12:41:33.964" v="1151" actId="478"/>
          <ac:spMkLst>
            <pc:docMk/>
            <pc:sldMk cId="4045398181" sldId="256"/>
            <ac:spMk id="4" creationId="{83FCE37E-91F2-F20F-5FF9-6D4C00048ED1}"/>
          </ac:spMkLst>
        </pc:spChg>
        <pc:spChg chg="add del mod">
          <ac:chgData name="Анна Вяткина" userId="4b9916cf4dcf3005" providerId="LiveId" clId="{08FFAC71-3ACB-4666-9EE0-05960CD0CD59}" dt="2023-06-23T13:35:38.500" v="1371" actId="478"/>
          <ac:spMkLst>
            <pc:docMk/>
            <pc:sldMk cId="4045398181" sldId="256"/>
            <ac:spMk id="5" creationId="{86EF43EE-981F-2719-60F3-2EBF31897C80}"/>
          </ac:spMkLst>
        </pc:spChg>
      </pc:sldChg>
      <pc:sldChg chg="addSp delSp modSp mod modAnim">
        <pc:chgData name="Анна Вяткина" userId="4b9916cf4dcf3005" providerId="LiveId" clId="{08FFAC71-3ACB-4666-9EE0-05960CD0CD59}" dt="2023-06-05T15:08:32.746" v="1259" actId="1076"/>
        <pc:sldMkLst>
          <pc:docMk/>
          <pc:sldMk cId="3054855959" sldId="258"/>
        </pc:sldMkLst>
        <pc:spChg chg="mod ord">
          <ac:chgData name="Анна Вяткина" userId="4b9916cf4dcf3005" providerId="LiveId" clId="{08FFAC71-3ACB-4666-9EE0-05960CD0CD59}" dt="2023-05-20T18:00:03.871" v="559" actId="207"/>
          <ac:spMkLst>
            <pc:docMk/>
            <pc:sldMk cId="3054855959" sldId="258"/>
            <ac:spMk id="3" creationId="{D13563B1-C6CD-DFF9-CAF1-6A5D381F755B}"/>
          </ac:spMkLst>
        </pc:spChg>
        <pc:spChg chg="ord">
          <ac:chgData name="Анна Вяткина" userId="4b9916cf4dcf3005" providerId="LiveId" clId="{08FFAC71-3ACB-4666-9EE0-05960CD0CD59}" dt="2023-05-20T17:29:29.971" v="287" actId="167"/>
          <ac:spMkLst>
            <pc:docMk/>
            <pc:sldMk cId="3054855959" sldId="258"/>
            <ac:spMk id="4" creationId="{F62A8B4A-1DCE-5D11-95F6-A1A3CBA5A22C}"/>
          </ac:spMkLst>
        </pc:spChg>
        <pc:spChg chg="del">
          <ac:chgData name="Анна Вяткина" userId="4b9916cf4dcf3005" providerId="LiveId" clId="{08FFAC71-3ACB-4666-9EE0-05960CD0CD59}" dt="2023-05-20T16:25:47.679" v="184" actId="478"/>
          <ac:spMkLst>
            <pc:docMk/>
            <pc:sldMk cId="3054855959" sldId="258"/>
            <ac:spMk id="8" creationId="{A0861728-6807-ED1C-B73D-F1CABF737E67}"/>
          </ac:spMkLst>
        </pc:spChg>
        <pc:spChg chg="del">
          <ac:chgData name="Анна Вяткина" userId="4b9916cf4dcf3005" providerId="LiveId" clId="{08FFAC71-3ACB-4666-9EE0-05960CD0CD59}" dt="2023-05-20T16:14:14.480" v="182" actId="478"/>
          <ac:spMkLst>
            <pc:docMk/>
            <pc:sldMk cId="3054855959" sldId="258"/>
            <ac:spMk id="9" creationId="{965016F8-03F1-EB97-EC98-5E06B21AB7A8}"/>
          </ac:spMkLst>
        </pc:spChg>
        <pc:spChg chg="del mod">
          <ac:chgData name="Анна Вяткина" userId="4b9916cf4dcf3005" providerId="LiveId" clId="{08FFAC71-3ACB-4666-9EE0-05960CD0CD59}" dt="2023-05-20T16:25:50.647" v="185" actId="478"/>
          <ac:spMkLst>
            <pc:docMk/>
            <pc:sldMk cId="3054855959" sldId="258"/>
            <ac:spMk id="10" creationId="{8F5A9322-EBC5-96B4-A489-6E562EE934DE}"/>
          </ac:spMkLst>
        </pc:spChg>
        <pc:spChg chg="add mod">
          <ac:chgData name="Анна Вяткина" userId="4b9916cf4dcf3005" providerId="LiveId" clId="{08FFAC71-3ACB-4666-9EE0-05960CD0CD59}" dt="2023-05-20T17:17:40.580" v="195" actId="1076"/>
          <ac:spMkLst>
            <pc:docMk/>
            <pc:sldMk cId="3054855959" sldId="258"/>
            <ac:spMk id="12" creationId="{872BABBA-8693-9699-8D9F-51F053680092}"/>
          </ac:spMkLst>
        </pc:spChg>
        <pc:spChg chg="add mod">
          <ac:chgData name="Анна Вяткина" userId="4b9916cf4dcf3005" providerId="LiveId" clId="{08FFAC71-3ACB-4666-9EE0-05960CD0CD59}" dt="2023-05-20T16:26:44.672" v="192" actId="13822"/>
          <ac:spMkLst>
            <pc:docMk/>
            <pc:sldMk cId="3054855959" sldId="258"/>
            <ac:spMk id="13" creationId="{99240DC2-0EC9-34EC-7E99-BFEBDB8A5D0F}"/>
          </ac:spMkLst>
        </pc:spChg>
        <pc:spChg chg="add mod">
          <ac:chgData name="Анна Вяткина" userId="4b9916cf4dcf3005" providerId="LiveId" clId="{08FFAC71-3ACB-4666-9EE0-05960CD0CD59}" dt="2023-05-20T16:26:47.049" v="193" actId="13822"/>
          <ac:spMkLst>
            <pc:docMk/>
            <pc:sldMk cId="3054855959" sldId="258"/>
            <ac:spMk id="14" creationId="{69DAADE1-91F1-9E37-B976-C1C2A44A847E}"/>
          </ac:spMkLst>
        </pc:spChg>
        <pc:spChg chg="add mod">
          <ac:chgData name="Анна Вяткина" userId="4b9916cf4dcf3005" providerId="LiveId" clId="{08FFAC71-3ACB-4666-9EE0-05960CD0CD59}" dt="2023-05-20T17:20:57.803" v="221" actId="1076"/>
          <ac:spMkLst>
            <pc:docMk/>
            <pc:sldMk cId="3054855959" sldId="258"/>
            <ac:spMk id="16" creationId="{5289D33C-552F-F230-9D0C-FA8575D7E10C}"/>
          </ac:spMkLst>
        </pc:spChg>
        <pc:spChg chg="add mod">
          <ac:chgData name="Анна Вяткина" userId="4b9916cf4dcf3005" providerId="LiveId" clId="{08FFAC71-3ACB-4666-9EE0-05960CD0CD59}" dt="2023-05-20T17:20:55.311" v="220" actId="1076"/>
          <ac:spMkLst>
            <pc:docMk/>
            <pc:sldMk cId="3054855959" sldId="258"/>
            <ac:spMk id="17" creationId="{3B6EC6D9-356F-9D7D-C511-D2BD62855AFC}"/>
          </ac:spMkLst>
        </pc:spChg>
        <pc:spChg chg="add mod">
          <ac:chgData name="Анна Вяткина" userId="4b9916cf4dcf3005" providerId="LiveId" clId="{08FFAC71-3ACB-4666-9EE0-05960CD0CD59}" dt="2023-06-05T14:58:13.365" v="1257" actId="20577"/>
          <ac:spMkLst>
            <pc:docMk/>
            <pc:sldMk cId="3054855959" sldId="258"/>
            <ac:spMk id="18" creationId="{CB823E18-1FD8-C6C8-3FCA-1DB4F6DDD9E9}"/>
          </ac:spMkLst>
        </pc:spChg>
        <pc:spChg chg="add mod">
          <ac:chgData name="Анна Вяткина" userId="4b9916cf4dcf3005" providerId="LiveId" clId="{08FFAC71-3ACB-4666-9EE0-05960CD0CD59}" dt="2023-05-20T17:26:47.703" v="273" actId="1076"/>
          <ac:spMkLst>
            <pc:docMk/>
            <pc:sldMk cId="3054855959" sldId="258"/>
            <ac:spMk id="23" creationId="{B01AD398-12E1-7B8E-3DCD-951CD75DDF6A}"/>
          </ac:spMkLst>
        </pc:spChg>
        <pc:spChg chg="add mod">
          <ac:chgData name="Анна Вяткина" userId="4b9916cf4dcf3005" providerId="LiveId" clId="{08FFAC71-3ACB-4666-9EE0-05960CD0CD59}" dt="2023-05-20T17:24:45.199" v="240" actId="403"/>
          <ac:spMkLst>
            <pc:docMk/>
            <pc:sldMk cId="3054855959" sldId="258"/>
            <ac:spMk id="25" creationId="{45463A0A-E4BA-A0D1-632E-6AA3B201ED25}"/>
          </ac:spMkLst>
        </pc:spChg>
        <pc:spChg chg="add mod">
          <ac:chgData name="Анна Вяткина" userId="4b9916cf4dcf3005" providerId="LiveId" clId="{08FFAC71-3ACB-4666-9EE0-05960CD0CD59}" dt="2023-05-20T17:26:16.231" v="265" actId="688"/>
          <ac:spMkLst>
            <pc:docMk/>
            <pc:sldMk cId="3054855959" sldId="258"/>
            <ac:spMk id="26" creationId="{4C86DA45-598B-8766-89E8-4E9AE20B5B62}"/>
          </ac:spMkLst>
        </pc:spChg>
        <pc:spChg chg="add mod">
          <ac:chgData name="Анна Вяткина" userId="4b9916cf4dcf3005" providerId="LiveId" clId="{08FFAC71-3ACB-4666-9EE0-05960CD0CD59}" dt="2023-05-20T17:26:21.406" v="266" actId="1076"/>
          <ac:spMkLst>
            <pc:docMk/>
            <pc:sldMk cId="3054855959" sldId="258"/>
            <ac:spMk id="27" creationId="{94E57FC8-800D-D702-3444-1774158BF87F}"/>
          </ac:spMkLst>
        </pc:spChg>
        <pc:spChg chg="add mod">
          <ac:chgData name="Анна Вяткина" userId="4b9916cf4dcf3005" providerId="LiveId" clId="{08FFAC71-3ACB-4666-9EE0-05960CD0CD59}" dt="2023-05-20T17:27:22.685" v="279" actId="1076"/>
          <ac:spMkLst>
            <pc:docMk/>
            <pc:sldMk cId="3054855959" sldId="258"/>
            <ac:spMk id="29" creationId="{AE64CC16-6BBE-FE3F-2474-EA488630547A}"/>
          </ac:spMkLst>
        </pc:spChg>
        <pc:picChg chg="del">
          <ac:chgData name="Анна Вяткина" userId="4b9916cf4dcf3005" providerId="LiveId" clId="{08FFAC71-3ACB-4666-9EE0-05960CD0CD59}" dt="2023-05-20T16:25:47.679" v="184" actId="478"/>
          <ac:picMkLst>
            <pc:docMk/>
            <pc:sldMk cId="3054855959" sldId="258"/>
            <ac:picMk id="5" creationId="{9429A957-E35A-3911-4643-7DEBD6632316}"/>
          </ac:picMkLst>
        </pc:picChg>
        <pc:picChg chg="add mod">
          <ac:chgData name="Анна Вяткина" userId="4b9916cf4dcf3005" providerId="LiveId" clId="{08FFAC71-3ACB-4666-9EE0-05960CD0CD59}" dt="2023-06-05T15:08:32.746" v="1259" actId="1076"/>
          <ac:picMkLst>
            <pc:docMk/>
            <pc:sldMk cId="3054855959" sldId="258"/>
            <ac:picMk id="28" creationId="{4842AD38-6710-C88D-0F29-4495A36F3A12}"/>
          </ac:picMkLst>
        </pc:picChg>
        <pc:cxnChg chg="add mod">
          <ac:chgData name="Анна Вяткина" userId="4b9916cf4dcf3005" providerId="LiveId" clId="{08FFAC71-3ACB-4666-9EE0-05960CD0CD59}" dt="2023-05-20T17:23:36.782" v="230"/>
          <ac:cxnSpMkLst>
            <pc:docMk/>
            <pc:sldMk cId="3054855959" sldId="258"/>
            <ac:cxnSpMk id="20" creationId="{6006DDEA-DB8C-E85E-1AEE-18099AFE3BE4}"/>
          </ac:cxnSpMkLst>
        </pc:cxnChg>
        <pc:cxnChg chg="add mod">
          <ac:chgData name="Анна Вяткина" userId="4b9916cf4dcf3005" providerId="LiveId" clId="{08FFAC71-3ACB-4666-9EE0-05960CD0CD59}" dt="2023-05-20T17:23:45.269" v="231"/>
          <ac:cxnSpMkLst>
            <pc:docMk/>
            <pc:sldMk cId="3054855959" sldId="258"/>
            <ac:cxnSpMk id="21" creationId="{DE2CC727-B344-DBF6-43E1-966DDA2ED879}"/>
          </ac:cxnSpMkLst>
        </pc:cxnChg>
      </pc:sldChg>
      <pc:sldChg chg="addSp delSp modSp mod delAnim modAnim">
        <pc:chgData name="Анна Вяткина" userId="4b9916cf4dcf3005" providerId="LiveId" clId="{08FFAC71-3ACB-4666-9EE0-05960CD0CD59}" dt="2023-06-06T09:55:23.095" v="1367" actId="478"/>
        <pc:sldMkLst>
          <pc:docMk/>
          <pc:sldMk cId="1311521234" sldId="259"/>
        </pc:sldMkLst>
        <pc:spChg chg="mod">
          <ac:chgData name="Анна Вяткина" userId="4b9916cf4dcf3005" providerId="LiveId" clId="{08FFAC71-3ACB-4666-9EE0-05960CD0CD59}" dt="2023-05-20T18:11:04.387" v="594" actId="20577"/>
          <ac:spMkLst>
            <pc:docMk/>
            <pc:sldMk cId="1311521234" sldId="259"/>
            <ac:spMk id="2" creationId="{CDF94ABB-DDEC-9FA7-CE62-2F68F5F0C197}"/>
          </ac:spMkLst>
        </pc:spChg>
        <pc:spChg chg="add del ord">
          <ac:chgData name="Анна Вяткина" userId="4b9916cf4dcf3005" providerId="LiveId" clId="{08FFAC71-3ACB-4666-9EE0-05960CD0CD59}" dt="2023-06-06T09:54:58.769" v="1363" actId="478"/>
          <ac:spMkLst>
            <pc:docMk/>
            <pc:sldMk cId="1311521234" sldId="259"/>
            <ac:spMk id="3" creationId="{6CD46E0B-6E91-B2A8-815F-FC5B3EEF48CB}"/>
          </ac:spMkLst>
        </pc:spChg>
        <pc:spChg chg="del">
          <ac:chgData name="Анна Вяткина" userId="4b9916cf4dcf3005" providerId="LiveId" clId="{08FFAC71-3ACB-4666-9EE0-05960CD0CD59}" dt="2023-06-06T09:55:18.602" v="1366" actId="478"/>
          <ac:spMkLst>
            <pc:docMk/>
            <pc:sldMk cId="1311521234" sldId="259"/>
            <ac:spMk id="6" creationId="{5B4C8847-ACEC-F5C7-E1EC-8E35DAA5DF9E}"/>
          </ac:spMkLst>
        </pc:spChg>
        <pc:spChg chg="ord">
          <ac:chgData name="Анна Вяткина" userId="4b9916cf4dcf3005" providerId="LiveId" clId="{08FFAC71-3ACB-4666-9EE0-05960CD0CD59}" dt="2023-05-20T18:15:27.594" v="625" actId="166"/>
          <ac:spMkLst>
            <pc:docMk/>
            <pc:sldMk cId="1311521234" sldId="259"/>
            <ac:spMk id="11" creationId="{3A49BB1A-F178-CFF1-DE73-C0D2E6B21F1B}"/>
          </ac:spMkLst>
        </pc:spChg>
        <pc:spChg chg="del">
          <ac:chgData name="Анна Вяткина" userId="4b9916cf4dcf3005" providerId="LiveId" clId="{08FFAC71-3ACB-4666-9EE0-05960CD0CD59}" dt="2023-06-06T09:55:18.602" v="1366" actId="478"/>
          <ac:spMkLst>
            <pc:docMk/>
            <pc:sldMk cId="1311521234" sldId="259"/>
            <ac:spMk id="16" creationId="{039E1003-D8F6-BABC-271B-F47D9BBB80E7}"/>
          </ac:spMkLst>
        </pc:spChg>
        <pc:spChg chg="del mod">
          <ac:chgData name="Анна Вяткина" userId="4b9916cf4dcf3005" providerId="LiveId" clId="{08FFAC71-3ACB-4666-9EE0-05960CD0CD59}" dt="2023-06-06T09:55:23.095" v="1367" actId="478"/>
          <ac:spMkLst>
            <pc:docMk/>
            <pc:sldMk cId="1311521234" sldId="259"/>
            <ac:spMk id="17" creationId="{447C33B1-0FC3-61DC-925D-E31E591CD618}"/>
          </ac:spMkLst>
        </pc:spChg>
        <pc:spChg chg="del mod">
          <ac:chgData name="Анна Вяткина" userId="4b9916cf4dcf3005" providerId="LiveId" clId="{08FFAC71-3ACB-4666-9EE0-05960CD0CD59}" dt="2023-06-06T09:55:23.095" v="1367" actId="478"/>
          <ac:spMkLst>
            <pc:docMk/>
            <pc:sldMk cId="1311521234" sldId="259"/>
            <ac:spMk id="18" creationId="{EADDA1A0-AF93-31E8-C901-F6C59A46E12F}"/>
          </ac:spMkLst>
        </pc:spChg>
        <pc:spChg chg="del mod">
          <ac:chgData name="Анна Вяткина" userId="4b9916cf4dcf3005" providerId="LiveId" clId="{08FFAC71-3ACB-4666-9EE0-05960CD0CD59}" dt="2023-06-06T09:54:37.925" v="1359" actId="478"/>
          <ac:spMkLst>
            <pc:docMk/>
            <pc:sldMk cId="1311521234" sldId="259"/>
            <ac:spMk id="19" creationId="{8FB9C679-A27E-A1CD-70E7-972E89F753D2}"/>
          </ac:spMkLst>
        </pc:spChg>
        <pc:spChg chg="add del mod">
          <ac:chgData name="Анна Вяткина" userId="4b9916cf4dcf3005" providerId="LiveId" clId="{08FFAC71-3ACB-4666-9EE0-05960CD0CD59}" dt="2023-06-06T09:54:58.769" v="1363" actId="478"/>
          <ac:spMkLst>
            <pc:docMk/>
            <pc:sldMk cId="1311521234" sldId="259"/>
            <ac:spMk id="23" creationId="{00EA5475-BF67-8D96-E19D-519339054CF1}"/>
          </ac:spMkLst>
        </pc:spChg>
        <pc:cxnChg chg="add del mod">
          <ac:chgData name="Анна Вяткина" userId="4b9916cf4dcf3005" providerId="LiveId" clId="{08FFAC71-3ACB-4666-9EE0-05960CD0CD59}" dt="2023-06-06T09:55:03.136" v="1364" actId="478"/>
          <ac:cxnSpMkLst>
            <pc:docMk/>
            <pc:sldMk cId="1311521234" sldId="259"/>
            <ac:cxnSpMk id="21" creationId="{0B463F69-8391-3354-83B1-FD6816769AD6}"/>
          </ac:cxnSpMkLst>
        </pc:cxnChg>
        <pc:cxnChg chg="add del mod">
          <ac:chgData name="Анна Вяткина" userId="4b9916cf4dcf3005" providerId="LiveId" clId="{08FFAC71-3ACB-4666-9EE0-05960CD0CD59}" dt="2023-06-06T09:54:52.634" v="1361" actId="478"/>
          <ac:cxnSpMkLst>
            <pc:docMk/>
            <pc:sldMk cId="1311521234" sldId="259"/>
            <ac:cxnSpMk id="24" creationId="{50C17F22-DEEE-6CE8-E20E-1E7EACD52B31}"/>
          </ac:cxnSpMkLst>
        </pc:cxnChg>
        <pc:cxnChg chg="add del mod ord">
          <ac:chgData name="Анна Вяткина" userId="4b9916cf4dcf3005" providerId="LiveId" clId="{08FFAC71-3ACB-4666-9EE0-05960CD0CD59}" dt="2023-06-06T09:55:05.141" v="1365" actId="478"/>
          <ac:cxnSpMkLst>
            <pc:docMk/>
            <pc:sldMk cId="1311521234" sldId="259"/>
            <ac:cxnSpMk id="27" creationId="{DF9A60CF-BA0C-1227-3EE5-F051F2B71F7A}"/>
          </ac:cxnSpMkLst>
        </pc:cxnChg>
        <pc:cxnChg chg="add del mod">
          <ac:chgData name="Анна Вяткина" userId="4b9916cf4dcf3005" providerId="LiveId" clId="{08FFAC71-3ACB-4666-9EE0-05960CD0CD59}" dt="2023-06-06T09:54:40.203" v="1360" actId="478"/>
          <ac:cxnSpMkLst>
            <pc:docMk/>
            <pc:sldMk cId="1311521234" sldId="259"/>
            <ac:cxnSpMk id="29" creationId="{BBED84BE-7CC9-2FD1-76BF-DCD38FDF29D9}"/>
          </ac:cxnSpMkLst>
        </pc:cxnChg>
      </pc:sldChg>
      <pc:sldChg chg="del">
        <pc:chgData name="Анна Вяткина" userId="4b9916cf4dcf3005" providerId="LiveId" clId="{08FFAC71-3ACB-4666-9EE0-05960CD0CD59}" dt="2023-06-23T15:09:04.254" v="1681" actId="47"/>
        <pc:sldMkLst>
          <pc:docMk/>
          <pc:sldMk cId="3463880133" sldId="264"/>
        </pc:sldMkLst>
      </pc:sldChg>
      <pc:sldChg chg="addSp modSp mod">
        <pc:chgData name="Анна Вяткина" userId="4b9916cf4dcf3005" providerId="LiveId" clId="{08FFAC71-3ACB-4666-9EE0-05960CD0CD59}" dt="2023-05-20T18:00:34.272" v="561" actId="2085"/>
        <pc:sldMkLst>
          <pc:docMk/>
          <pc:sldMk cId="183560455" sldId="265"/>
        </pc:sldMkLst>
        <pc:spChg chg="mod">
          <ac:chgData name="Анна Вяткина" userId="4b9916cf4dcf3005" providerId="LiveId" clId="{08FFAC71-3ACB-4666-9EE0-05960CD0CD59}" dt="2023-05-20T17:31:38.727" v="315" actId="114"/>
          <ac:spMkLst>
            <pc:docMk/>
            <pc:sldMk cId="183560455" sldId="265"/>
            <ac:spMk id="18" creationId="{1F7F2D4A-8041-496C-A55B-A85088DAEC77}"/>
          </ac:spMkLst>
        </pc:spChg>
        <pc:spChg chg="mod">
          <ac:chgData name="Анна Вяткина" userId="4b9916cf4dcf3005" providerId="LiveId" clId="{08FFAC71-3ACB-4666-9EE0-05960CD0CD59}" dt="2023-05-20T17:30:30.447" v="307" actId="14100"/>
          <ac:spMkLst>
            <pc:docMk/>
            <pc:sldMk cId="183560455" sldId="265"/>
            <ac:spMk id="19" creationId="{04DC7C08-145C-49F1-AD9C-F6BA3C0B7836}"/>
          </ac:spMkLst>
        </pc:spChg>
        <pc:spChg chg="mod">
          <ac:chgData name="Анна Вяткина" userId="4b9916cf4dcf3005" providerId="LiveId" clId="{08FFAC71-3ACB-4666-9EE0-05960CD0CD59}" dt="2023-05-20T17:41:23.446" v="357" actId="207"/>
          <ac:spMkLst>
            <pc:docMk/>
            <pc:sldMk cId="183560455" sldId="265"/>
            <ac:spMk id="22" creationId="{D632B362-B4BF-46FB-8148-1307E243C4C6}"/>
          </ac:spMkLst>
        </pc:spChg>
        <pc:spChg chg="mod">
          <ac:chgData name="Анна Вяткина" userId="4b9916cf4dcf3005" providerId="LiveId" clId="{08FFAC71-3ACB-4666-9EE0-05960CD0CD59}" dt="2023-05-20T17:41:20.140" v="356" actId="207"/>
          <ac:spMkLst>
            <pc:docMk/>
            <pc:sldMk cId="183560455" sldId="265"/>
            <ac:spMk id="23" creationId="{82884F6A-8D8E-4F63-940B-D1B53C7D539F}"/>
          </ac:spMkLst>
        </pc:spChg>
        <pc:spChg chg="mod">
          <ac:chgData name="Анна Вяткина" userId="4b9916cf4dcf3005" providerId="LiveId" clId="{08FFAC71-3ACB-4666-9EE0-05960CD0CD59}" dt="2023-05-20T17:40:54.806" v="354" actId="207"/>
          <ac:spMkLst>
            <pc:docMk/>
            <pc:sldMk cId="183560455" sldId="265"/>
            <ac:spMk id="24" creationId="{FB5D03DC-1C71-4759-9856-C8376624A8CF}"/>
          </ac:spMkLst>
        </pc:spChg>
        <pc:spChg chg="mod">
          <ac:chgData name="Анна Вяткина" userId="4b9916cf4dcf3005" providerId="LiveId" clId="{08FFAC71-3ACB-4666-9EE0-05960CD0CD59}" dt="2023-05-20T18:00:34.272" v="561" actId="2085"/>
          <ac:spMkLst>
            <pc:docMk/>
            <pc:sldMk cId="183560455" sldId="265"/>
            <ac:spMk id="25" creationId="{DD6F48C5-61A8-4964-9742-E728316D4815}"/>
          </ac:spMkLst>
        </pc:spChg>
        <pc:spChg chg="mod ord">
          <ac:chgData name="Анна Вяткина" userId="4b9916cf4dcf3005" providerId="LiveId" clId="{08FFAC71-3ACB-4666-9EE0-05960CD0CD59}" dt="2023-05-20T17:42:11.388" v="362" actId="166"/>
          <ac:spMkLst>
            <pc:docMk/>
            <pc:sldMk cId="183560455" sldId="265"/>
            <ac:spMk id="30" creationId="{1C555285-AC34-4808-A949-3F64A5AF592F}"/>
          </ac:spMkLst>
        </pc:spChg>
        <pc:spChg chg="mod">
          <ac:chgData name="Анна Вяткина" userId="4b9916cf4dcf3005" providerId="LiveId" clId="{08FFAC71-3ACB-4666-9EE0-05960CD0CD59}" dt="2023-05-20T17:38:27.297" v="334" actId="208"/>
          <ac:spMkLst>
            <pc:docMk/>
            <pc:sldMk cId="183560455" sldId="265"/>
            <ac:spMk id="31" creationId="{3707F5B6-F5BF-47B6-83A6-13BAF0C77046}"/>
          </ac:spMkLst>
        </pc:spChg>
        <pc:spChg chg="mod">
          <ac:chgData name="Анна Вяткина" userId="4b9916cf4dcf3005" providerId="LiveId" clId="{08FFAC71-3ACB-4666-9EE0-05960CD0CD59}" dt="2023-05-20T17:38:36.036" v="335" actId="208"/>
          <ac:spMkLst>
            <pc:docMk/>
            <pc:sldMk cId="183560455" sldId="265"/>
            <ac:spMk id="32" creationId="{2B10D05E-D8C4-4FA0-B663-F6C00E847E63}"/>
          </ac:spMkLst>
        </pc:spChg>
        <pc:spChg chg="mod">
          <ac:chgData name="Анна Вяткина" userId="4b9916cf4dcf3005" providerId="LiveId" clId="{08FFAC71-3ACB-4666-9EE0-05960CD0CD59}" dt="2023-05-20T17:37:23.566" v="331" actId="1076"/>
          <ac:spMkLst>
            <pc:docMk/>
            <pc:sldMk cId="183560455" sldId="265"/>
            <ac:spMk id="34" creationId="{45904B3E-EEC3-4C39-906C-A902FCACF544}"/>
          </ac:spMkLst>
        </pc:spChg>
        <pc:spChg chg="add mod">
          <ac:chgData name="Анна Вяткина" userId="4b9916cf4dcf3005" providerId="LiveId" clId="{08FFAC71-3ACB-4666-9EE0-05960CD0CD59}" dt="2023-05-20T17:39:16.146" v="340" actId="14100"/>
          <ac:spMkLst>
            <pc:docMk/>
            <pc:sldMk cId="183560455" sldId="265"/>
            <ac:spMk id="35" creationId="{75F2B97D-B762-DB0C-F784-8F8A2D8CAC70}"/>
          </ac:spMkLst>
        </pc:spChg>
        <pc:spChg chg="add mod">
          <ac:chgData name="Анна Вяткина" userId="4b9916cf4dcf3005" providerId="LiveId" clId="{08FFAC71-3ACB-4666-9EE0-05960CD0CD59}" dt="2023-05-20T17:39:31.702" v="345" actId="14100"/>
          <ac:spMkLst>
            <pc:docMk/>
            <pc:sldMk cId="183560455" sldId="265"/>
            <ac:spMk id="37" creationId="{1F2F5288-D2F6-7094-9A18-A5DE2494AAD0}"/>
          </ac:spMkLst>
        </pc:spChg>
        <pc:cxnChg chg="mod">
          <ac:chgData name="Анна Вяткина" userId="4b9916cf4dcf3005" providerId="LiveId" clId="{08FFAC71-3ACB-4666-9EE0-05960CD0CD59}" dt="2023-05-20T17:40:30.191" v="352" actId="14100"/>
          <ac:cxnSpMkLst>
            <pc:docMk/>
            <pc:sldMk cId="183560455" sldId="265"/>
            <ac:cxnSpMk id="26" creationId="{6E0EE36B-3BD0-40F0-9267-97933B7FE27B}"/>
          </ac:cxnSpMkLst>
        </pc:cxnChg>
        <pc:cxnChg chg="mod">
          <ac:chgData name="Анна Вяткина" userId="4b9916cf4dcf3005" providerId="LiveId" clId="{08FFAC71-3ACB-4666-9EE0-05960CD0CD59}" dt="2023-05-20T17:40:09.470" v="349" actId="1076"/>
          <ac:cxnSpMkLst>
            <pc:docMk/>
            <pc:sldMk cId="183560455" sldId="265"/>
            <ac:cxnSpMk id="27" creationId="{63DC3462-45A5-40A0-A6B1-94E620AA0EBB}"/>
          </ac:cxnSpMkLst>
        </pc:cxnChg>
        <pc:cxnChg chg="mod">
          <ac:chgData name="Анна Вяткина" userId="4b9916cf4dcf3005" providerId="LiveId" clId="{08FFAC71-3ACB-4666-9EE0-05960CD0CD59}" dt="2023-05-20T17:41:40.152" v="359" actId="208"/>
          <ac:cxnSpMkLst>
            <pc:docMk/>
            <pc:sldMk cId="183560455" sldId="265"/>
            <ac:cxnSpMk id="28" creationId="{53F62567-4F6A-494F-A45B-AC30691A2F10}"/>
          </ac:cxnSpMkLst>
        </pc:cxnChg>
        <pc:cxnChg chg="mod">
          <ac:chgData name="Анна Вяткина" userId="4b9916cf4dcf3005" providerId="LiveId" clId="{08FFAC71-3ACB-4666-9EE0-05960CD0CD59}" dt="2023-05-20T17:41:35.543" v="358" actId="208"/>
          <ac:cxnSpMkLst>
            <pc:docMk/>
            <pc:sldMk cId="183560455" sldId="265"/>
            <ac:cxnSpMk id="29" creationId="{B615A2F8-A97C-4D86-B642-27D2092BA7EA}"/>
          </ac:cxnSpMkLst>
        </pc:cxnChg>
      </pc:sldChg>
      <pc:sldChg chg="addSp delSp modSp mod delAnim modAnim">
        <pc:chgData name="Анна Вяткина" userId="4b9916cf4dcf3005" providerId="LiveId" clId="{08FFAC71-3ACB-4666-9EE0-05960CD0CD59}" dt="2023-05-20T17:51:37.295" v="415" actId="1076"/>
        <pc:sldMkLst>
          <pc:docMk/>
          <pc:sldMk cId="2976761391" sldId="266"/>
        </pc:sldMkLst>
        <pc:spChg chg="mod">
          <ac:chgData name="Анна Вяткина" userId="4b9916cf4dcf3005" providerId="LiveId" clId="{08FFAC71-3ACB-4666-9EE0-05960CD0CD59}" dt="2023-05-20T17:49:12.708" v="392" actId="114"/>
          <ac:spMkLst>
            <pc:docMk/>
            <pc:sldMk cId="2976761391" sldId="266"/>
            <ac:spMk id="4" creationId="{931DCBF6-C3BF-4A88-958E-747F2259472F}"/>
          </ac:spMkLst>
        </pc:spChg>
        <pc:spChg chg="mod">
          <ac:chgData name="Анна Вяткина" userId="4b9916cf4dcf3005" providerId="LiveId" clId="{08FFAC71-3ACB-4666-9EE0-05960CD0CD59}" dt="2023-05-20T17:49:24.801" v="396" actId="114"/>
          <ac:spMkLst>
            <pc:docMk/>
            <pc:sldMk cId="2976761391" sldId="266"/>
            <ac:spMk id="5" creationId="{2EAC6BF7-3C94-4C21-84A4-CB681A2ACE9D}"/>
          </ac:spMkLst>
        </pc:spChg>
        <pc:spChg chg="del">
          <ac:chgData name="Анна Вяткина" userId="4b9916cf4dcf3005" providerId="LiveId" clId="{08FFAC71-3ACB-4666-9EE0-05960CD0CD59}" dt="2023-05-20T17:42:43.975" v="363" actId="478"/>
          <ac:spMkLst>
            <pc:docMk/>
            <pc:sldMk cId="2976761391" sldId="266"/>
            <ac:spMk id="10" creationId="{2336B190-FFB7-599D-DC29-8CAF59F9B41B}"/>
          </ac:spMkLst>
        </pc:spChg>
        <pc:spChg chg="del">
          <ac:chgData name="Анна Вяткина" userId="4b9916cf4dcf3005" providerId="LiveId" clId="{08FFAC71-3ACB-4666-9EE0-05960CD0CD59}" dt="2023-05-20T17:42:46.364" v="364" actId="478"/>
          <ac:spMkLst>
            <pc:docMk/>
            <pc:sldMk cId="2976761391" sldId="266"/>
            <ac:spMk id="12" creationId="{A29B925C-4C43-1D01-12D7-0D867F0F1F4F}"/>
          </ac:spMkLst>
        </pc:spChg>
        <pc:spChg chg="mod ord">
          <ac:chgData name="Анна Вяткина" userId="4b9916cf4dcf3005" providerId="LiveId" clId="{08FFAC71-3ACB-4666-9EE0-05960CD0CD59}" dt="2023-05-20T17:49:18.885" v="394" actId="114"/>
          <ac:spMkLst>
            <pc:docMk/>
            <pc:sldMk cId="2976761391" sldId="266"/>
            <ac:spMk id="13" creationId="{E27CE346-87E3-431A-A86D-ED2485669E44}"/>
          </ac:spMkLst>
        </pc:spChg>
        <pc:spChg chg="mod">
          <ac:chgData name="Анна Вяткина" userId="4b9916cf4dcf3005" providerId="LiveId" clId="{08FFAC71-3ACB-4666-9EE0-05960CD0CD59}" dt="2023-05-20T17:47:08.574" v="381" actId="1076"/>
          <ac:spMkLst>
            <pc:docMk/>
            <pc:sldMk cId="2976761391" sldId="266"/>
            <ac:spMk id="15" creationId="{8960104C-8ABB-C816-43D4-0F6F14F2045A}"/>
          </ac:spMkLst>
        </pc:spChg>
        <pc:spChg chg="add mod">
          <ac:chgData name="Анна Вяткина" userId="4b9916cf4dcf3005" providerId="LiveId" clId="{08FFAC71-3ACB-4666-9EE0-05960CD0CD59}" dt="2023-05-20T17:49:35.227" v="400" actId="114"/>
          <ac:spMkLst>
            <pc:docMk/>
            <pc:sldMk cId="2976761391" sldId="266"/>
            <ac:spMk id="16" creationId="{4D91AF6C-A5C5-0A7B-2ECA-AA91DCA3DD1D}"/>
          </ac:spMkLst>
        </pc:spChg>
        <pc:spChg chg="add mod">
          <ac:chgData name="Анна Вяткина" userId="4b9916cf4dcf3005" providerId="LiveId" clId="{08FFAC71-3ACB-4666-9EE0-05960CD0CD59}" dt="2023-05-20T17:49:30.354" v="398" actId="114"/>
          <ac:spMkLst>
            <pc:docMk/>
            <pc:sldMk cId="2976761391" sldId="266"/>
            <ac:spMk id="18" creationId="{650E62C0-8E27-CA94-95CF-A1AB120B3398}"/>
          </ac:spMkLst>
        </pc:spChg>
        <pc:spChg chg="add mod">
          <ac:chgData name="Анна Вяткина" userId="4b9916cf4dcf3005" providerId="LiveId" clId="{08FFAC71-3ACB-4666-9EE0-05960CD0CD59}" dt="2023-05-20T17:48:06.283" v="384" actId="207"/>
          <ac:spMkLst>
            <pc:docMk/>
            <pc:sldMk cId="2976761391" sldId="266"/>
            <ac:spMk id="19" creationId="{62C0CE9E-4AC5-D1FF-FD52-F9931A5C0032}"/>
          </ac:spMkLst>
        </pc:spChg>
        <pc:spChg chg="add mod">
          <ac:chgData name="Анна Вяткина" userId="4b9916cf4dcf3005" providerId="LiveId" clId="{08FFAC71-3ACB-4666-9EE0-05960CD0CD59}" dt="2023-05-20T17:51:37.295" v="415" actId="1076"/>
          <ac:spMkLst>
            <pc:docMk/>
            <pc:sldMk cId="2976761391" sldId="266"/>
            <ac:spMk id="20" creationId="{81F17B78-B451-137F-A5BF-A581143EC487}"/>
          </ac:spMkLst>
        </pc:spChg>
      </pc:sldChg>
      <pc:sldChg chg="modSp mod">
        <pc:chgData name="Анна Вяткина" userId="4b9916cf4dcf3005" providerId="LiveId" clId="{08FFAC71-3ACB-4666-9EE0-05960CD0CD59}" dt="2023-05-20T19:11:31.783" v="897" actId="20577"/>
        <pc:sldMkLst>
          <pc:docMk/>
          <pc:sldMk cId="2257506356" sldId="269"/>
        </pc:sldMkLst>
        <pc:spChg chg="mod">
          <ac:chgData name="Анна Вяткина" userId="4b9916cf4dcf3005" providerId="LiveId" clId="{08FFAC71-3ACB-4666-9EE0-05960CD0CD59}" dt="2023-05-20T19:11:31.783" v="897" actId="20577"/>
          <ac:spMkLst>
            <pc:docMk/>
            <pc:sldMk cId="2257506356" sldId="269"/>
            <ac:spMk id="2" creationId="{CDF94ABB-DDEC-9FA7-CE62-2F68F5F0C197}"/>
          </ac:spMkLst>
        </pc:spChg>
      </pc:sldChg>
      <pc:sldChg chg="modSp mod">
        <pc:chgData name="Анна Вяткина" userId="4b9916cf4dcf3005" providerId="LiveId" clId="{08FFAC71-3ACB-4666-9EE0-05960CD0CD59}" dt="2023-06-25T14:31:26.719" v="2011" actId="20577"/>
        <pc:sldMkLst>
          <pc:docMk/>
          <pc:sldMk cId="627629233" sldId="273"/>
        </pc:sldMkLst>
        <pc:spChg chg="mod">
          <ac:chgData name="Анна Вяткина" userId="4b9916cf4dcf3005" providerId="LiveId" clId="{08FFAC71-3ACB-4666-9EE0-05960CD0CD59}" dt="2023-06-25T14:31:26.719" v="2011" actId="20577"/>
          <ac:spMkLst>
            <pc:docMk/>
            <pc:sldMk cId="627629233" sldId="273"/>
            <ac:spMk id="3" creationId="{03F0DE01-9964-2BDC-525C-29B31AE822D8}"/>
          </ac:spMkLst>
        </pc:spChg>
        <pc:spChg chg="mod">
          <ac:chgData name="Анна Вяткина" userId="4b9916cf4dcf3005" providerId="LiveId" clId="{08FFAC71-3ACB-4666-9EE0-05960CD0CD59}" dt="2023-06-06T06:48:17.587" v="1298" actId="1076"/>
          <ac:spMkLst>
            <pc:docMk/>
            <pc:sldMk cId="627629233" sldId="273"/>
            <ac:spMk id="6" creationId="{60DA3945-2B93-C985-8E5B-0403E393FE2B}"/>
          </ac:spMkLst>
        </pc:spChg>
        <pc:spChg chg="mod">
          <ac:chgData name="Анна Вяткина" userId="4b9916cf4dcf3005" providerId="LiveId" clId="{08FFAC71-3ACB-4666-9EE0-05960CD0CD59}" dt="2023-06-06T06:48:20.231" v="1299" actId="1076"/>
          <ac:spMkLst>
            <pc:docMk/>
            <pc:sldMk cId="627629233" sldId="273"/>
            <ac:spMk id="7" creationId="{5BF271FE-B380-01CC-FA31-B9B26349D0EA}"/>
          </ac:spMkLst>
        </pc:spChg>
        <pc:picChg chg="mod">
          <ac:chgData name="Анна Вяткина" userId="4b9916cf4dcf3005" providerId="LiveId" clId="{08FFAC71-3ACB-4666-9EE0-05960CD0CD59}" dt="2023-06-06T06:48:14.193" v="1297" actId="1076"/>
          <ac:picMkLst>
            <pc:docMk/>
            <pc:sldMk cId="627629233" sldId="273"/>
            <ac:picMk id="4" creationId="{E4D8F699-18C4-FF25-5725-583D65A0A1E5}"/>
          </ac:picMkLst>
        </pc:picChg>
        <pc:picChg chg="mod">
          <ac:chgData name="Анна Вяткина" userId="4b9916cf4dcf3005" providerId="LiveId" clId="{08FFAC71-3ACB-4666-9EE0-05960CD0CD59}" dt="2023-06-06T06:48:57.315" v="1355" actId="1076"/>
          <ac:picMkLst>
            <pc:docMk/>
            <pc:sldMk cId="627629233" sldId="273"/>
            <ac:picMk id="8" creationId="{A735A718-C620-5633-1786-A58413099FB0}"/>
          </ac:picMkLst>
        </pc:picChg>
      </pc:sldChg>
      <pc:sldChg chg="addSp delSp modSp mod modAnim">
        <pc:chgData name="Анна Вяткина" userId="4b9916cf4dcf3005" providerId="LiveId" clId="{08FFAC71-3ACB-4666-9EE0-05960CD0CD59}" dt="2023-06-25T13:21:12.631" v="1750" actId="2711"/>
        <pc:sldMkLst>
          <pc:docMk/>
          <pc:sldMk cId="333577841" sldId="279"/>
        </pc:sldMkLst>
        <pc:spChg chg="mod">
          <ac:chgData name="Анна Вяткина" userId="4b9916cf4dcf3005" providerId="LiveId" clId="{08FFAC71-3ACB-4666-9EE0-05960CD0CD59}" dt="2023-05-22T06:45:10.930" v="939" actId="1076"/>
          <ac:spMkLst>
            <pc:docMk/>
            <pc:sldMk cId="333577841" sldId="279"/>
            <ac:spMk id="2" creationId="{29B0EAD1-0E9F-18A7-DAD6-06EA67CB8985}"/>
          </ac:spMkLst>
        </pc:spChg>
        <pc:spChg chg="add del">
          <ac:chgData name="Анна Вяткина" userId="4b9916cf4dcf3005" providerId="LiveId" clId="{08FFAC71-3ACB-4666-9EE0-05960CD0CD59}" dt="2023-05-20T18:35:02.906" v="636" actId="478"/>
          <ac:spMkLst>
            <pc:docMk/>
            <pc:sldMk cId="333577841" sldId="279"/>
            <ac:spMk id="4" creationId="{893ED736-C6D8-7566-C441-639F7209AC4B}"/>
          </ac:spMkLst>
        </pc:spChg>
        <pc:spChg chg="del">
          <ac:chgData name="Анна Вяткина" userId="4b9916cf4dcf3005" providerId="LiveId" clId="{08FFAC71-3ACB-4666-9EE0-05960CD0CD59}" dt="2023-05-20T18:35:02.906" v="636" actId="478"/>
          <ac:spMkLst>
            <pc:docMk/>
            <pc:sldMk cId="333577841" sldId="279"/>
            <ac:spMk id="5" creationId="{A3327CDC-A6A6-5968-359F-CFA467182F97}"/>
          </ac:spMkLst>
        </pc:spChg>
        <pc:spChg chg="del">
          <ac:chgData name="Анна Вяткина" userId="4b9916cf4dcf3005" providerId="LiveId" clId="{08FFAC71-3ACB-4666-9EE0-05960CD0CD59}" dt="2023-05-20T18:35:02.906" v="636" actId="478"/>
          <ac:spMkLst>
            <pc:docMk/>
            <pc:sldMk cId="333577841" sldId="279"/>
            <ac:spMk id="6" creationId="{55FBADAB-3BBF-3775-D9CB-E582B081EC31}"/>
          </ac:spMkLst>
        </pc:spChg>
        <pc:spChg chg="del">
          <ac:chgData name="Анна Вяткина" userId="4b9916cf4dcf3005" providerId="LiveId" clId="{08FFAC71-3ACB-4666-9EE0-05960CD0CD59}" dt="2023-05-20T18:35:02.906" v="636" actId="478"/>
          <ac:spMkLst>
            <pc:docMk/>
            <pc:sldMk cId="333577841" sldId="279"/>
            <ac:spMk id="7" creationId="{74B3C2C3-E853-3559-D4F5-8463E5645E8D}"/>
          </ac:spMkLst>
        </pc:spChg>
        <pc:spChg chg="mod">
          <ac:chgData name="Анна Вяткина" userId="4b9916cf4dcf3005" providerId="LiveId" clId="{08FFAC71-3ACB-4666-9EE0-05960CD0CD59}" dt="2023-05-20T18:44:07.228" v="732" actId="1076"/>
          <ac:spMkLst>
            <pc:docMk/>
            <pc:sldMk cId="333577841" sldId="279"/>
            <ac:spMk id="8" creationId="{3E881782-6520-6255-D346-8DD311923D24}"/>
          </ac:spMkLst>
        </pc:spChg>
        <pc:spChg chg="add mod">
          <ac:chgData name="Анна Вяткина" userId="4b9916cf4dcf3005" providerId="LiveId" clId="{08FFAC71-3ACB-4666-9EE0-05960CD0CD59}" dt="2023-05-22T06:44:44.183" v="937" actId="1076"/>
          <ac:spMkLst>
            <pc:docMk/>
            <pc:sldMk cId="333577841" sldId="279"/>
            <ac:spMk id="10" creationId="{BA4DCE22-97B1-4A6E-B186-0E0ED62915C8}"/>
          </ac:spMkLst>
        </pc:spChg>
        <pc:spChg chg="add mod">
          <ac:chgData name="Анна Вяткина" userId="4b9916cf4dcf3005" providerId="LiveId" clId="{08FFAC71-3ACB-4666-9EE0-05960CD0CD59}" dt="2023-05-22T06:45:10.930" v="939" actId="1076"/>
          <ac:spMkLst>
            <pc:docMk/>
            <pc:sldMk cId="333577841" sldId="279"/>
            <ac:spMk id="12" creationId="{C130D4CB-7031-7558-F942-E47DD1E2A70E}"/>
          </ac:spMkLst>
        </pc:spChg>
        <pc:spChg chg="add mod ord">
          <ac:chgData name="Анна Вяткина" userId="4b9916cf4dcf3005" providerId="LiveId" clId="{08FFAC71-3ACB-4666-9EE0-05960CD0CD59}" dt="2023-05-22T06:45:10.930" v="939" actId="1076"/>
          <ac:spMkLst>
            <pc:docMk/>
            <pc:sldMk cId="333577841" sldId="279"/>
            <ac:spMk id="13" creationId="{3AFE07EB-598A-2C88-A641-CE3BD5FE4585}"/>
          </ac:spMkLst>
        </pc:spChg>
        <pc:spChg chg="add mod">
          <ac:chgData name="Анна Вяткина" userId="4b9916cf4dcf3005" providerId="LiveId" clId="{08FFAC71-3ACB-4666-9EE0-05960CD0CD59}" dt="2023-06-25T13:21:12.631" v="1750" actId="2711"/>
          <ac:spMkLst>
            <pc:docMk/>
            <pc:sldMk cId="333577841" sldId="279"/>
            <ac:spMk id="14" creationId="{5FAA2ACC-2119-8F56-030D-0F22E363914D}"/>
          </ac:spMkLst>
        </pc:spChg>
        <pc:spChg chg="add mod">
          <ac:chgData name="Анна Вяткина" userId="4b9916cf4dcf3005" providerId="LiveId" clId="{08FFAC71-3ACB-4666-9EE0-05960CD0CD59}" dt="2023-05-20T18:44:07.228" v="732" actId="1076"/>
          <ac:spMkLst>
            <pc:docMk/>
            <pc:sldMk cId="333577841" sldId="279"/>
            <ac:spMk id="16" creationId="{37EBCC73-EC00-842F-B3C9-0C0AE4E3927C}"/>
          </ac:spMkLst>
        </pc:spChg>
        <pc:spChg chg="add mod ord">
          <ac:chgData name="Анна Вяткина" userId="4b9916cf4dcf3005" providerId="LiveId" clId="{08FFAC71-3ACB-4666-9EE0-05960CD0CD59}" dt="2023-05-20T18:44:07.228" v="732" actId="1076"/>
          <ac:spMkLst>
            <pc:docMk/>
            <pc:sldMk cId="333577841" sldId="279"/>
            <ac:spMk id="17" creationId="{E6FC0BB9-2050-DB24-EC34-47F4EBB2448F}"/>
          </ac:spMkLst>
        </pc:spChg>
        <pc:spChg chg="add mod">
          <ac:chgData name="Анна Вяткина" userId="4b9916cf4dcf3005" providerId="LiveId" clId="{08FFAC71-3ACB-4666-9EE0-05960CD0CD59}" dt="2023-05-20T18:44:07.228" v="732" actId="1076"/>
          <ac:spMkLst>
            <pc:docMk/>
            <pc:sldMk cId="333577841" sldId="279"/>
            <ac:spMk id="18" creationId="{36F0B6BB-C355-5FC7-FFEA-8FE97EF84955}"/>
          </ac:spMkLst>
        </pc:spChg>
        <pc:spChg chg="add mod">
          <ac:chgData name="Анна Вяткина" userId="4b9916cf4dcf3005" providerId="LiveId" clId="{08FFAC71-3ACB-4666-9EE0-05960CD0CD59}" dt="2023-05-20T18:44:07.228" v="732" actId="1076"/>
          <ac:spMkLst>
            <pc:docMk/>
            <pc:sldMk cId="333577841" sldId="279"/>
            <ac:spMk id="19" creationId="{F46AC22A-420A-A6AE-8627-14C15FD5CDBF}"/>
          </ac:spMkLst>
        </pc:spChg>
        <pc:spChg chg="add del mod">
          <ac:chgData name="Анна Вяткина" userId="4b9916cf4dcf3005" providerId="LiveId" clId="{08FFAC71-3ACB-4666-9EE0-05960CD0CD59}" dt="2023-05-20T18:46:31.889" v="756" actId="478"/>
          <ac:spMkLst>
            <pc:docMk/>
            <pc:sldMk cId="333577841" sldId="279"/>
            <ac:spMk id="20" creationId="{55BA5C93-D0AF-75FF-6C2F-616936CEB21F}"/>
          </ac:spMkLst>
        </pc:spChg>
        <pc:spChg chg="add del mod">
          <ac:chgData name="Анна Вяткина" userId="4b9916cf4dcf3005" providerId="LiveId" clId="{08FFAC71-3ACB-4666-9EE0-05960CD0CD59}" dt="2023-05-20T18:46:29.241" v="755" actId="478"/>
          <ac:spMkLst>
            <pc:docMk/>
            <pc:sldMk cId="333577841" sldId="279"/>
            <ac:spMk id="21" creationId="{4C0E3886-2835-1B74-14B2-9C41BE97F3C8}"/>
          </ac:spMkLst>
        </pc:spChg>
        <pc:spChg chg="add mod">
          <ac:chgData name="Анна Вяткина" userId="4b9916cf4dcf3005" providerId="LiveId" clId="{08FFAC71-3ACB-4666-9EE0-05960CD0CD59}" dt="2023-05-22T06:44:43.103" v="936" actId="1076"/>
          <ac:spMkLst>
            <pc:docMk/>
            <pc:sldMk cId="333577841" sldId="279"/>
            <ac:spMk id="23" creationId="{48AFDED9-56F4-4FE6-78AF-37583F3E151E}"/>
          </ac:spMkLst>
        </pc:spChg>
        <pc:spChg chg="add mod">
          <ac:chgData name="Анна Вяткина" userId="4b9916cf4dcf3005" providerId="LiveId" clId="{08FFAC71-3ACB-4666-9EE0-05960CD0CD59}" dt="2023-05-20T19:08:15.567" v="866" actId="1076"/>
          <ac:spMkLst>
            <pc:docMk/>
            <pc:sldMk cId="333577841" sldId="279"/>
            <ac:spMk id="24" creationId="{6B6B994A-7FA2-4749-8BF8-5CBA09801109}"/>
          </ac:spMkLst>
        </pc:spChg>
        <pc:spChg chg="add del mod">
          <ac:chgData name="Анна Вяткина" userId="4b9916cf4dcf3005" providerId="LiveId" clId="{08FFAC71-3ACB-4666-9EE0-05960CD0CD59}" dt="2023-05-22T06:44:04.224" v="934" actId="478"/>
          <ac:spMkLst>
            <pc:docMk/>
            <pc:sldMk cId="333577841" sldId="279"/>
            <ac:spMk id="25" creationId="{A77286CA-F04C-9F22-BF9F-4C4CF476FE91}"/>
          </ac:spMkLst>
        </pc:spChg>
        <pc:picChg chg="add del">
          <ac:chgData name="Анна Вяткина" userId="4b9916cf4dcf3005" providerId="LiveId" clId="{08FFAC71-3ACB-4666-9EE0-05960CD0CD59}" dt="2023-05-20T18:34:59.546" v="635" actId="478"/>
          <ac:picMkLst>
            <pc:docMk/>
            <pc:sldMk cId="333577841" sldId="279"/>
            <ac:picMk id="3" creationId="{3C3A6325-1342-4895-F7C6-4A4F2881B6C9}"/>
          </ac:picMkLst>
        </pc:picChg>
      </pc:sldChg>
      <pc:sldChg chg="modSp mod">
        <pc:chgData name="Анна Вяткина" userId="4b9916cf4dcf3005" providerId="LiveId" clId="{08FFAC71-3ACB-4666-9EE0-05960CD0CD59}" dt="2023-06-06T06:47:59.135" v="1282" actId="20577"/>
        <pc:sldMkLst>
          <pc:docMk/>
          <pc:sldMk cId="400996597" sldId="281"/>
        </pc:sldMkLst>
        <pc:spChg chg="mod">
          <ac:chgData name="Анна Вяткина" userId="4b9916cf4dcf3005" providerId="LiveId" clId="{08FFAC71-3ACB-4666-9EE0-05960CD0CD59}" dt="2023-05-20T19:11:44.891" v="912" actId="27636"/>
          <ac:spMkLst>
            <pc:docMk/>
            <pc:sldMk cId="400996597" sldId="281"/>
            <ac:spMk id="2" creationId="{87A38892-484A-B5AB-5089-D2937D693B9B}"/>
          </ac:spMkLst>
        </pc:spChg>
        <pc:spChg chg="mod">
          <ac:chgData name="Анна Вяткина" userId="4b9916cf4dcf3005" providerId="LiveId" clId="{08FFAC71-3ACB-4666-9EE0-05960CD0CD59}" dt="2023-06-06T06:47:59.135" v="1282" actId="20577"/>
          <ac:spMkLst>
            <pc:docMk/>
            <pc:sldMk cId="400996597" sldId="281"/>
            <ac:spMk id="14" creationId="{85D2A343-C6F2-CC54-5749-2063F47DED3E}"/>
          </ac:spMkLst>
        </pc:spChg>
        <pc:spChg chg="mod">
          <ac:chgData name="Анна Вяткина" userId="4b9916cf4dcf3005" providerId="LiveId" clId="{08FFAC71-3ACB-4666-9EE0-05960CD0CD59}" dt="2023-06-06T06:47:54.895" v="1280" actId="20577"/>
          <ac:spMkLst>
            <pc:docMk/>
            <pc:sldMk cId="400996597" sldId="281"/>
            <ac:spMk id="15" creationId="{7AD61F9F-9905-9975-B6B4-B88F8A269FEF}"/>
          </ac:spMkLst>
        </pc:spChg>
      </pc:sldChg>
      <pc:sldChg chg="del">
        <pc:chgData name="Анна Вяткина" userId="4b9916cf4dcf3005" providerId="LiveId" clId="{08FFAC71-3ACB-4666-9EE0-05960CD0CD59}" dt="2023-06-23T15:08:55.895" v="1679" actId="47"/>
        <pc:sldMkLst>
          <pc:docMk/>
          <pc:sldMk cId="4285484842" sldId="288"/>
        </pc:sldMkLst>
      </pc:sldChg>
      <pc:sldChg chg="del">
        <pc:chgData name="Анна Вяткина" userId="4b9916cf4dcf3005" providerId="LiveId" clId="{08FFAC71-3ACB-4666-9EE0-05960CD0CD59}" dt="2023-06-23T15:08:58.869" v="1680" actId="47"/>
        <pc:sldMkLst>
          <pc:docMk/>
          <pc:sldMk cId="202805081" sldId="289"/>
        </pc:sldMkLst>
      </pc:sldChg>
      <pc:sldChg chg="addSp delSp modSp mod">
        <pc:chgData name="Анна Вяткина" userId="4b9916cf4dcf3005" providerId="LiveId" clId="{08FFAC71-3ACB-4666-9EE0-05960CD0CD59}" dt="2023-05-20T18:01:27.467" v="566" actId="1076"/>
        <pc:sldMkLst>
          <pc:docMk/>
          <pc:sldMk cId="2031600153" sldId="294"/>
        </pc:sldMkLst>
        <pc:spChg chg="mod">
          <ac:chgData name="Анна Вяткина" userId="4b9916cf4dcf3005" providerId="LiveId" clId="{08FFAC71-3ACB-4666-9EE0-05960CD0CD59}" dt="2023-05-20T18:01:27.467" v="566" actId="1076"/>
          <ac:spMkLst>
            <pc:docMk/>
            <pc:sldMk cId="2031600153" sldId="294"/>
            <ac:spMk id="4" creationId="{931DCBF6-C3BF-4A88-958E-747F2259472F}"/>
          </ac:spMkLst>
        </pc:spChg>
        <pc:spChg chg="add mod">
          <ac:chgData name="Анна Вяткина" userId="4b9916cf4dcf3005" providerId="LiveId" clId="{08FFAC71-3ACB-4666-9EE0-05960CD0CD59}" dt="2023-05-20T17:50:12.975" v="404" actId="207"/>
          <ac:spMkLst>
            <pc:docMk/>
            <pc:sldMk cId="2031600153" sldId="294"/>
            <ac:spMk id="5" creationId="{B7724BAD-D513-5E25-9912-1213369D861C}"/>
          </ac:spMkLst>
        </pc:spChg>
        <pc:spChg chg="add mod">
          <ac:chgData name="Анна Вяткина" userId="4b9916cf4dcf3005" providerId="LiveId" clId="{08FFAC71-3ACB-4666-9EE0-05960CD0CD59}" dt="2023-05-20T17:50:49.762" v="408" actId="14100"/>
          <ac:spMkLst>
            <pc:docMk/>
            <pc:sldMk cId="2031600153" sldId="294"/>
            <ac:spMk id="6" creationId="{EDC10B9E-1B16-0085-3437-44E46E5E6314}"/>
          </ac:spMkLst>
        </pc:spChg>
        <pc:spChg chg="add mod">
          <ac:chgData name="Анна Вяткина" userId="4b9916cf4dcf3005" providerId="LiveId" clId="{08FFAC71-3ACB-4666-9EE0-05960CD0CD59}" dt="2023-05-20T17:51:11.615" v="409"/>
          <ac:spMkLst>
            <pc:docMk/>
            <pc:sldMk cId="2031600153" sldId="294"/>
            <ac:spMk id="8" creationId="{D2FC074B-CCD3-2420-5332-9825C629CB3F}"/>
          </ac:spMkLst>
        </pc:spChg>
        <pc:spChg chg="add mod">
          <ac:chgData name="Анна Вяткина" userId="4b9916cf4dcf3005" providerId="LiveId" clId="{08FFAC71-3ACB-4666-9EE0-05960CD0CD59}" dt="2023-05-20T17:51:17.702" v="410"/>
          <ac:spMkLst>
            <pc:docMk/>
            <pc:sldMk cId="2031600153" sldId="294"/>
            <ac:spMk id="9" creationId="{A898B57B-CCC5-F644-4ABB-FFAA1E14E406}"/>
          </ac:spMkLst>
        </pc:spChg>
        <pc:spChg chg="add mod">
          <ac:chgData name="Анна Вяткина" userId="4b9916cf4dcf3005" providerId="LiveId" clId="{08FFAC71-3ACB-4666-9EE0-05960CD0CD59}" dt="2023-05-20T17:51:40.359" v="416"/>
          <ac:spMkLst>
            <pc:docMk/>
            <pc:sldMk cId="2031600153" sldId="294"/>
            <ac:spMk id="10" creationId="{BA124D69-48CC-80EA-07BE-5ABE9133D45C}"/>
          </ac:spMkLst>
        </pc:spChg>
        <pc:spChg chg="mod">
          <ac:chgData name="Анна Вяткина" userId="4b9916cf4dcf3005" providerId="LiveId" clId="{08FFAC71-3ACB-4666-9EE0-05960CD0CD59}" dt="2023-05-20T18:01:27.467" v="566" actId="1076"/>
          <ac:spMkLst>
            <pc:docMk/>
            <pc:sldMk cId="2031600153" sldId="294"/>
            <ac:spMk id="14" creationId="{DC98924F-D400-A236-4289-786CD1340012}"/>
          </ac:spMkLst>
        </pc:spChg>
        <pc:spChg chg="del">
          <ac:chgData name="Анна Вяткина" userId="4b9916cf4dcf3005" providerId="LiveId" clId="{08FFAC71-3ACB-4666-9EE0-05960CD0CD59}" dt="2023-05-20T17:49:44.388" v="401" actId="478"/>
          <ac:spMkLst>
            <pc:docMk/>
            <pc:sldMk cId="2031600153" sldId="294"/>
            <ac:spMk id="15" creationId="{80280089-D5D2-439D-3DB9-F898A2E279AD}"/>
          </ac:spMkLst>
        </pc:spChg>
        <pc:spChg chg="mod">
          <ac:chgData name="Анна Вяткина" userId="4b9916cf4dcf3005" providerId="LiveId" clId="{08FFAC71-3ACB-4666-9EE0-05960CD0CD59}" dt="2023-05-20T17:58:28.017" v="523" actId="1076"/>
          <ac:spMkLst>
            <pc:docMk/>
            <pc:sldMk cId="2031600153" sldId="294"/>
            <ac:spMk id="19" creationId="{0648CCC0-6B6B-484B-6019-989DCA48C58D}"/>
          </ac:spMkLst>
        </pc:spChg>
        <pc:spChg chg="add mod">
          <ac:chgData name="Анна Вяткина" userId="4b9916cf4dcf3005" providerId="LiveId" clId="{08FFAC71-3ACB-4666-9EE0-05960CD0CD59}" dt="2023-05-20T17:56:41.297" v="457" actId="14100"/>
          <ac:spMkLst>
            <pc:docMk/>
            <pc:sldMk cId="2031600153" sldId="294"/>
            <ac:spMk id="21" creationId="{BC697DC4-F581-5541-C9F5-CBCD046DA5EE}"/>
          </ac:spMkLst>
        </pc:spChg>
        <pc:spChg chg="add del mod">
          <ac:chgData name="Анна Вяткина" userId="4b9916cf4dcf3005" providerId="LiveId" clId="{08FFAC71-3ACB-4666-9EE0-05960CD0CD59}" dt="2023-05-20T17:57:12.299" v="463" actId="478"/>
          <ac:spMkLst>
            <pc:docMk/>
            <pc:sldMk cId="2031600153" sldId="294"/>
            <ac:spMk id="22" creationId="{CC8FD8C4-3058-E882-BA7B-1D037CD26B3D}"/>
          </ac:spMkLst>
        </pc:spChg>
        <pc:cxnChg chg="add del">
          <ac:chgData name="Анна Вяткина" userId="4b9916cf4dcf3005" providerId="LiveId" clId="{08FFAC71-3ACB-4666-9EE0-05960CD0CD59}" dt="2023-05-20T17:52:06.443" v="418" actId="478"/>
          <ac:cxnSpMkLst>
            <pc:docMk/>
            <pc:sldMk cId="2031600153" sldId="294"/>
            <ac:cxnSpMk id="12" creationId="{DA774AF5-1B16-F213-8269-20A5AA9BE163}"/>
          </ac:cxnSpMkLst>
        </pc:cxnChg>
        <pc:cxnChg chg="add mod">
          <ac:chgData name="Анна Вяткина" userId="4b9916cf4dcf3005" providerId="LiveId" clId="{08FFAC71-3ACB-4666-9EE0-05960CD0CD59}" dt="2023-05-20T17:53:04.146" v="423" actId="14100"/>
          <ac:cxnSpMkLst>
            <pc:docMk/>
            <pc:sldMk cId="2031600153" sldId="294"/>
            <ac:cxnSpMk id="16" creationId="{832D26D1-4BB6-338D-AAA4-BBF68AB48D82}"/>
          </ac:cxnSpMkLst>
        </pc:cxnChg>
      </pc:sldChg>
      <pc:sldChg chg="del">
        <pc:chgData name="Анна Вяткина" userId="4b9916cf4dcf3005" providerId="LiveId" clId="{08FFAC71-3ACB-4666-9EE0-05960CD0CD59}" dt="2023-05-20T18:25:04.058" v="634" actId="47"/>
        <pc:sldMkLst>
          <pc:docMk/>
          <pc:sldMk cId="3650729090" sldId="295"/>
        </pc:sldMkLst>
      </pc:sldChg>
      <pc:sldChg chg="add del">
        <pc:chgData name="Анна Вяткина" userId="4b9916cf4dcf3005" providerId="LiveId" clId="{08FFAC71-3ACB-4666-9EE0-05960CD0CD59}" dt="2023-05-20T18:25:04.058" v="634" actId="47"/>
        <pc:sldMkLst>
          <pc:docMk/>
          <pc:sldMk cId="1433068142" sldId="296"/>
        </pc:sldMkLst>
      </pc:sldChg>
      <pc:sldChg chg="delSp modSp mod delAnim">
        <pc:chgData name="Анна Вяткина" userId="4b9916cf4dcf3005" providerId="LiveId" clId="{08FFAC71-3ACB-4666-9EE0-05960CD0CD59}" dt="2023-05-20T18:47:24.068" v="781" actId="1076"/>
        <pc:sldMkLst>
          <pc:docMk/>
          <pc:sldMk cId="818703686" sldId="297"/>
        </pc:sldMkLst>
        <pc:spChg chg="mod">
          <ac:chgData name="Анна Вяткина" userId="4b9916cf4dcf3005" providerId="LiveId" clId="{08FFAC71-3ACB-4666-9EE0-05960CD0CD59}" dt="2023-05-20T18:47:10.393" v="780" actId="20577"/>
          <ac:spMkLst>
            <pc:docMk/>
            <pc:sldMk cId="818703686" sldId="297"/>
            <ac:spMk id="43" creationId="{DB460F20-C721-06C0-CEEE-F0953023DC4B}"/>
          </ac:spMkLst>
        </pc:spChg>
        <pc:spChg chg="mod">
          <ac:chgData name="Анна Вяткина" userId="4b9916cf4dcf3005" providerId="LiveId" clId="{08FFAC71-3ACB-4666-9EE0-05960CD0CD59}" dt="2023-05-20T18:47:24.068" v="781" actId="1076"/>
          <ac:spMkLst>
            <pc:docMk/>
            <pc:sldMk cId="818703686" sldId="297"/>
            <ac:spMk id="44" creationId="{76A0C533-FA25-4F8A-59C9-856FCD00BFA0}"/>
          </ac:spMkLst>
        </pc:spChg>
        <pc:picChg chg="del">
          <ac:chgData name="Анна Вяткина" userId="4b9916cf4dcf3005" providerId="LiveId" clId="{08FFAC71-3ACB-4666-9EE0-05960CD0CD59}" dt="2023-05-20T18:46:57.193" v="757" actId="478"/>
          <ac:picMkLst>
            <pc:docMk/>
            <pc:sldMk cId="818703686" sldId="297"/>
            <ac:picMk id="24" creationId="{47078DAC-7C1D-1D46-48BC-D98DBB34052C}"/>
          </ac:picMkLst>
        </pc:picChg>
      </pc:sldChg>
      <pc:sldChg chg="delSp modSp mod delAnim">
        <pc:chgData name="Анна Вяткина" userId="4b9916cf4dcf3005" providerId="LiveId" clId="{08FFAC71-3ACB-4666-9EE0-05960CD0CD59}" dt="2023-05-20T19:11:10.608" v="884" actId="207"/>
        <pc:sldMkLst>
          <pc:docMk/>
          <pc:sldMk cId="295578333" sldId="298"/>
        </pc:sldMkLst>
        <pc:spChg chg="mod">
          <ac:chgData name="Анна Вяткина" userId="4b9916cf4dcf3005" providerId="LiveId" clId="{08FFAC71-3ACB-4666-9EE0-05960CD0CD59}" dt="2023-05-20T19:11:10.608" v="884" actId="207"/>
          <ac:spMkLst>
            <pc:docMk/>
            <pc:sldMk cId="295578333" sldId="298"/>
            <ac:spMk id="2" creationId="{CDF94ABB-DDEC-9FA7-CE62-2F68F5F0C197}"/>
          </ac:spMkLst>
        </pc:spChg>
        <pc:spChg chg="mod">
          <ac:chgData name="Анна Вяткина" userId="4b9916cf4dcf3005" providerId="LiveId" clId="{08FFAC71-3ACB-4666-9EE0-05960CD0CD59}" dt="2023-05-20T19:10:47.251" v="880" actId="1076"/>
          <ac:spMkLst>
            <pc:docMk/>
            <pc:sldMk cId="295578333" sldId="298"/>
            <ac:spMk id="3" creationId="{B1B6EF2B-2EB4-7470-D4C7-774C4C239FCA}"/>
          </ac:spMkLst>
        </pc:spChg>
        <pc:spChg chg="mod">
          <ac:chgData name="Анна Вяткина" userId="4b9916cf4dcf3005" providerId="LiveId" clId="{08FFAC71-3ACB-4666-9EE0-05960CD0CD59}" dt="2023-05-20T19:10:44.839" v="879" actId="1076"/>
          <ac:spMkLst>
            <pc:docMk/>
            <pc:sldMk cId="295578333" sldId="298"/>
            <ac:spMk id="6" creationId="{F875D786-0287-66A3-0A60-4E913BE6938F}"/>
          </ac:spMkLst>
        </pc:spChg>
        <pc:spChg chg="mod">
          <ac:chgData name="Анна Вяткина" userId="4b9916cf4dcf3005" providerId="LiveId" clId="{08FFAC71-3ACB-4666-9EE0-05960CD0CD59}" dt="2023-05-20T19:10:44.839" v="879" actId="1076"/>
          <ac:spMkLst>
            <pc:docMk/>
            <pc:sldMk cId="295578333" sldId="298"/>
            <ac:spMk id="8" creationId="{C764BC53-2CEC-C937-A23F-F071FEF564D5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10" creationId="{1B69AABE-2DF1-458D-8CFE-B39FFC7F0B76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11" creationId="{C719C5E1-5801-A2E9-09F8-3ACEBF5EC9C9}"/>
          </ac:spMkLst>
        </pc:spChg>
        <pc:spChg chg="mod">
          <ac:chgData name="Анна Вяткина" userId="4b9916cf4dcf3005" providerId="LiveId" clId="{08FFAC71-3ACB-4666-9EE0-05960CD0CD59}" dt="2023-05-20T19:10:44.839" v="879" actId="1076"/>
          <ac:spMkLst>
            <pc:docMk/>
            <pc:sldMk cId="295578333" sldId="298"/>
            <ac:spMk id="13" creationId="{718A4F70-6452-967E-CE56-80DE28D4E945}"/>
          </ac:spMkLst>
        </pc:spChg>
        <pc:spChg chg="mod">
          <ac:chgData name="Анна Вяткина" userId="4b9916cf4dcf3005" providerId="LiveId" clId="{08FFAC71-3ACB-4666-9EE0-05960CD0CD59}" dt="2023-05-20T19:10:44.839" v="879" actId="1076"/>
          <ac:spMkLst>
            <pc:docMk/>
            <pc:sldMk cId="295578333" sldId="298"/>
            <ac:spMk id="14" creationId="{B0FE02EA-7431-0F90-E130-14C3C4B160F5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16" creationId="{75E7897F-7066-AA89-268A-2A242A7D05C3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17" creationId="{144AA5DD-66CA-2F04-B663-8493D118A696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18" creationId="{A8DE5ABE-E849-3D2D-5EDA-16D8A764DC88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30" creationId="{CE98F686-6738-5F84-47C1-6A9FC6B2B193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31" creationId="{3650DFB1-81F0-6623-5D2A-7822BC18CE7B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32" creationId="{78533836-0A74-CEC5-733F-2D210AFE4527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33" creationId="{C6528C1F-B4EF-6C68-564B-A1419FDB4EC0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34" creationId="{6848992E-19EA-C724-2F20-8B8E048714DA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35" creationId="{B5373112-0CF8-9A98-0A4D-5F4227A4AF2B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42" creationId="{063D2BCD-3500-C721-B416-44936D88AECB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43" creationId="{2224C87F-45F0-092E-3989-3938097752F7}"/>
          </ac:spMkLst>
        </pc:spChg>
        <pc:spChg chg="del">
          <ac:chgData name="Анна Вяткина" userId="4b9916cf4dcf3005" providerId="LiveId" clId="{08FFAC71-3ACB-4666-9EE0-05960CD0CD59}" dt="2023-05-20T19:09:50.980" v="877" actId="478"/>
          <ac:spMkLst>
            <pc:docMk/>
            <pc:sldMk cId="295578333" sldId="298"/>
            <ac:spMk id="44" creationId="{1F58E5C4-B3BB-D29E-7FA2-82B56E449982}"/>
          </ac:spMkLst>
        </pc:spChg>
        <pc:picChg chg="mod">
          <ac:chgData name="Анна Вяткина" userId="4b9916cf4dcf3005" providerId="LiveId" clId="{08FFAC71-3ACB-4666-9EE0-05960CD0CD59}" dt="2023-05-20T19:10:44.839" v="879" actId="1076"/>
          <ac:picMkLst>
            <pc:docMk/>
            <pc:sldMk cId="295578333" sldId="298"/>
            <ac:picMk id="5" creationId="{AD29771F-7893-5F45-D227-3133271F3D28}"/>
          </ac:picMkLst>
        </pc:picChg>
        <pc:picChg chg="del">
          <ac:chgData name="Анна Вяткина" userId="4b9916cf4dcf3005" providerId="LiveId" clId="{08FFAC71-3ACB-4666-9EE0-05960CD0CD59}" dt="2023-05-20T19:09:47.616" v="876" actId="478"/>
          <ac:picMkLst>
            <pc:docMk/>
            <pc:sldMk cId="295578333" sldId="298"/>
            <ac:picMk id="9" creationId="{F59A0C0C-AB9C-36D9-9D14-8DD29AA2BE26}"/>
          </ac:picMkLst>
        </pc:picChg>
        <pc:picChg chg="mod">
          <ac:chgData name="Анна Вяткина" userId="4b9916cf4dcf3005" providerId="LiveId" clId="{08FFAC71-3ACB-4666-9EE0-05960CD0CD59}" dt="2023-05-20T19:10:44.839" v="879" actId="1076"/>
          <ac:picMkLst>
            <pc:docMk/>
            <pc:sldMk cId="295578333" sldId="298"/>
            <ac:picMk id="25" creationId="{C82BA3D1-961A-7A02-C53D-CB2A373A5F9D}"/>
          </ac:picMkLst>
        </pc:picChg>
        <pc:picChg chg="del">
          <ac:chgData name="Анна Вяткина" userId="4b9916cf4dcf3005" providerId="LiveId" clId="{08FFAC71-3ACB-4666-9EE0-05960CD0CD59}" dt="2023-05-20T19:09:51.783" v="878" actId="478"/>
          <ac:picMkLst>
            <pc:docMk/>
            <pc:sldMk cId="295578333" sldId="298"/>
            <ac:picMk id="41" creationId="{8FBC3437-397A-A788-5D75-B5FE454802FB}"/>
          </ac:picMkLst>
        </pc:picChg>
      </pc:sldChg>
      <pc:sldChg chg="addSp delSp modSp mod">
        <pc:chgData name="Анна Вяткина" userId="4b9916cf4dcf3005" providerId="LiveId" clId="{08FFAC71-3ACB-4666-9EE0-05960CD0CD59}" dt="2023-05-22T06:50:57.773" v="947"/>
        <pc:sldMkLst>
          <pc:docMk/>
          <pc:sldMk cId="1966740471" sldId="300"/>
        </pc:sldMkLst>
        <pc:spChg chg="del">
          <ac:chgData name="Анна Вяткина" userId="4b9916cf4dcf3005" providerId="LiveId" clId="{08FFAC71-3ACB-4666-9EE0-05960CD0CD59}" dt="2023-05-22T06:50:29.725" v="941" actId="478"/>
          <ac:spMkLst>
            <pc:docMk/>
            <pc:sldMk cId="1966740471" sldId="300"/>
            <ac:spMk id="2" creationId="{DA193EF2-433F-948D-B315-FA857A0A3619}"/>
          </ac:spMkLst>
        </pc:spChg>
        <pc:spChg chg="add del mod">
          <ac:chgData name="Анна Вяткина" userId="4b9916cf4dcf3005" providerId="LiveId" clId="{08FFAC71-3ACB-4666-9EE0-05960CD0CD59}" dt="2023-05-22T06:50:32.164" v="943" actId="478"/>
          <ac:spMkLst>
            <pc:docMk/>
            <pc:sldMk cId="1966740471" sldId="300"/>
            <ac:spMk id="6" creationId="{34515901-8595-2191-BCDA-A49050C0D07E}"/>
          </ac:spMkLst>
        </pc:spChg>
        <pc:spChg chg="add mod">
          <ac:chgData name="Анна Вяткина" userId="4b9916cf4dcf3005" providerId="LiveId" clId="{08FFAC71-3ACB-4666-9EE0-05960CD0CD59}" dt="2023-05-22T06:50:57.773" v="947"/>
          <ac:spMkLst>
            <pc:docMk/>
            <pc:sldMk cId="1966740471" sldId="300"/>
            <ac:spMk id="9" creationId="{27F6740D-3145-5602-68CD-9485EA381D6B}"/>
          </ac:spMkLst>
        </pc:spChg>
      </pc:sldChg>
      <pc:sldChg chg="addSp delSp modSp mod">
        <pc:chgData name="Анна Вяткина" userId="4b9916cf4dcf3005" providerId="LiveId" clId="{08FFAC71-3ACB-4666-9EE0-05960CD0CD59}" dt="2023-05-22T06:50:54.876" v="946"/>
        <pc:sldMkLst>
          <pc:docMk/>
          <pc:sldMk cId="69255699" sldId="301"/>
        </pc:sldMkLst>
        <pc:spChg chg="del">
          <ac:chgData name="Анна Вяткина" userId="4b9916cf4dcf3005" providerId="LiveId" clId="{08FFAC71-3ACB-4666-9EE0-05960CD0CD59}" dt="2023-05-22T06:50:38.006" v="944" actId="478"/>
          <ac:spMkLst>
            <pc:docMk/>
            <pc:sldMk cId="69255699" sldId="301"/>
            <ac:spMk id="2" creationId="{DA193EF2-433F-948D-B315-FA857A0A3619}"/>
          </ac:spMkLst>
        </pc:spChg>
        <pc:spChg chg="add del mod">
          <ac:chgData name="Анна Вяткина" userId="4b9916cf4dcf3005" providerId="LiveId" clId="{08FFAC71-3ACB-4666-9EE0-05960CD0CD59}" dt="2023-05-22T06:50:39.907" v="945" actId="478"/>
          <ac:spMkLst>
            <pc:docMk/>
            <pc:sldMk cId="69255699" sldId="301"/>
            <ac:spMk id="9" creationId="{B2ADD3BC-F828-1F93-B694-075EE14F71DF}"/>
          </ac:spMkLst>
        </pc:spChg>
        <pc:spChg chg="add mod">
          <ac:chgData name="Анна Вяткина" userId="4b9916cf4dcf3005" providerId="LiveId" clId="{08FFAC71-3ACB-4666-9EE0-05960CD0CD59}" dt="2023-05-22T06:50:54.876" v="946"/>
          <ac:spMkLst>
            <pc:docMk/>
            <pc:sldMk cId="69255699" sldId="301"/>
            <ac:spMk id="11" creationId="{2919371B-C258-2670-A0A5-4B85FFB4EEC7}"/>
          </ac:spMkLst>
        </pc:spChg>
      </pc:sldChg>
      <pc:sldChg chg="add del">
        <pc:chgData name="Анна Вяткина" userId="4b9916cf4dcf3005" providerId="LiveId" clId="{08FFAC71-3ACB-4666-9EE0-05960CD0CD59}" dt="2023-05-20T17:29:03.778" v="284" actId="47"/>
        <pc:sldMkLst>
          <pc:docMk/>
          <pc:sldMk cId="1056982086" sldId="303"/>
        </pc:sldMkLst>
      </pc:sldChg>
      <pc:sldChg chg="add">
        <pc:chgData name="Анна Вяткина" userId="4b9916cf4dcf3005" providerId="LiveId" clId="{08FFAC71-3ACB-4666-9EE0-05960CD0CD59}" dt="2023-05-20T18:16:09.630" v="630"/>
        <pc:sldMkLst>
          <pc:docMk/>
          <pc:sldMk cId="2382203734" sldId="303"/>
        </pc:sldMkLst>
      </pc:sldChg>
      <pc:sldChg chg="add">
        <pc:chgData name="Анна Вяткина" userId="4b9916cf4dcf3005" providerId="LiveId" clId="{08FFAC71-3ACB-4666-9EE0-05960CD0CD59}" dt="2023-05-20T18:24:58.437" v="633"/>
        <pc:sldMkLst>
          <pc:docMk/>
          <pc:sldMk cId="1900584144" sldId="304"/>
        </pc:sldMkLst>
      </pc:sldChg>
      <pc:sldChg chg="add">
        <pc:chgData name="Анна Вяткина" userId="4b9916cf4dcf3005" providerId="LiveId" clId="{08FFAC71-3ACB-4666-9EE0-05960CD0CD59}" dt="2023-05-20T18:24:58.437" v="633"/>
        <pc:sldMkLst>
          <pc:docMk/>
          <pc:sldMk cId="3199829239" sldId="305"/>
        </pc:sldMkLst>
      </pc:sldChg>
      <pc:sldChg chg="add">
        <pc:chgData name="Анна Вяткина" userId="4b9916cf4dcf3005" providerId="LiveId" clId="{08FFAC71-3ACB-4666-9EE0-05960CD0CD59}" dt="2023-05-20T19:09:14.239" v="875"/>
        <pc:sldMkLst>
          <pc:docMk/>
          <pc:sldMk cId="4106708586" sldId="306"/>
        </pc:sldMkLst>
      </pc:sldChg>
      <pc:sldChg chg="addSp delSp modSp mod ord">
        <pc:chgData name="Анна Вяткина" userId="4b9916cf4dcf3005" providerId="LiveId" clId="{08FFAC71-3ACB-4666-9EE0-05960CD0CD59}" dt="2023-06-25T13:27:50.092" v="1810" actId="1076"/>
        <pc:sldMkLst>
          <pc:docMk/>
          <pc:sldMk cId="135895644" sldId="307"/>
        </pc:sldMkLst>
        <pc:spChg chg="mod">
          <ac:chgData name="Анна Вяткина" userId="4b9916cf4dcf3005" providerId="LiveId" clId="{08FFAC71-3ACB-4666-9EE0-05960CD0CD59}" dt="2023-06-23T15:22:39.535" v="1706" actId="20577"/>
          <ac:spMkLst>
            <pc:docMk/>
            <pc:sldMk cId="135895644" sldId="307"/>
            <ac:spMk id="2" creationId="{CDF94ABB-DDEC-9FA7-CE62-2F68F5F0C197}"/>
          </ac:spMkLst>
        </pc:spChg>
        <pc:spChg chg="add mod">
          <ac:chgData name="Анна Вяткина" userId="4b9916cf4dcf3005" providerId="LiveId" clId="{08FFAC71-3ACB-4666-9EE0-05960CD0CD59}" dt="2023-06-25T13:26:27.664" v="1784" actId="1076"/>
          <ac:spMkLst>
            <pc:docMk/>
            <pc:sldMk cId="135895644" sldId="307"/>
            <ac:spMk id="3" creationId="{4C2D0C57-BB80-4E15-2F4C-DFB7D6B0CB00}"/>
          </ac:spMkLst>
        </pc:spChg>
        <pc:spChg chg="mod">
          <ac:chgData name="Анна Вяткина" userId="4b9916cf4dcf3005" providerId="LiveId" clId="{08FFAC71-3ACB-4666-9EE0-05960CD0CD59}" dt="2023-06-25T13:27:27.792" v="1803" actId="1076"/>
          <ac:spMkLst>
            <pc:docMk/>
            <pc:sldMk cId="135895644" sldId="307"/>
            <ac:spMk id="4" creationId="{BC11FD30-D22E-C796-33F4-23F818916308}"/>
          </ac:spMkLst>
        </pc:spChg>
        <pc:spChg chg="mod">
          <ac:chgData name="Анна Вяткина" userId="4b9916cf4dcf3005" providerId="LiveId" clId="{08FFAC71-3ACB-4666-9EE0-05960CD0CD59}" dt="2023-06-25T13:27:30.548" v="1804" actId="1076"/>
          <ac:spMkLst>
            <pc:docMk/>
            <pc:sldMk cId="135895644" sldId="307"/>
            <ac:spMk id="6" creationId="{7FB6FF09-AC4B-20F5-022B-AFE63E0A031C}"/>
          </ac:spMkLst>
        </pc:spChg>
        <pc:spChg chg="add mod">
          <ac:chgData name="Анна Вяткина" userId="4b9916cf4dcf3005" providerId="LiveId" clId="{08FFAC71-3ACB-4666-9EE0-05960CD0CD59}" dt="2023-06-25T13:26:27.664" v="1784" actId="1076"/>
          <ac:spMkLst>
            <pc:docMk/>
            <pc:sldMk cId="135895644" sldId="307"/>
            <ac:spMk id="7" creationId="{1D8720F0-A771-C7FA-2708-A55336A4B21E}"/>
          </ac:spMkLst>
        </pc:spChg>
        <pc:spChg chg="mod">
          <ac:chgData name="Анна Вяткина" userId="4b9916cf4dcf3005" providerId="LiveId" clId="{08FFAC71-3ACB-4666-9EE0-05960CD0CD59}" dt="2023-06-25T13:26:32.337" v="1785" actId="1076"/>
          <ac:spMkLst>
            <pc:docMk/>
            <pc:sldMk cId="135895644" sldId="307"/>
            <ac:spMk id="8" creationId="{71048362-5295-A110-10F4-7C08579621E3}"/>
          </ac:spMkLst>
        </pc:spChg>
        <pc:spChg chg="add mod">
          <ac:chgData name="Анна Вяткина" userId="4b9916cf4dcf3005" providerId="LiveId" clId="{08FFAC71-3ACB-4666-9EE0-05960CD0CD59}" dt="2023-06-25T13:27:37.550" v="1806" actId="404"/>
          <ac:spMkLst>
            <pc:docMk/>
            <pc:sldMk cId="135895644" sldId="307"/>
            <ac:spMk id="9" creationId="{2F1555FF-5636-FD6E-499A-CCF92B8658EE}"/>
          </ac:spMkLst>
        </pc:spChg>
        <pc:spChg chg="add mod">
          <ac:chgData name="Анна Вяткина" userId="4b9916cf4dcf3005" providerId="LiveId" clId="{08FFAC71-3ACB-4666-9EE0-05960CD0CD59}" dt="2023-06-25T13:27:50.092" v="1810" actId="1076"/>
          <ac:spMkLst>
            <pc:docMk/>
            <pc:sldMk cId="135895644" sldId="307"/>
            <ac:spMk id="10" creationId="{15E3CDF9-D971-5506-520A-BB3FE8552229}"/>
          </ac:spMkLst>
        </pc:spChg>
        <pc:spChg chg="mod">
          <ac:chgData name="Анна Вяткина" userId="4b9916cf4dcf3005" providerId="LiveId" clId="{08FFAC71-3ACB-4666-9EE0-05960CD0CD59}" dt="2023-06-25T13:24:24.153" v="1751" actId="1076"/>
          <ac:spMkLst>
            <pc:docMk/>
            <pc:sldMk cId="135895644" sldId="307"/>
            <ac:spMk id="12" creationId="{5E918FC2-7BC9-BE9D-6870-8F9BDC91028B}"/>
          </ac:spMkLst>
        </pc:spChg>
        <pc:graphicFrameChg chg="add del mod">
          <ac:chgData name="Анна Вяткина" userId="4b9916cf4dcf3005" providerId="LiveId" clId="{08FFAC71-3ACB-4666-9EE0-05960CD0CD59}" dt="2023-06-23T15:23:30.807" v="1709" actId="478"/>
          <ac:graphicFrameMkLst>
            <pc:docMk/>
            <pc:sldMk cId="135895644" sldId="307"/>
            <ac:graphicFrameMk id="3" creationId="{AC259301-2C45-29D7-EA84-436F9CE3B912}"/>
          </ac:graphicFrameMkLst>
        </pc:graphicFrameChg>
      </pc:sldChg>
      <pc:sldChg chg="addSp delSp modSp new mod delAnim modAnim modNotesTx">
        <pc:chgData name="Анна Вяткина" userId="4b9916cf4dcf3005" providerId="LiveId" clId="{08FFAC71-3ACB-4666-9EE0-05960CD0CD59}" dt="2023-06-27T13:00:46.649" v="2350"/>
        <pc:sldMkLst>
          <pc:docMk/>
          <pc:sldMk cId="2530656447" sldId="308"/>
        </pc:sldMkLst>
        <pc:spChg chg="mod">
          <ac:chgData name="Анна Вяткина" userId="4b9916cf4dcf3005" providerId="LiveId" clId="{08FFAC71-3ACB-4666-9EE0-05960CD0CD59}" dt="2023-06-05T12:32:02.657" v="979" actId="1076"/>
          <ac:spMkLst>
            <pc:docMk/>
            <pc:sldMk cId="2530656447" sldId="308"/>
            <ac:spMk id="2" creationId="{993A052D-3F88-CECE-7E8F-7D73D4122F75}"/>
          </ac:spMkLst>
        </pc:spChg>
        <pc:spChg chg="add mod">
          <ac:chgData name="Анна Вяткина" userId="4b9916cf4dcf3005" providerId="LiveId" clId="{08FFAC71-3ACB-4666-9EE0-05960CD0CD59}" dt="2023-06-25T13:19:51.928" v="1716" actId="1076"/>
          <ac:spMkLst>
            <pc:docMk/>
            <pc:sldMk cId="2530656447" sldId="308"/>
            <ac:spMk id="4" creationId="{51684F55-6B31-C2AF-CF28-FB702991176E}"/>
          </ac:spMkLst>
        </pc:spChg>
        <pc:spChg chg="add del mod">
          <ac:chgData name="Анна Вяткина" userId="4b9916cf4dcf3005" providerId="LiveId" clId="{08FFAC71-3ACB-4666-9EE0-05960CD0CD59}" dt="2023-06-23T13:39:42.479" v="1382"/>
          <ac:spMkLst>
            <pc:docMk/>
            <pc:sldMk cId="2530656447" sldId="308"/>
            <ac:spMk id="5" creationId="{D55C6F9E-329E-B3EA-4532-50DE0324A2B3}"/>
          </ac:spMkLst>
        </pc:spChg>
        <pc:spChg chg="add mod ord">
          <ac:chgData name="Анна Вяткина" userId="4b9916cf4dcf3005" providerId="LiveId" clId="{08FFAC71-3ACB-4666-9EE0-05960CD0CD59}" dt="2023-06-25T13:20:16.796" v="1719" actId="1582"/>
          <ac:spMkLst>
            <pc:docMk/>
            <pc:sldMk cId="2530656447" sldId="308"/>
            <ac:spMk id="7" creationId="{C95025B2-3ADE-17BD-F014-28BBEEEB3097}"/>
          </ac:spMkLst>
        </pc:spChg>
        <pc:spChg chg="add mod">
          <ac:chgData name="Анна Вяткина" userId="4b9916cf4dcf3005" providerId="LiveId" clId="{08FFAC71-3ACB-4666-9EE0-05960CD0CD59}" dt="2023-06-23T14:18:20.740" v="1609" actId="1076"/>
          <ac:spMkLst>
            <pc:docMk/>
            <pc:sldMk cId="2530656447" sldId="308"/>
            <ac:spMk id="8" creationId="{59D2E73E-8D43-6D1A-929D-E05034B11807}"/>
          </ac:spMkLst>
        </pc:spChg>
        <pc:spChg chg="add mod">
          <ac:chgData name="Анна Вяткина" userId="4b9916cf4dcf3005" providerId="LiveId" clId="{08FFAC71-3ACB-4666-9EE0-05960CD0CD59}" dt="2023-06-23T14:18:28.806" v="1610" actId="1076"/>
          <ac:spMkLst>
            <pc:docMk/>
            <pc:sldMk cId="2530656447" sldId="308"/>
            <ac:spMk id="9" creationId="{6A2B4894-C95B-14E5-77AA-639E0892CA3F}"/>
          </ac:spMkLst>
        </pc:spChg>
        <pc:spChg chg="add del mod">
          <ac:chgData name="Анна Вяткина" userId="4b9916cf4dcf3005" providerId="LiveId" clId="{08FFAC71-3ACB-4666-9EE0-05960CD0CD59}" dt="2023-06-23T14:16:10.316" v="1574" actId="478"/>
          <ac:spMkLst>
            <pc:docMk/>
            <pc:sldMk cId="2530656447" sldId="308"/>
            <ac:spMk id="10" creationId="{945868F8-0E35-8409-0291-824F408C24D9}"/>
          </ac:spMkLst>
        </pc:spChg>
        <pc:spChg chg="add del mod ord">
          <ac:chgData name="Анна Вяткина" userId="4b9916cf4dcf3005" providerId="LiveId" clId="{08FFAC71-3ACB-4666-9EE0-05960CD0CD59}" dt="2023-06-23T14:16:12.400" v="1575" actId="478"/>
          <ac:spMkLst>
            <pc:docMk/>
            <pc:sldMk cId="2530656447" sldId="308"/>
            <ac:spMk id="11" creationId="{947A8812-35E2-ECB0-7B38-BF13819802F4}"/>
          </ac:spMkLst>
        </pc:spChg>
        <pc:spChg chg="add mod">
          <ac:chgData name="Анна Вяткина" userId="4b9916cf4dcf3005" providerId="LiveId" clId="{08FFAC71-3ACB-4666-9EE0-05960CD0CD59}" dt="2023-06-23T14:16:34.047" v="1591" actId="404"/>
          <ac:spMkLst>
            <pc:docMk/>
            <pc:sldMk cId="2530656447" sldId="308"/>
            <ac:spMk id="12" creationId="{358C4D25-3C11-5CD5-2136-56F90DF5AF3B}"/>
          </ac:spMkLst>
        </pc:spChg>
        <pc:spChg chg="add mod">
          <ac:chgData name="Анна Вяткина" userId="4b9916cf4dcf3005" providerId="LiveId" clId="{08FFAC71-3ACB-4666-9EE0-05960CD0CD59}" dt="2023-06-23T14:18:20.740" v="1609" actId="1076"/>
          <ac:spMkLst>
            <pc:docMk/>
            <pc:sldMk cId="2530656447" sldId="308"/>
            <ac:spMk id="14" creationId="{BF268E7E-48AF-F8A2-A91D-459143A6296B}"/>
          </ac:spMkLst>
        </pc:spChg>
        <pc:spChg chg="add mod">
          <ac:chgData name="Анна Вяткина" userId="4b9916cf4dcf3005" providerId="LiveId" clId="{08FFAC71-3ACB-4666-9EE0-05960CD0CD59}" dt="2023-06-23T14:18:28.806" v="1610" actId="1076"/>
          <ac:spMkLst>
            <pc:docMk/>
            <pc:sldMk cId="2530656447" sldId="308"/>
            <ac:spMk id="15" creationId="{02F03A72-2D44-1C2C-AA8B-1C21F7EDC8A0}"/>
          </ac:spMkLst>
        </pc:spChg>
        <pc:spChg chg="add mod">
          <ac:chgData name="Анна Вяткина" userId="4b9916cf4dcf3005" providerId="LiveId" clId="{08FFAC71-3ACB-4666-9EE0-05960CD0CD59}" dt="2023-06-23T14:18:36.127" v="1613" actId="1076"/>
          <ac:spMkLst>
            <pc:docMk/>
            <pc:sldMk cId="2530656447" sldId="308"/>
            <ac:spMk id="16" creationId="{35846285-77E5-5632-EEC7-FB3D3B1236CC}"/>
          </ac:spMkLst>
        </pc:spChg>
        <pc:spChg chg="add mod">
          <ac:chgData name="Анна Вяткина" userId="4b9916cf4dcf3005" providerId="LiveId" clId="{08FFAC71-3ACB-4666-9EE0-05960CD0CD59}" dt="2023-06-23T14:18:20.740" v="1609" actId="1076"/>
          <ac:spMkLst>
            <pc:docMk/>
            <pc:sldMk cId="2530656447" sldId="308"/>
            <ac:spMk id="17" creationId="{0EC5141F-477A-BDAB-DC4D-CACC1CAAEC62}"/>
          </ac:spMkLst>
        </pc:spChg>
        <pc:spChg chg="add mod">
          <ac:chgData name="Анна Вяткина" userId="4b9916cf4dcf3005" providerId="LiveId" clId="{08FFAC71-3ACB-4666-9EE0-05960CD0CD59}" dt="2023-06-23T14:18:20.740" v="1609" actId="1076"/>
          <ac:spMkLst>
            <pc:docMk/>
            <pc:sldMk cId="2530656447" sldId="308"/>
            <ac:spMk id="18" creationId="{127AF191-5296-2260-08DF-03194611E3C7}"/>
          </ac:spMkLst>
        </pc:spChg>
        <pc:spChg chg="add del mod">
          <ac:chgData name="Анна Вяткина" userId="4b9916cf4dcf3005" providerId="LiveId" clId="{08FFAC71-3ACB-4666-9EE0-05960CD0CD59}" dt="2023-06-23T14:17:03.959" v="1598" actId="478"/>
          <ac:spMkLst>
            <pc:docMk/>
            <pc:sldMk cId="2530656447" sldId="308"/>
            <ac:spMk id="19" creationId="{1E2BDDAD-F16C-E858-2E29-4EE144AECEE8}"/>
          </ac:spMkLst>
        </pc:spChg>
        <pc:picChg chg="add del mod ord">
          <ac:chgData name="Анна Вяткина" userId="4b9916cf4dcf3005" providerId="LiveId" clId="{08FFAC71-3ACB-4666-9EE0-05960CD0CD59}" dt="2023-06-23T13:43:33.887" v="1413" actId="478"/>
          <ac:picMkLst>
            <pc:docMk/>
            <pc:sldMk cId="2530656447" sldId="308"/>
            <ac:picMk id="4" creationId="{207134C3-4C94-0F8E-7F27-076D177A7485}"/>
          </ac:picMkLst>
        </pc:picChg>
        <pc:picChg chg="add del mod">
          <ac:chgData name="Анна Вяткина" userId="4b9916cf4dcf3005" providerId="LiveId" clId="{08FFAC71-3ACB-4666-9EE0-05960CD0CD59}" dt="2023-06-27T12:51:39.583" v="2301" actId="478"/>
          <ac:picMkLst>
            <pc:docMk/>
            <pc:sldMk cId="2530656447" sldId="308"/>
            <ac:picMk id="6" creationId="{81FA1C3E-A561-EBC6-836D-BB74914BC7B1}"/>
          </ac:picMkLst>
        </pc:picChg>
        <pc:picChg chg="add mod">
          <ac:chgData name="Анна Вяткина" userId="4b9916cf4dcf3005" providerId="LiveId" clId="{08FFAC71-3ACB-4666-9EE0-05960CD0CD59}" dt="2023-06-27T12:52:40.737" v="2310" actId="1076"/>
          <ac:picMkLst>
            <pc:docMk/>
            <pc:sldMk cId="2530656447" sldId="308"/>
            <ac:picMk id="10" creationId="{10ACBB52-028E-0A32-CC2A-D16B9C089D72}"/>
          </ac:picMkLst>
        </pc:picChg>
        <pc:cxnChg chg="add mod">
          <ac:chgData name="Анна Вяткина" userId="4b9916cf4dcf3005" providerId="LiveId" clId="{08FFAC71-3ACB-4666-9EE0-05960CD0CD59}" dt="2023-06-23T14:18:20.740" v="1609" actId="1076"/>
          <ac:cxnSpMkLst>
            <pc:docMk/>
            <pc:sldMk cId="2530656447" sldId="308"/>
            <ac:cxnSpMk id="21" creationId="{409A16CB-EF91-51FF-A7FA-22190044096B}"/>
          </ac:cxnSpMkLst>
        </pc:cxnChg>
        <pc:cxnChg chg="add mod">
          <ac:chgData name="Анна Вяткина" userId="4b9916cf4dcf3005" providerId="LiveId" clId="{08FFAC71-3ACB-4666-9EE0-05960CD0CD59}" dt="2023-06-23T14:18:20.740" v="1609" actId="1076"/>
          <ac:cxnSpMkLst>
            <pc:docMk/>
            <pc:sldMk cId="2530656447" sldId="308"/>
            <ac:cxnSpMk id="23" creationId="{AB89EC32-23C6-5416-EDAC-5A959311629A}"/>
          </ac:cxnSpMkLst>
        </pc:cxnChg>
      </pc:sldChg>
      <pc:sldChg chg="addSp new del mod">
        <pc:chgData name="Анна Вяткина" userId="4b9916cf4dcf3005" providerId="LiveId" clId="{08FFAC71-3ACB-4666-9EE0-05960CD0CD59}" dt="2023-06-23T14:23:31.100" v="1617" actId="47"/>
        <pc:sldMkLst>
          <pc:docMk/>
          <pc:sldMk cId="753737686" sldId="309"/>
        </pc:sldMkLst>
        <pc:picChg chg="add">
          <ac:chgData name="Анна Вяткина" userId="4b9916cf4dcf3005" providerId="LiveId" clId="{08FFAC71-3ACB-4666-9EE0-05960CD0CD59}" dt="2023-06-23T14:23:07.239" v="1616" actId="22"/>
          <ac:picMkLst>
            <pc:docMk/>
            <pc:sldMk cId="753737686" sldId="309"/>
            <ac:picMk id="5" creationId="{B153F6F3-F8BC-0954-A545-C97A05C356EA}"/>
          </ac:picMkLst>
        </pc:picChg>
      </pc:sldChg>
      <pc:sldChg chg="add del">
        <pc:chgData name="Анна Вяткина" userId="4b9916cf4dcf3005" providerId="LiveId" clId="{08FFAC71-3ACB-4666-9EE0-05960CD0CD59}" dt="2023-06-23T14:27:13.730" v="1620" actId="47"/>
        <pc:sldMkLst>
          <pc:docMk/>
          <pc:sldMk cId="931653243" sldId="309"/>
        </pc:sldMkLst>
      </pc:sldChg>
      <pc:sldChg chg="delSp add del setBg delDesignElem">
        <pc:chgData name="Анна Вяткина" userId="4b9916cf4dcf3005" providerId="LiveId" clId="{08FFAC71-3ACB-4666-9EE0-05960CD0CD59}" dt="2023-06-23T13:35:28.303" v="1370" actId="47"/>
        <pc:sldMkLst>
          <pc:docMk/>
          <pc:sldMk cId="1875937579" sldId="309"/>
        </pc:sldMkLst>
        <pc:spChg chg="del">
          <ac:chgData name="Анна Вяткина" userId="4b9916cf4dcf3005" providerId="LiveId" clId="{08FFAC71-3ACB-4666-9EE0-05960CD0CD59}" dt="2023-06-23T13:35:23.281" v="1369"/>
          <ac:spMkLst>
            <pc:docMk/>
            <pc:sldMk cId="1875937579" sldId="309"/>
            <ac:spMk id="8" creationId="{73A25D70-4A55-4F72-B9C5-A69CDBF4DB42}"/>
          </ac:spMkLst>
        </pc:spChg>
        <pc:spChg chg="del">
          <ac:chgData name="Анна Вяткина" userId="4b9916cf4dcf3005" providerId="LiveId" clId="{08FFAC71-3ACB-4666-9EE0-05960CD0CD59}" dt="2023-06-23T13:35:23.281" v="1369"/>
          <ac:spMkLst>
            <pc:docMk/>
            <pc:sldMk cId="1875937579" sldId="309"/>
            <ac:spMk id="10" creationId="{54957100-6D8B-4161-9F2F-C0A949EC84C4}"/>
          </ac:spMkLst>
        </pc:spChg>
        <pc:spChg chg="del">
          <ac:chgData name="Анна Вяткина" userId="4b9916cf4dcf3005" providerId="LiveId" clId="{08FFAC71-3ACB-4666-9EE0-05960CD0CD59}" dt="2023-06-23T13:35:23.281" v="1369"/>
          <ac:spMkLst>
            <pc:docMk/>
            <pc:sldMk cId="1875937579" sldId="309"/>
            <ac:spMk id="12" creationId="{0BD8B065-EE51-4AE2-A94C-86249998FD7B}"/>
          </ac:spMkLst>
        </pc:spChg>
        <pc:grpChg chg="del">
          <ac:chgData name="Анна Вяткина" userId="4b9916cf4dcf3005" providerId="LiveId" clId="{08FFAC71-3ACB-4666-9EE0-05960CD0CD59}" dt="2023-06-23T13:35:23.281" v="1369"/>
          <ac:grpSpMkLst>
            <pc:docMk/>
            <pc:sldMk cId="1875937579" sldId="309"/>
            <ac:grpSpMk id="14" creationId="{18999293-B054-4B57-A26F-D04C2BB11338}"/>
          </ac:grpSpMkLst>
        </pc:grpChg>
        <pc:grpChg chg="del">
          <ac:chgData name="Анна Вяткина" userId="4b9916cf4dcf3005" providerId="LiveId" clId="{08FFAC71-3ACB-4666-9EE0-05960CD0CD59}" dt="2023-06-23T13:35:23.281" v="1369"/>
          <ac:grpSpMkLst>
            <pc:docMk/>
            <pc:sldMk cId="1875937579" sldId="309"/>
            <ac:grpSpMk id="20" creationId="{761945C4-D997-42F3-B59A-984CF0066715}"/>
          </ac:grpSpMkLst>
        </pc:grpChg>
      </pc:sldChg>
      <pc:sldChg chg="modSp add mod">
        <pc:chgData name="Анна Вяткина" userId="4b9916cf4dcf3005" providerId="LiveId" clId="{08FFAC71-3ACB-4666-9EE0-05960CD0CD59}" dt="2023-06-23T14:32:48.754" v="1650" actId="207"/>
        <pc:sldMkLst>
          <pc:docMk/>
          <pc:sldMk cId="545525261" sldId="310"/>
        </pc:sldMkLst>
        <pc:spChg chg="mod">
          <ac:chgData name="Анна Вяткина" userId="4b9916cf4dcf3005" providerId="LiveId" clId="{08FFAC71-3ACB-4666-9EE0-05960CD0CD59}" dt="2023-06-23T14:32:48.754" v="1650" actId="207"/>
          <ac:spMkLst>
            <pc:docMk/>
            <pc:sldMk cId="545525261" sldId="310"/>
            <ac:spMk id="8" creationId="{56C5933D-C34E-A8C1-8CFF-B6292A84C1B0}"/>
          </ac:spMkLst>
        </pc:spChg>
        <pc:spChg chg="mod">
          <ac:chgData name="Анна Вяткина" userId="4b9916cf4dcf3005" providerId="LiveId" clId="{08FFAC71-3ACB-4666-9EE0-05960CD0CD59}" dt="2023-06-23T14:32:42.609" v="1649" actId="207"/>
          <ac:spMkLst>
            <pc:docMk/>
            <pc:sldMk cId="545525261" sldId="310"/>
            <ac:spMk id="11" creationId="{C09BDD2F-0887-53C5-5D91-02F192919636}"/>
          </ac:spMkLst>
        </pc:spChg>
      </pc:sldChg>
      <pc:sldChg chg="modSp add mod modAnim">
        <pc:chgData name="Анна Вяткина" userId="4b9916cf4dcf3005" providerId="LiveId" clId="{08FFAC71-3ACB-4666-9EE0-05960CD0CD59}" dt="2023-06-25T14:54:36.518" v="2288"/>
        <pc:sldMkLst>
          <pc:docMk/>
          <pc:sldMk cId="3737608591" sldId="311"/>
        </pc:sldMkLst>
        <pc:spChg chg="mod">
          <ac:chgData name="Анна Вяткина" userId="4b9916cf4dcf3005" providerId="LiveId" clId="{08FFAC71-3ACB-4666-9EE0-05960CD0CD59}" dt="2023-06-23T14:31:25.085" v="1648" actId="1076"/>
          <ac:spMkLst>
            <pc:docMk/>
            <pc:sldMk cId="3737608591" sldId="311"/>
            <ac:spMk id="7" creationId="{A3C563D3-26E3-4FF3-DEE0-807209B54959}"/>
          </ac:spMkLst>
        </pc:spChg>
        <pc:spChg chg="mod">
          <ac:chgData name="Анна Вяткина" userId="4b9916cf4dcf3005" providerId="LiveId" clId="{08FFAC71-3ACB-4666-9EE0-05960CD0CD59}" dt="2023-06-23T14:31:25.085" v="1648" actId="1076"/>
          <ac:spMkLst>
            <pc:docMk/>
            <pc:sldMk cId="3737608591" sldId="311"/>
            <ac:spMk id="8" creationId="{00A2013B-9DDD-7412-764E-25E29BB0EA54}"/>
          </ac:spMkLst>
        </pc:spChg>
        <pc:spChg chg="mod">
          <ac:chgData name="Анна Вяткина" userId="4b9916cf4dcf3005" providerId="LiveId" clId="{08FFAC71-3ACB-4666-9EE0-05960CD0CD59}" dt="2023-06-23T14:30:49.709" v="1644" actId="1076"/>
          <ac:spMkLst>
            <pc:docMk/>
            <pc:sldMk cId="3737608591" sldId="311"/>
            <ac:spMk id="10" creationId="{C90793F0-8E1A-5164-5A19-E749C9DAC6DE}"/>
          </ac:spMkLst>
        </pc:spChg>
        <pc:spChg chg="mod">
          <ac:chgData name="Анна Вяткина" userId="4b9916cf4dcf3005" providerId="LiveId" clId="{08FFAC71-3ACB-4666-9EE0-05960CD0CD59}" dt="2023-06-23T14:30:49.709" v="1644" actId="1076"/>
          <ac:spMkLst>
            <pc:docMk/>
            <pc:sldMk cId="3737608591" sldId="311"/>
            <ac:spMk id="11" creationId="{3A49BB1A-F178-CFF1-DE73-C0D2E6B21F1B}"/>
          </ac:spMkLst>
        </pc:spChg>
        <pc:spChg chg="mod">
          <ac:chgData name="Анна Вяткина" userId="4b9916cf4dcf3005" providerId="LiveId" clId="{08FFAC71-3ACB-4666-9EE0-05960CD0CD59}" dt="2023-06-23T14:30:49.709" v="1644" actId="1076"/>
          <ac:spMkLst>
            <pc:docMk/>
            <pc:sldMk cId="3737608591" sldId="311"/>
            <ac:spMk id="16" creationId="{BB5C15FC-6EEB-0523-AFEB-FB983ECE2757}"/>
          </ac:spMkLst>
        </pc:spChg>
        <pc:spChg chg="mod">
          <ac:chgData name="Анна Вяткина" userId="4b9916cf4dcf3005" providerId="LiveId" clId="{08FFAC71-3ACB-4666-9EE0-05960CD0CD59}" dt="2023-06-23T14:31:04.489" v="1647" actId="1076"/>
          <ac:spMkLst>
            <pc:docMk/>
            <pc:sldMk cId="3737608591" sldId="311"/>
            <ac:spMk id="17" creationId="{201C8B3E-6242-3316-24B9-BD3A03833970}"/>
          </ac:spMkLst>
        </pc:spChg>
        <pc:spChg chg="mod">
          <ac:chgData name="Анна Вяткина" userId="4b9916cf4dcf3005" providerId="LiveId" clId="{08FFAC71-3ACB-4666-9EE0-05960CD0CD59}" dt="2023-06-23T14:30:58.136" v="1646" actId="1076"/>
          <ac:spMkLst>
            <pc:docMk/>
            <pc:sldMk cId="3737608591" sldId="311"/>
            <ac:spMk id="23" creationId="{F5D41FB7-39DC-C7E8-EDF3-F38E943743EA}"/>
          </ac:spMkLst>
        </pc:spChg>
        <pc:spChg chg="mod">
          <ac:chgData name="Анна Вяткина" userId="4b9916cf4dcf3005" providerId="LiveId" clId="{08FFAC71-3ACB-4666-9EE0-05960CD0CD59}" dt="2023-06-23T14:31:04.489" v="1647" actId="1076"/>
          <ac:spMkLst>
            <pc:docMk/>
            <pc:sldMk cId="3737608591" sldId="311"/>
            <ac:spMk id="25" creationId="{B8291ADE-92C4-4FC2-9425-C14B51300028}"/>
          </ac:spMkLst>
        </pc:spChg>
        <pc:spChg chg="mod ord">
          <ac:chgData name="Анна Вяткина" userId="4b9916cf4dcf3005" providerId="LiveId" clId="{08FFAC71-3ACB-4666-9EE0-05960CD0CD59}" dt="2023-06-23T14:31:25.085" v="1648" actId="1076"/>
          <ac:spMkLst>
            <pc:docMk/>
            <pc:sldMk cId="3737608591" sldId="311"/>
            <ac:spMk id="28" creationId="{A9E5C555-8E07-8CD5-F403-293412713767}"/>
          </ac:spMkLst>
        </pc:spChg>
        <pc:spChg chg="mod">
          <ac:chgData name="Анна Вяткина" userId="4b9916cf4dcf3005" providerId="LiveId" clId="{08FFAC71-3ACB-4666-9EE0-05960CD0CD59}" dt="2023-06-23T14:31:25.085" v="1648" actId="1076"/>
          <ac:spMkLst>
            <pc:docMk/>
            <pc:sldMk cId="3737608591" sldId="311"/>
            <ac:spMk id="31" creationId="{80A78941-2FB6-254A-8A3B-682142C7CE43}"/>
          </ac:spMkLst>
        </pc:spChg>
        <pc:spChg chg="mod">
          <ac:chgData name="Анна Вяткина" userId="4b9916cf4dcf3005" providerId="LiveId" clId="{08FFAC71-3ACB-4666-9EE0-05960CD0CD59}" dt="2023-06-23T14:31:25.085" v="1648" actId="1076"/>
          <ac:spMkLst>
            <pc:docMk/>
            <pc:sldMk cId="3737608591" sldId="311"/>
            <ac:spMk id="32" creationId="{8A1D398C-4CB2-48A4-9C2E-730F7E484FDD}"/>
          </ac:spMkLst>
        </pc:spChg>
        <pc:spChg chg="mod">
          <ac:chgData name="Анна Вяткина" userId="4b9916cf4dcf3005" providerId="LiveId" clId="{08FFAC71-3ACB-4666-9EE0-05960CD0CD59}" dt="2023-06-23T14:31:25.085" v="1648" actId="1076"/>
          <ac:spMkLst>
            <pc:docMk/>
            <pc:sldMk cId="3737608591" sldId="311"/>
            <ac:spMk id="38" creationId="{598BB2C8-7041-8562-5143-C27D35648450}"/>
          </ac:spMkLst>
        </pc:spChg>
        <pc:spChg chg="mod">
          <ac:chgData name="Анна Вяткина" userId="4b9916cf4dcf3005" providerId="LiveId" clId="{08FFAC71-3ACB-4666-9EE0-05960CD0CD59}" dt="2023-06-23T14:31:25.085" v="1648" actId="1076"/>
          <ac:spMkLst>
            <pc:docMk/>
            <pc:sldMk cId="3737608591" sldId="311"/>
            <ac:spMk id="40" creationId="{19ACE497-2FD0-2974-4446-8FE937C4E464}"/>
          </ac:spMkLst>
        </pc:spChg>
      </pc:sldChg>
      <pc:sldChg chg="delSp add mod delAnim modAnim">
        <pc:chgData name="Анна Вяткина" userId="4b9916cf4dcf3005" providerId="LiveId" clId="{08FFAC71-3ACB-4666-9EE0-05960CD0CD59}" dt="2023-06-25T14:53:29.169" v="2284" actId="478"/>
        <pc:sldMkLst>
          <pc:docMk/>
          <pc:sldMk cId="2305997572" sldId="312"/>
        </pc:sldMkLst>
        <pc:spChg chg="del">
          <ac:chgData name="Анна Вяткина" userId="4b9916cf4dcf3005" providerId="LiveId" clId="{08FFAC71-3ACB-4666-9EE0-05960CD0CD59}" dt="2023-06-25T14:53:29.169" v="2284" actId="478"/>
          <ac:spMkLst>
            <pc:docMk/>
            <pc:sldMk cId="2305997572" sldId="312"/>
            <ac:spMk id="5" creationId="{5C057C03-7727-CA1C-32FD-53E1E0985349}"/>
          </ac:spMkLst>
        </pc:spChg>
      </pc:sldChg>
      <pc:sldChg chg="addSp delSp modSp new mod delAnim modAnim">
        <pc:chgData name="Анна Вяткина" userId="4b9916cf4dcf3005" providerId="LiveId" clId="{08FFAC71-3ACB-4666-9EE0-05960CD0CD59}" dt="2023-06-27T12:55:43.829" v="2349" actId="20577"/>
        <pc:sldMkLst>
          <pc:docMk/>
          <pc:sldMk cId="2862304768" sldId="313"/>
        </pc:sldMkLst>
        <pc:spChg chg="mod">
          <ac:chgData name="Анна Вяткина" userId="4b9916cf4dcf3005" providerId="LiveId" clId="{08FFAC71-3ACB-4666-9EE0-05960CD0CD59}" dt="2023-06-25T14:49:35.011" v="2259" actId="1076"/>
          <ac:spMkLst>
            <pc:docMk/>
            <pc:sldMk cId="2862304768" sldId="313"/>
            <ac:spMk id="2" creationId="{CF67368E-904A-EBE1-C338-3F9AD716ABE0}"/>
          </ac:spMkLst>
        </pc:spChg>
        <pc:spChg chg="add mod">
          <ac:chgData name="Анна Вяткина" userId="4b9916cf4dcf3005" providerId="LiveId" clId="{08FFAC71-3ACB-4666-9EE0-05960CD0CD59}" dt="2023-06-25T14:28:10.062" v="1988" actId="20577"/>
          <ac:spMkLst>
            <pc:docMk/>
            <pc:sldMk cId="2862304768" sldId="313"/>
            <ac:spMk id="3" creationId="{A25D67B9-B42D-11CF-B3A8-F6165434AEC5}"/>
          </ac:spMkLst>
        </pc:spChg>
        <pc:spChg chg="add mod">
          <ac:chgData name="Анна Вяткина" userId="4b9916cf4dcf3005" providerId="LiveId" clId="{08FFAC71-3ACB-4666-9EE0-05960CD0CD59}" dt="2023-06-25T14:50:06.514" v="2272" actId="1076"/>
          <ac:spMkLst>
            <pc:docMk/>
            <pc:sldMk cId="2862304768" sldId="313"/>
            <ac:spMk id="6" creationId="{AC5A6DF1-228F-9863-845A-3DE60DF6356A}"/>
          </ac:spMkLst>
        </pc:spChg>
        <pc:spChg chg="add mod">
          <ac:chgData name="Анна Вяткина" userId="4b9916cf4dcf3005" providerId="LiveId" clId="{08FFAC71-3ACB-4666-9EE0-05960CD0CD59}" dt="2023-06-27T12:55:43.829" v="2349" actId="20577"/>
          <ac:spMkLst>
            <pc:docMk/>
            <pc:sldMk cId="2862304768" sldId="313"/>
            <ac:spMk id="8" creationId="{987F176A-DDAB-511C-49DF-2250CFD65B22}"/>
          </ac:spMkLst>
        </pc:spChg>
        <pc:spChg chg="add del">
          <ac:chgData name="Анна Вяткина" userId="4b9916cf4dcf3005" providerId="LiveId" clId="{08FFAC71-3ACB-4666-9EE0-05960CD0CD59}" dt="2023-06-25T14:51:23.294" v="2274" actId="478"/>
          <ac:spMkLst>
            <pc:docMk/>
            <pc:sldMk cId="2862304768" sldId="313"/>
            <ac:spMk id="9" creationId="{9689CDFD-B352-5513-D2EA-E19140790319}"/>
          </ac:spMkLst>
        </pc:spChg>
        <pc:spChg chg="add mod">
          <ac:chgData name="Анна Вяткина" userId="4b9916cf4dcf3005" providerId="LiveId" clId="{08FFAC71-3ACB-4666-9EE0-05960CD0CD59}" dt="2023-06-25T14:51:50.590" v="2279" actId="14100"/>
          <ac:spMkLst>
            <pc:docMk/>
            <pc:sldMk cId="2862304768" sldId="313"/>
            <ac:spMk id="10" creationId="{D688E2E8-8A94-4FAE-7F89-D16EF9C03D7F}"/>
          </ac:spMkLst>
        </pc:spChg>
        <pc:spChg chg="add del mod">
          <ac:chgData name="Анна Вяткина" userId="4b9916cf4dcf3005" providerId="LiveId" clId="{08FFAC71-3ACB-4666-9EE0-05960CD0CD59}" dt="2023-06-25T14:51:39.162" v="2276" actId="478"/>
          <ac:spMkLst>
            <pc:docMk/>
            <pc:sldMk cId="2862304768" sldId="313"/>
            <ac:spMk id="11" creationId="{4E89DEA3-AB30-0768-2018-00A326A8A90C}"/>
          </ac:spMkLst>
        </pc:spChg>
        <pc:spChg chg="add mod">
          <ac:chgData name="Анна Вяткина" userId="4b9916cf4dcf3005" providerId="LiveId" clId="{08FFAC71-3ACB-4666-9EE0-05960CD0CD59}" dt="2023-06-25T14:55:55.712" v="2296" actId="208"/>
          <ac:spMkLst>
            <pc:docMk/>
            <pc:sldMk cId="2862304768" sldId="313"/>
            <ac:spMk id="12" creationId="{0DDEDD66-CB5B-72F0-CE91-25E31AD2D049}"/>
          </ac:spMkLst>
        </pc:spChg>
        <pc:graphicFrameChg chg="add del mod modGraphic">
          <ac:chgData name="Анна Вяткина" userId="4b9916cf4dcf3005" providerId="LiveId" clId="{08FFAC71-3ACB-4666-9EE0-05960CD0CD59}" dt="2023-06-23T15:20:37.309" v="1689" actId="478"/>
          <ac:graphicFrameMkLst>
            <pc:docMk/>
            <pc:sldMk cId="2862304768" sldId="313"/>
            <ac:graphicFrameMk id="4" creationId="{B4CC1E63-D5EA-05ED-C63F-3465F179D5E0}"/>
          </ac:graphicFrameMkLst>
        </pc:graphicFrameChg>
        <pc:graphicFrameChg chg="add mod modGraphic">
          <ac:chgData name="Анна Вяткина" userId="4b9916cf4dcf3005" providerId="LiveId" clId="{08FFAC71-3ACB-4666-9EE0-05960CD0CD59}" dt="2023-06-25T14:50:06.514" v="2272" actId="1076"/>
          <ac:graphicFrameMkLst>
            <pc:docMk/>
            <pc:sldMk cId="2862304768" sldId="313"/>
            <ac:graphicFrameMk id="5" creationId="{172061DC-6066-D378-4CFE-FA8E6DDE3557}"/>
          </ac:graphicFrameMkLst>
        </pc:graphicFrameChg>
        <pc:picChg chg="add mod modCrop">
          <ac:chgData name="Анна Вяткина" userId="4b9916cf4dcf3005" providerId="LiveId" clId="{08FFAC71-3ACB-4666-9EE0-05960CD0CD59}" dt="2023-06-25T14:50:06.514" v="2272" actId="1076"/>
          <ac:picMkLst>
            <pc:docMk/>
            <pc:sldMk cId="2862304768" sldId="313"/>
            <ac:picMk id="4" creationId="{FCD4EA97-6509-B61E-9766-B5BDF347DD5F}"/>
          </ac:picMkLst>
        </pc:picChg>
      </pc:sldChg>
      <pc:sldChg chg="add del">
        <pc:chgData name="Анна Вяткина" userId="4b9916cf4dcf3005" providerId="LiveId" clId="{08FFAC71-3ACB-4666-9EE0-05960CD0CD59}" dt="2023-06-23T15:22:20.598" v="1704" actId="47"/>
        <pc:sldMkLst>
          <pc:docMk/>
          <pc:sldMk cId="220864653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2403-BB2A-4465-A64E-D9C44EF5F93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4CC89-B27A-419D-AEA5-6C3C85D2C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9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4CC89-B27A-419D-AEA5-6C3C85D2CD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690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4CC89-B27A-419D-AEA5-6C3C85D2CD8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339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4CC89-B27A-419D-AEA5-6C3C85D2CD8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110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4CC89-B27A-419D-AEA5-6C3C85D2CD8E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55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4CC89-B27A-419D-AEA5-6C3C85D2CD8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82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4CC89-B27A-419D-AEA5-6C3C85D2CD8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93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4CC89-B27A-419D-AEA5-6C3C85D2CD8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24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4CC89-B27A-419D-AEA5-6C3C85D2CD8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697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4CC89-B27A-419D-AEA5-6C3C85D2CD8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134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4CC89-B27A-419D-AEA5-6C3C85D2CD8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4CC89-B27A-419D-AEA5-6C3C85D2CD8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04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4CC89-B27A-419D-AEA5-6C3C85D2CD8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91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C95E2-ED11-77FE-5FA6-659D08C7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637B84-51FD-7A20-5BE8-22ECB1239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6F103C-0ACA-D4F5-182E-78AEBBC5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4639-D94A-42D1-A523-598CD1ADE4D4}" type="datetime1">
              <a:rPr lang="de-DE" smtClean="0"/>
              <a:t>27.06.2023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1CDB38-42AA-C5B1-0017-CEDBAD78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44208-10B7-6953-8BF7-200204A69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58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E5EF1-BBDB-FD29-D588-24C2F7D8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EA5503-25DB-8727-B020-A288D783D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91ABA0-6CC1-1437-9C42-5EE30CF4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0A2A-5527-4CAC-BBE8-428BF405BAA1}" type="datetime1">
              <a:rPr lang="de-DE" smtClean="0"/>
              <a:t>27.06.2023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39DEE1-BCC8-D5A6-5765-357D8B4B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B88250-9A48-99ED-FBC5-5D008A14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84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CC05642-7AC7-BEB0-DBA0-7DDF0EC70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C914F8-2B8C-5D3E-8AA9-1C2F151AD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025A95-54C1-53C4-C8E1-8331186D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DA10-3545-43BE-9FF6-2C17A3408A50}" type="datetime1">
              <a:rPr lang="de-DE" smtClean="0"/>
              <a:t>27.06.2023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469612-01DA-F01A-A116-EA2ADCE2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8D1DBD-AC10-E926-C5F1-18F48CC9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3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482F9-0D09-0C7C-8833-BAFD6BE2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718CD6-F91E-EB85-4543-66291AB65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69D1E3-F58D-5CB5-28E1-99432827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122D-E273-493B-BAC4-6F6073EC6B72}" type="datetime1">
              <a:rPr lang="de-DE" smtClean="0"/>
              <a:t>27.06.2023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A8AD92-EDE6-5074-4682-9C37A26F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13B5A1-2B6D-1CF3-344E-EA156185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16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3F5DC-1BA7-7A27-5869-0F8D110B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762D12-78F9-90E6-5D9C-84BA4B2C0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552D95-C278-C422-0D17-31B25D9F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8C28-0044-43D2-B273-83A4142058B5}" type="datetime1">
              <a:rPr lang="de-DE" smtClean="0"/>
              <a:t>27.06.2023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9CD6B9-3BE8-2805-93F2-374CEA17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644961-6B09-F3AF-F69B-61ACB9B3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87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01923-7643-4C09-ADFB-F3AC24CB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A4DF98-428F-8CCC-5216-5106CAAA0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18BB04-324D-1DFC-157D-10BD81211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49DA88-83D4-BAF1-5E5F-9658104A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C03-1A2E-42B4-9EF3-C896BA7C562D}" type="datetime1">
              <a:rPr lang="de-DE" smtClean="0"/>
              <a:t>27.06.2023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29146F-401F-EB1F-8016-75B97EB7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D29200-4CAD-AE9A-0EF0-97BB43D8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50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572A6-A6A9-18AC-4E54-42F7B101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325B5C-1AD4-A813-2FB3-3C432E490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8582C0-10D2-010D-BA84-103C589C0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AB6514-E352-AF32-D002-8E22BC928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654BCC3-0E44-49CD-EE33-635431893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7441480-34BB-E66B-6BD4-4238F665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CA1E-64E1-49A6-B055-A417CF5606AB}" type="datetime1">
              <a:rPr lang="de-DE" smtClean="0"/>
              <a:t>27.06.2023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2C860A7-A33B-B0A8-7DAF-28E19739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F1D5041-A475-D59B-25E4-FB319CD0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78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56D4F-2DC0-4982-629B-9B9C01AE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2C5D13-8DB3-3B8B-CF08-E84ECD2F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BCB1-6FC1-47BA-98DA-3CD641ED46D9}" type="datetime1">
              <a:rPr lang="de-DE" smtClean="0"/>
              <a:t>27.06.2023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85BFF3-6B22-E37C-5E6C-52A4A4A1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737C4E-3F14-9E68-9009-81370287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8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D6B26B-DAB1-4997-8D17-185EE563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74A-19B1-4FB1-8518-75C654659BD4}" type="datetime1">
              <a:rPr lang="de-DE" smtClean="0"/>
              <a:t>27.06.2023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1CA9B3-C5B9-03C7-ABED-ADD3CCA0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47951B-F916-A98C-9AF5-EC76B66D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40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75754-87A8-E4DF-9EAC-7249C549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189306-7AB2-2376-0FCA-E807AB5F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2F8569-031E-2B9C-472A-F5803DEF4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A3D247-60B8-CBB6-9DF4-148CA4CA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39E-DE36-41C5-99AA-53D8DB2197D3}" type="datetime1">
              <a:rPr lang="de-DE" smtClean="0"/>
              <a:t>27.06.2023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E25CB1-2EDB-1D63-34E5-5E403446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71C44C-A1C4-5D6E-2649-06F31D4D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77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6D1AD-26BB-2552-F747-5AD5E8BE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E16C5E3-A8D1-6096-7866-DDB037D7E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EDC4A4-5811-ED3A-FBC8-0B22FE509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9360E2-CAAE-C3CC-1D18-25E74880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3800-B145-40F9-AAFE-C5AD5F825F11}" type="datetime1">
              <a:rPr lang="de-DE" smtClean="0"/>
              <a:t>27.06.2023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4C839D-DFA3-CF50-B47B-FDD132DD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9669C2-255E-6CA7-9439-24710BE4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72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0CA34AF-D42B-A618-189F-03DDC19A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EEA38A-7C8C-6B9F-017F-404F340C6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7AEAFF-6E7F-6BDF-15ED-72118AB3B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4E1D-E2AC-4608-91D9-D27ACC2390C1}" type="datetime1">
              <a:rPr lang="de-DE" smtClean="0"/>
              <a:t>27.06.2023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DFAD5F-9969-8D01-05A7-81821018A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A86C89-8B1E-C178-D4BF-B87701A8E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4FF77-6169-4170-9247-F0920DACFB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73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1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1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2.png"/><Relationship Id="rId4" Type="http://schemas.openxmlformats.org/officeDocument/2006/relationships/image" Target="../media/image1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11B8B-1B3B-9A76-09C7-1B46364A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948" y="900429"/>
            <a:ext cx="10283685" cy="2528571"/>
          </a:xfrm>
        </p:spPr>
        <p:txBody>
          <a:bodyPr anchor="b">
            <a:noAutofit/>
          </a:bodyPr>
          <a:lstStyle/>
          <a:p>
            <a:r>
              <a:rPr lang="de-DE" dirty="0">
                <a:solidFill>
                  <a:schemeClr val="tx2"/>
                </a:solidFill>
                <a:latin typeface="Bahnschrift SemiCondensed" panose="020B0502040204020203" pitchFamily="34" charset="0"/>
              </a:rPr>
              <a:t>Isotope </a:t>
            </a:r>
            <a:r>
              <a:rPr lang="de-DE" dirty="0" err="1">
                <a:solidFill>
                  <a:schemeClr val="tx2"/>
                </a:solidFill>
                <a:latin typeface="Bahnschrift SemiCondensed" panose="020B0502040204020203" pitchFamily="34" charset="0"/>
              </a:rPr>
              <a:t>shifts</a:t>
            </a:r>
            <a:r>
              <a:rPr lang="de-DE" dirty="0">
                <a:solidFill>
                  <a:schemeClr val="tx2"/>
                </a:solidFill>
                <a:latin typeface="Bahnschrift SemiCondensed" panose="020B0502040204020203" pitchFamily="34" charset="0"/>
              </a:rPr>
              <a:t> and </a:t>
            </a:r>
            <a:br>
              <a:rPr lang="de-DE" dirty="0">
                <a:solidFill>
                  <a:schemeClr val="tx2"/>
                </a:solidFill>
                <a:latin typeface="Bahnschrift SemiCondensed" panose="020B0502040204020203" pitchFamily="34" charset="0"/>
              </a:rPr>
            </a:br>
            <a:r>
              <a:rPr lang="de-DE" dirty="0">
                <a:solidFill>
                  <a:schemeClr val="tx2"/>
                </a:solidFill>
                <a:latin typeface="Bahnschrift SemiCondensed" panose="020B0502040204020203" pitchFamily="34" charset="0"/>
              </a:rPr>
              <a:t>King-plot </a:t>
            </a:r>
            <a:r>
              <a:rPr lang="de-DE" dirty="0" err="1">
                <a:solidFill>
                  <a:schemeClr val="tx2"/>
                </a:solidFill>
                <a:latin typeface="Bahnschrift SemiCondensed" panose="020B0502040204020203" pitchFamily="34" charset="0"/>
              </a:rPr>
              <a:t>nonlinearities</a:t>
            </a:r>
            <a:r>
              <a:rPr lang="de-DE" dirty="0">
                <a:solidFill>
                  <a:schemeClr val="tx2"/>
                </a:solidFill>
                <a:latin typeface="Bahnschrift SemiCondensed" panose="020B0502040204020203" pitchFamily="34" charset="0"/>
              </a:rPr>
              <a:t> </a:t>
            </a:r>
            <a:br>
              <a:rPr lang="de-DE" dirty="0">
                <a:solidFill>
                  <a:schemeClr val="tx2"/>
                </a:solidFill>
                <a:latin typeface="Bahnschrift SemiCondensed" panose="020B0502040204020203" pitchFamily="34" charset="0"/>
              </a:rPr>
            </a:br>
            <a:r>
              <a:rPr lang="de-DE" dirty="0">
                <a:solidFill>
                  <a:schemeClr val="tx2"/>
                </a:solidFill>
                <a:latin typeface="Bahnschrift SemiCondensed" panose="020B0502040204020203" pitchFamily="34" charset="0"/>
              </a:rPr>
              <a:t>in Ca+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38C75577-011D-E850-8512-C387FBC18748}"/>
              </a:ext>
            </a:extLst>
          </p:cNvPr>
          <p:cNvSpPr txBox="1"/>
          <p:nvPr/>
        </p:nvSpPr>
        <p:spPr>
          <a:xfrm>
            <a:off x="3008590" y="4152347"/>
            <a:ext cx="667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u="sng" dirty="0">
                <a:solidFill>
                  <a:schemeClr val="tx2">
                    <a:lumMod val="50000"/>
                  </a:schemeClr>
                </a:solidFill>
              </a:rPr>
              <a:t>Anna Viatkina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</a:rPr>
              <a:t>, Vladimir </a:t>
            </a:r>
            <a:r>
              <a:rPr lang="de-DE" sz="2400" dirty="0" err="1">
                <a:solidFill>
                  <a:schemeClr val="tx2">
                    <a:lumMod val="50000"/>
                  </a:schemeClr>
                </a:solidFill>
              </a:rPr>
              <a:t>Yerokhin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</a:rPr>
              <a:t>, Andrey </a:t>
            </a:r>
            <a:r>
              <a:rPr lang="de-DE" sz="2400" dirty="0" err="1">
                <a:solidFill>
                  <a:schemeClr val="tx2">
                    <a:lumMod val="50000"/>
                  </a:schemeClr>
                </a:solidFill>
              </a:rPr>
              <a:t>Surzhykov</a:t>
            </a:r>
            <a:endParaRPr lang="de-DE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62655D-BBFE-623F-4B31-0EA1C5C98A95}"/>
              </a:ext>
            </a:extLst>
          </p:cNvPr>
          <p:cNvSpPr txBox="1"/>
          <p:nvPr/>
        </p:nvSpPr>
        <p:spPr>
          <a:xfrm>
            <a:off x="3008590" y="4943445"/>
            <a:ext cx="667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28.06.2023</a:t>
            </a:r>
          </a:p>
          <a:p>
            <a:pPr algn="ctr"/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PREN 2023 &amp; </a:t>
            </a:r>
            <a:r>
              <a:rPr lang="el-GR" sz="2000" dirty="0">
                <a:solidFill>
                  <a:schemeClr val="accent6">
                    <a:lumMod val="50000"/>
                  </a:schemeClr>
                </a:solidFill>
              </a:rPr>
              <a:t>μ</a:t>
            </a:r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ASTI, Mainz</a:t>
            </a:r>
          </a:p>
        </p:txBody>
      </p:sp>
    </p:spTree>
    <p:extLst>
      <p:ext uri="{BB962C8B-B14F-4D97-AF65-F5344CB8AC3E}">
        <p14:creationId xmlns:p14="http://schemas.microsoft.com/office/powerpoint/2010/main" val="404539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4ABB-DDEC-9FA7-CE62-2F68F5F0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2490"/>
          </a:xfrm>
        </p:spPr>
        <p:txBody>
          <a:bodyPr/>
          <a:lstStyle/>
          <a:p>
            <a:r>
              <a:rPr lang="en-US" dirty="0"/>
              <a:t>Isotope shifts in Ca</a:t>
            </a:r>
            <a:r>
              <a:rPr lang="en-US" sz="4900" baseline="30000" dirty="0"/>
              <a:t>+ </a:t>
            </a:r>
            <a:r>
              <a:rPr lang="en-US" dirty="0"/>
              <a:t>: SM predictions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A86D49D-74AA-DC14-1F3F-757492BC46D3}"/>
                  </a:ext>
                </a:extLst>
              </p:cNvPr>
              <p:cNvSpPr txBox="1"/>
              <p:nvPr/>
            </p:nvSpPr>
            <p:spPr>
              <a:xfrm>
                <a:off x="8617215" y="1537616"/>
                <a:ext cx="2873830" cy="5897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de-DE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A86D49D-74AA-DC14-1F3F-757492BC4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215" y="1537616"/>
                <a:ext cx="2873830" cy="5897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2FC305DC-65F5-0418-14B1-A066E6335976}"/>
              </a:ext>
            </a:extLst>
          </p:cNvPr>
          <p:cNvSpPr txBox="1"/>
          <p:nvPr/>
        </p:nvSpPr>
        <p:spPr>
          <a:xfrm>
            <a:off x="2047031" y="1580398"/>
            <a:ext cx="2549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baseline="30000" dirty="0">
                <a:solidFill>
                  <a:srgbClr val="C00000"/>
                </a:solidFill>
              </a:rPr>
              <a:t>st</a:t>
            </a:r>
            <a:r>
              <a:rPr lang="en-US" dirty="0">
                <a:solidFill>
                  <a:srgbClr val="C00000"/>
                </a:solidFill>
              </a:rPr>
              <a:t> order mass shift (MS)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1855D9-5DFB-DAFB-3106-A1B0F8898DBB}"/>
              </a:ext>
            </a:extLst>
          </p:cNvPr>
          <p:cNvSpPr txBox="1"/>
          <p:nvPr/>
        </p:nvSpPr>
        <p:spPr>
          <a:xfrm>
            <a:off x="4707362" y="1577526"/>
            <a:ext cx="2643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order field shift (FS)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C0AEA7-1FA9-E7E2-A783-E6307174E275}"/>
              </a:ext>
            </a:extLst>
          </p:cNvPr>
          <p:cNvSpPr txBox="1"/>
          <p:nvPr/>
        </p:nvSpPr>
        <p:spPr>
          <a:xfrm>
            <a:off x="1765491" y="4308413"/>
            <a:ext cx="241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baseline="30000" dirty="0">
                <a:solidFill>
                  <a:srgbClr val="C00000"/>
                </a:solidFill>
              </a:rPr>
              <a:t>nd</a:t>
            </a:r>
            <a:r>
              <a:rPr lang="en-US" dirty="0">
                <a:solidFill>
                  <a:srgbClr val="C00000"/>
                </a:solidFill>
              </a:rPr>
              <a:t> order MS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0793F0-8E1A-5164-5A19-E749C9DAC6DE}"/>
              </a:ext>
            </a:extLst>
          </p:cNvPr>
          <p:cNvSpPr txBox="1"/>
          <p:nvPr/>
        </p:nvSpPr>
        <p:spPr>
          <a:xfrm>
            <a:off x="4946857" y="4128206"/>
            <a:ext cx="2077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order FS correction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C20625A-AF8A-8F59-CDA6-8FB69F0F4BCB}"/>
              </a:ext>
            </a:extLst>
          </p:cNvPr>
          <p:cNvSpPr txBox="1"/>
          <p:nvPr/>
        </p:nvSpPr>
        <p:spPr>
          <a:xfrm>
            <a:off x="7997189" y="4128206"/>
            <a:ext cx="2077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order FS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2">
                <a:extLst>
                  <a:ext uri="{FF2B5EF4-FFF2-40B4-BE49-F238E27FC236}">
                    <a16:creationId xmlns:a16="http://schemas.microsoft.com/office/drawing/2014/main" id="{D68AD21A-5ECE-C2D0-AF38-F3440CB513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6591" y="5221854"/>
                <a:ext cx="5522945" cy="6266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+ 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13" name="Inhaltsplatzhalter 2">
                <a:extLst>
                  <a:ext uri="{FF2B5EF4-FFF2-40B4-BE49-F238E27FC236}">
                    <a16:creationId xmlns:a16="http://schemas.microsoft.com/office/drawing/2014/main" id="{D68AD21A-5ECE-C2D0-AF38-F3440CB51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91" y="5221854"/>
                <a:ext cx="5522945" cy="626613"/>
              </a:xfrm>
              <a:prstGeom prst="rect">
                <a:avLst/>
              </a:prstGeom>
              <a:blipFill>
                <a:blip r:embed="rId6"/>
                <a:stretch>
                  <a:fillRect l="-3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2CCE0207-3D26-3989-E0A0-454B8088ED8B}"/>
              </a:ext>
            </a:extLst>
          </p:cNvPr>
          <p:cNvSpPr txBox="1"/>
          <p:nvPr/>
        </p:nvSpPr>
        <p:spPr>
          <a:xfrm>
            <a:off x="1443203" y="5709126"/>
            <a:ext cx="241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nuclear polarization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6199C07-0293-2BC7-420A-11471BB3E3AB}"/>
              </a:ext>
            </a:extLst>
          </p:cNvPr>
          <p:cNvSpPr txBox="1"/>
          <p:nvPr/>
        </p:nvSpPr>
        <p:spPr>
          <a:xfrm>
            <a:off x="4707362" y="5709126"/>
            <a:ext cx="241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MS</a:t>
            </a:r>
            <a:r>
              <a:rPr lang="en-US" dirty="0"/>
              <a:t>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FS</a:t>
            </a:r>
            <a:r>
              <a:rPr lang="en-US" dirty="0"/>
              <a:t> cross term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F4CC4A27-F411-EC1B-6386-30CF2E1B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10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CD46E0B-6E91-B2A8-815F-FC5B3EEF4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514" y="1924137"/>
                <a:ext cx="6878216" cy="98283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+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CD46E0B-6E91-B2A8-815F-FC5B3EEF4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514" y="1924137"/>
                <a:ext cx="6878216" cy="98283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3A49BB1A-F178-CFF1-DE73-C0D2E6B21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6591" y="3287734"/>
                <a:ext cx="9545216" cy="16468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+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+ 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3A49BB1A-F178-CFF1-DE73-C0D2E6B2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91" y="3287734"/>
                <a:ext cx="9545216" cy="16468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99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E6FC0BB9-2050-DB24-EC34-47F4EBB2448F}"/>
              </a:ext>
            </a:extLst>
          </p:cNvPr>
          <p:cNvSpPr/>
          <p:nvPr/>
        </p:nvSpPr>
        <p:spPr>
          <a:xfrm>
            <a:off x="3078549" y="4221958"/>
            <a:ext cx="1212531" cy="43096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6">
            <a:extLst>
              <a:ext uri="{FF2B5EF4-FFF2-40B4-BE49-F238E27FC236}">
                <a16:creationId xmlns:a16="http://schemas.microsoft.com/office/drawing/2014/main" id="{3AFE07EB-598A-2C88-A641-CE3BD5FE4585}"/>
              </a:ext>
            </a:extLst>
          </p:cNvPr>
          <p:cNvSpPr/>
          <p:nvPr/>
        </p:nvSpPr>
        <p:spPr>
          <a:xfrm>
            <a:off x="2411495" y="2445648"/>
            <a:ext cx="2584131" cy="4309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9B0EAD1-0E9F-18A7-DAD6-06EA67CB8985}"/>
              </a:ext>
            </a:extLst>
          </p:cNvPr>
          <p:cNvSpPr txBox="1"/>
          <p:nvPr/>
        </p:nvSpPr>
        <p:spPr>
          <a:xfrm>
            <a:off x="2303744" y="2102898"/>
            <a:ext cx="2904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Electronic constants</a:t>
            </a:r>
            <a:endParaRPr lang="de-DE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881782-6520-6255-D346-8DD311923D24}"/>
              </a:ext>
            </a:extLst>
          </p:cNvPr>
          <p:cNvSpPr txBox="1"/>
          <p:nvPr/>
        </p:nvSpPr>
        <p:spPr>
          <a:xfrm>
            <a:off x="5389107" y="2302953"/>
            <a:ext cx="52299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~10% accuracy 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theoretical calculations 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05F970-72E6-A046-E01A-59EB7737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11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A4DCE22-97B1-4A6E-B186-0E0ED62915C8}"/>
              </a:ext>
            </a:extLst>
          </p:cNvPr>
          <p:cNvSpPr txBox="1">
            <a:spLocks/>
          </p:cNvSpPr>
          <p:nvPr/>
        </p:nvSpPr>
        <p:spPr>
          <a:xfrm>
            <a:off x="838200" y="355795"/>
            <a:ext cx="10515600" cy="1172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Isotope shifts in Ca</a:t>
            </a:r>
            <a:r>
              <a:rPr lang="en-US" sz="4900" baseline="30000"/>
              <a:t>+ </a:t>
            </a:r>
            <a:r>
              <a:rPr lang="en-US"/>
              <a:t>: SM predictions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30D4CB-7031-7558-F942-E47DD1E2A70E}"/>
                  </a:ext>
                </a:extLst>
              </p:cNvPr>
              <p:cNvSpPr txBox="1"/>
              <p:nvPr/>
            </p:nvSpPr>
            <p:spPr>
              <a:xfrm>
                <a:off x="2248149" y="2423795"/>
                <a:ext cx="3015342" cy="476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30D4CB-7031-7558-F942-E47DD1E2A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149" y="2423795"/>
                <a:ext cx="3015342" cy="4769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6">
            <a:extLst>
              <a:ext uri="{FF2B5EF4-FFF2-40B4-BE49-F238E27FC236}">
                <a16:creationId xmlns:a16="http://schemas.microsoft.com/office/drawing/2014/main" id="{5FAA2ACC-2119-8F56-030D-0F22E363914D}"/>
              </a:ext>
            </a:extLst>
          </p:cNvPr>
          <p:cNvSpPr txBox="1"/>
          <p:nvPr/>
        </p:nvSpPr>
        <p:spPr>
          <a:xfrm>
            <a:off x="5481761" y="4109329"/>
            <a:ext cx="52299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~100 MHz theoretical accuracy 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isotope shift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(but errors are correlated)</a:t>
            </a: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EBCC73-EC00-842F-B3C9-0C0AE4E3927C}"/>
                  </a:ext>
                </a:extLst>
              </p:cNvPr>
              <p:cNvSpPr txBox="1"/>
              <p:nvPr/>
            </p:nvSpPr>
            <p:spPr>
              <a:xfrm>
                <a:off x="2733677" y="4191733"/>
                <a:ext cx="1902277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40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EBCC73-EC00-842F-B3C9-0C0AE4E39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677" y="4191733"/>
                <a:ext cx="1902277" cy="491417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Down 17">
            <a:extLst>
              <a:ext uri="{FF2B5EF4-FFF2-40B4-BE49-F238E27FC236}">
                <a16:creationId xmlns:a16="http://schemas.microsoft.com/office/drawing/2014/main" id="{36F0B6BB-C355-5FC7-FFEA-8FE97EF84955}"/>
              </a:ext>
            </a:extLst>
          </p:cNvPr>
          <p:cNvSpPr/>
          <p:nvPr/>
        </p:nvSpPr>
        <p:spPr>
          <a:xfrm>
            <a:off x="7913915" y="3369933"/>
            <a:ext cx="402771" cy="615043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feld 1">
            <a:extLst>
              <a:ext uri="{FF2B5EF4-FFF2-40B4-BE49-F238E27FC236}">
                <a16:creationId xmlns:a16="http://schemas.microsoft.com/office/drawing/2014/main" id="{F46AC22A-420A-A6AE-8627-14C15FD5CDBF}"/>
              </a:ext>
            </a:extLst>
          </p:cNvPr>
          <p:cNvSpPr txBox="1"/>
          <p:nvPr/>
        </p:nvSpPr>
        <p:spPr>
          <a:xfrm>
            <a:off x="2232738" y="4652924"/>
            <a:ext cx="2904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Isotope shifts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AFDED9-56F4-4FE6-78AF-37583F3E151E}"/>
                  </a:ext>
                </a:extLst>
              </p:cNvPr>
              <p:cNvSpPr txBox="1"/>
              <p:nvPr/>
            </p:nvSpPr>
            <p:spPr>
              <a:xfrm>
                <a:off x="2122532" y="2957140"/>
                <a:ext cx="3266575" cy="449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np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AFDED9-56F4-4FE6-78AF-37583F3E1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532" y="2957140"/>
                <a:ext cx="3266575" cy="449867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1">
            <a:extLst>
              <a:ext uri="{FF2B5EF4-FFF2-40B4-BE49-F238E27FC236}">
                <a16:creationId xmlns:a16="http://schemas.microsoft.com/office/drawing/2014/main" id="{6B6B994A-7FA2-4749-8BF8-5CBA09801109}"/>
              </a:ext>
            </a:extLst>
          </p:cNvPr>
          <p:cNvSpPr txBox="1"/>
          <p:nvPr/>
        </p:nvSpPr>
        <p:spPr>
          <a:xfrm>
            <a:off x="174398" y="1760982"/>
            <a:ext cx="2904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We calculated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357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4ABB-DDEC-9FA7-CE62-2F68F5F0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66" y="365125"/>
            <a:ext cx="10515600" cy="1325563"/>
          </a:xfrm>
        </p:spPr>
        <p:txBody>
          <a:bodyPr/>
          <a:lstStyle/>
          <a:p>
            <a:r>
              <a:rPr lang="en-US" dirty="0"/>
              <a:t>King plot nonlinearity?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9771F-7893-5F45-D227-3133271F3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9" t="29504" r="22128" b="19574"/>
          <a:stretch/>
        </p:blipFill>
        <p:spPr>
          <a:xfrm>
            <a:off x="2915732" y="2632222"/>
            <a:ext cx="5808632" cy="2256817"/>
          </a:xfrm>
          <a:prstGeom prst="rect">
            <a:avLst/>
          </a:prstGeom>
        </p:spPr>
      </p:pic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FF7E615E-9C0B-AC1E-39C0-456A667A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12</a:t>
            </a:fld>
            <a:endParaRPr lang="de-DE"/>
          </a:p>
        </p:txBody>
      </p:sp>
      <p:sp>
        <p:nvSpPr>
          <p:cNvPr id="4" name="Textfeld 21">
            <a:extLst>
              <a:ext uri="{FF2B5EF4-FFF2-40B4-BE49-F238E27FC236}">
                <a16:creationId xmlns:a16="http://schemas.microsoft.com/office/drawing/2014/main" id="{BC11FD30-D22E-C796-33F4-23F818916308}"/>
              </a:ext>
            </a:extLst>
          </p:cNvPr>
          <p:cNvSpPr txBox="1"/>
          <p:nvPr/>
        </p:nvSpPr>
        <p:spPr>
          <a:xfrm>
            <a:off x="3738225" y="1832221"/>
            <a:ext cx="1556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displacement</a:t>
            </a:r>
          </a:p>
        </p:txBody>
      </p:sp>
      <p:sp>
        <p:nvSpPr>
          <p:cNvPr id="6" name="Textfeld 21">
            <a:extLst>
              <a:ext uri="{FF2B5EF4-FFF2-40B4-BE49-F238E27FC236}">
                <a16:creationId xmlns:a16="http://schemas.microsoft.com/office/drawing/2014/main" id="{7FB6FF09-AC4B-20F5-022B-AFE63E0A031C}"/>
              </a:ext>
            </a:extLst>
          </p:cNvPr>
          <p:cNvSpPr txBox="1"/>
          <p:nvPr/>
        </p:nvSpPr>
        <p:spPr>
          <a:xfrm>
            <a:off x="6897411" y="1832112"/>
            <a:ext cx="11175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34">
                <a:extLst>
                  <a:ext uri="{FF2B5EF4-FFF2-40B4-BE49-F238E27FC236}">
                    <a16:creationId xmlns:a16="http://schemas.microsoft.com/office/drawing/2014/main" id="{71048362-5295-A110-10F4-7C08579621E3}"/>
                  </a:ext>
                </a:extLst>
              </p:cNvPr>
              <p:cNvSpPr txBox="1"/>
              <p:nvPr/>
            </p:nvSpPr>
            <p:spPr>
              <a:xfrm>
                <a:off x="3884974" y="4889039"/>
                <a:ext cx="10157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" name="Textfeld 34">
                <a:extLst>
                  <a:ext uri="{FF2B5EF4-FFF2-40B4-BE49-F238E27FC236}">
                    <a16:creationId xmlns:a16="http://schemas.microsoft.com/office/drawing/2014/main" id="{71048362-5295-A110-10F4-7C0857962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74" y="4889039"/>
                <a:ext cx="1015791" cy="246221"/>
              </a:xfrm>
              <a:prstGeom prst="rect">
                <a:avLst/>
              </a:prstGeom>
              <a:blipFill>
                <a:blip r:embed="rId4"/>
                <a:stretch>
                  <a:fillRect l="-5988" r="-359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E918FC2-7BC9-BE9D-6870-8F9BDC91028B}"/>
              </a:ext>
            </a:extLst>
          </p:cNvPr>
          <p:cNvSpPr txBox="1"/>
          <p:nvPr/>
        </p:nvSpPr>
        <p:spPr>
          <a:xfrm>
            <a:off x="9113286" y="2726804"/>
            <a:ext cx="1737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Optimal:</a:t>
            </a:r>
          </a:p>
          <a:p>
            <a:r>
              <a:rPr lang="en-US" dirty="0"/>
              <a:t>three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5">
                <a:extLst>
                  <a:ext uri="{FF2B5EF4-FFF2-40B4-BE49-F238E27FC236}">
                    <a16:creationId xmlns:a16="http://schemas.microsoft.com/office/drawing/2014/main" id="{4C2D0C57-BB80-4E15-2F4C-DFB7D6B0CB00}"/>
                  </a:ext>
                </a:extLst>
              </p:cNvPr>
              <p:cNvSpPr txBox="1"/>
              <p:nvPr/>
            </p:nvSpPr>
            <p:spPr>
              <a:xfrm>
                <a:off x="9209549" y="3772302"/>
                <a:ext cx="2214360" cy="8310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latin typeface="Cambria Math" panose="02040503050406030204" pitchFamily="18" charset="0"/>
                  </a:rPr>
                  <a:t>Ca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=40 </m:t>
                    </m:r>
                  </m:oMath>
                </a14:m>
                <a:r>
                  <a:rPr lang="en-US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=42, 44, 46, 48 .</m:t>
                      </m:r>
                    </m:oMath>
                  </m:oMathPara>
                </a14:m>
                <a:br>
                  <a:rPr lang="en-US" dirty="0"/>
                </a:br>
                <a:endParaRPr lang="de-DE" dirty="0"/>
              </a:p>
            </p:txBody>
          </p:sp>
        </mc:Choice>
        <mc:Fallback xmlns="">
          <p:sp>
            <p:nvSpPr>
              <p:cNvPr id="3" name="Textfeld 25">
                <a:extLst>
                  <a:ext uri="{FF2B5EF4-FFF2-40B4-BE49-F238E27FC236}">
                    <a16:creationId xmlns:a16="http://schemas.microsoft.com/office/drawing/2014/main" id="{4C2D0C57-BB80-4E15-2F4C-DFB7D6B0C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549" y="3772302"/>
                <a:ext cx="2214360" cy="831061"/>
              </a:xfrm>
              <a:prstGeom prst="rect">
                <a:avLst/>
              </a:prstGeom>
              <a:blipFill>
                <a:blip r:embed="rId5"/>
                <a:stretch>
                  <a:fillRect t="-10294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D8720F0-A771-C7FA-2708-A55336A4B21E}"/>
              </a:ext>
            </a:extLst>
          </p:cNvPr>
          <p:cNvSpPr txBox="1"/>
          <p:nvPr/>
        </p:nvSpPr>
        <p:spPr>
          <a:xfrm>
            <a:off x="9671342" y="4636565"/>
            <a:ext cx="1339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(four points)</a:t>
            </a:r>
          </a:p>
        </p:txBody>
      </p:sp>
      <p:sp>
        <p:nvSpPr>
          <p:cNvPr id="9" name="Textfeld 21">
            <a:extLst>
              <a:ext uri="{FF2B5EF4-FFF2-40B4-BE49-F238E27FC236}">
                <a16:creationId xmlns:a16="http://schemas.microsoft.com/office/drawing/2014/main" id="{2F1555FF-5636-FD6E-499A-CCF92B8658EE}"/>
              </a:ext>
            </a:extLst>
          </p:cNvPr>
          <p:cNvSpPr txBox="1"/>
          <p:nvPr/>
        </p:nvSpPr>
        <p:spPr>
          <a:xfrm>
            <a:off x="4234152" y="2131330"/>
            <a:ext cx="564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[Hz]</a:t>
            </a:r>
          </a:p>
        </p:txBody>
      </p:sp>
      <p:sp>
        <p:nvSpPr>
          <p:cNvPr id="10" name="Textfeld 21">
            <a:extLst>
              <a:ext uri="{FF2B5EF4-FFF2-40B4-BE49-F238E27FC236}">
                <a16:creationId xmlns:a16="http://schemas.microsoft.com/office/drawing/2014/main" id="{15E3CDF9-D971-5506-520A-BB3FE8552229}"/>
              </a:ext>
            </a:extLst>
          </p:cNvPr>
          <p:cNvSpPr txBox="1"/>
          <p:nvPr/>
        </p:nvSpPr>
        <p:spPr>
          <a:xfrm>
            <a:off x="6958759" y="2131330"/>
            <a:ext cx="869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[kHz^2]</a:t>
            </a:r>
          </a:p>
        </p:txBody>
      </p:sp>
    </p:spTree>
    <p:extLst>
      <p:ext uri="{BB962C8B-B14F-4D97-AF65-F5344CB8AC3E}">
        <p14:creationId xmlns:p14="http://schemas.microsoft.com/office/powerpoint/2010/main" val="13589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67368E-904A-EBE1-C338-3F9AD716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13</a:t>
            </a:fld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25D67B9-B42D-11CF-B3A8-F6165434AEC5}"/>
              </a:ext>
            </a:extLst>
          </p:cNvPr>
          <p:cNvSpPr txBox="1">
            <a:spLocks/>
          </p:cNvSpPr>
          <p:nvPr/>
        </p:nvSpPr>
        <p:spPr>
          <a:xfrm>
            <a:off x="838200" y="709863"/>
            <a:ext cx="10515600" cy="980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King plot nonlinearity</a:t>
            </a:r>
            <a:endParaRPr lang="de-D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2061DC-6066-D378-4CFE-FA8E6DDE3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05887"/>
              </p:ext>
            </p:extLst>
          </p:nvPr>
        </p:nvGraphicFramePr>
        <p:xfrm>
          <a:off x="2528552" y="3203735"/>
          <a:ext cx="7134895" cy="1104900"/>
        </p:xfrm>
        <a:graphic>
          <a:graphicData uri="http://schemas.openxmlformats.org/drawingml/2006/table">
            <a:tbl>
              <a:tblPr firstRow="1" bandCol="1">
                <a:tableStyleId>{0E3FDE45-AF77-4B5C-9715-49D594BDF05E}</a:tableStyleId>
              </a:tblPr>
              <a:tblGrid>
                <a:gridCol w="1892125">
                  <a:extLst>
                    <a:ext uri="{9D8B030D-6E8A-4147-A177-3AD203B41FA5}">
                      <a16:colId xmlns:a16="http://schemas.microsoft.com/office/drawing/2014/main" val="1581191060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812558669"/>
                    </a:ext>
                  </a:extLst>
                </a:gridCol>
                <a:gridCol w="1796603">
                  <a:extLst>
                    <a:ext uri="{9D8B030D-6E8A-4147-A177-3AD203B41FA5}">
                      <a16:colId xmlns:a16="http://schemas.microsoft.com/office/drawing/2014/main" val="3416029848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3011880613"/>
                    </a:ext>
                  </a:extLst>
                </a:gridCol>
              </a:tblGrid>
              <a:tr h="215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Transitions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Last isotope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Calculated NL (Hz)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Error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6127978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(3d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3/2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→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4s,   3d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5/2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→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4s)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3000 %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61271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7773639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(4p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1/2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→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4s,   3d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3/2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→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4s)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13652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35 %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580236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13706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148259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CD4EA97-6509-B61E-9766-B5BDF347D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9" t="29504" r="59983" b="19574"/>
          <a:stretch/>
        </p:blipFill>
        <p:spPr>
          <a:xfrm>
            <a:off x="5235262" y="1798085"/>
            <a:ext cx="1584101" cy="1265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13">
                <a:extLst>
                  <a:ext uri="{FF2B5EF4-FFF2-40B4-BE49-F238E27FC236}">
                    <a16:creationId xmlns:a16="http://schemas.microsoft.com/office/drawing/2014/main" id="{AC5A6DF1-228F-9863-845A-3DE60DF6356A}"/>
                  </a:ext>
                </a:extLst>
              </p:cNvPr>
              <p:cNvSpPr txBox="1"/>
              <p:nvPr/>
            </p:nvSpPr>
            <p:spPr>
              <a:xfrm>
                <a:off x="8066851" y="4308635"/>
                <a:ext cx="3435056" cy="1204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Includes: </a:t>
                </a:r>
              </a:p>
              <a:p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theoretical errors of</a:t>
                </a:r>
              </a:p>
              <a:p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1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1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1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 (10% and 5%) </a:t>
                </a:r>
              </a:p>
              <a:p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and experimental errors of</a:t>
                </a:r>
              </a:p>
              <a:p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nuclear radii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  [ </a:t>
                </a:r>
                <a:r>
                  <a:rPr lang="en-US" sz="1400" dirty="0" err="1">
                    <a:solidFill>
                      <a:schemeClr val="accent5">
                        <a:lumMod val="75000"/>
                      </a:schemeClr>
                    </a:solidFill>
                  </a:rPr>
                  <a:t>Angeli</a:t>
                </a: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de-DE" sz="1400" dirty="0">
                    <a:solidFill>
                      <a:schemeClr val="accent5">
                        <a:lumMod val="75000"/>
                      </a:schemeClr>
                    </a:solidFill>
                  </a:rPr>
                  <a:t>&amp;</a:t>
                </a: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accent5">
                        <a:lumMod val="75000"/>
                      </a:schemeClr>
                    </a:solidFill>
                  </a:rPr>
                  <a:t>Marinova</a:t>
                </a: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 (2013) ]</a:t>
                </a:r>
                <a:endParaRPr lang="de-DE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feld 13">
                <a:extLst>
                  <a:ext uri="{FF2B5EF4-FFF2-40B4-BE49-F238E27FC236}">
                    <a16:creationId xmlns:a16="http://schemas.microsoft.com/office/drawing/2014/main" id="{AC5A6DF1-228F-9863-845A-3DE60DF63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851" y="4308635"/>
                <a:ext cx="3435056" cy="1204625"/>
              </a:xfrm>
              <a:prstGeom prst="rect">
                <a:avLst/>
              </a:prstGeom>
              <a:blipFill>
                <a:blip r:embed="rId3"/>
                <a:stretch>
                  <a:fillRect l="-532" t="-1015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87F176A-DDAB-511C-49DF-2250CFD65B22}"/>
              </a:ext>
            </a:extLst>
          </p:cNvPr>
          <p:cNvSpPr txBox="1"/>
          <p:nvPr/>
        </p:nvSpPr>
        <p:spPr>
          <a:xfrm>
            <a:off x="5906279" y="4337876"/>
            <a:ext cx="1885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B050"/>
                </a:solidFill>
              </a:rPr>
              <a:t>Visible at ~ 1 kHz experimental </a:t>
            </a:r>
            <a:r>
              <a:rPr lang="de-DE" sz="1400" dirty="0" err="1">
                <a:solidFill>
                  <a:srgbClr val="00B050"/>
                </a:solidFill>
              </a:rPr>
              <a:t>accuracy</a:t>
            </a:r>
            <a:r>
              <a:rPr lang="en-US" sz="1400" dirty="0">
                <a:solidFill>
                  <a:srgbClr val="00B050"/>
                </a:solidFill>
              </a:rPr>
              <a:t>?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10" name="Ellipse 3">
            <a:extLst>
              <a:ext uri="{FF2B5EF4-FFF2-40B4-BE49-F238E27FC236}">
                <a16:creationId xmlns:a16="http://schemas.microsoft.com/office/drawing/2014/main" id="{D688E2E8-8A94-4FAE-7F89-D16EF9C03D7F}"/>
              </a:ext>
            </a:extLst>
          </p:cNvPr>
          <p:cNvSpPr/>
          <p:nvPr/>
        </p:nvSpPr>
        <p:spPr>
          <a:xfrm>
            <a:off x="2283386" y="3429000"/>
            <a:ext cx="2369797" cy="434662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85666640">
                  <a:custGeom>
                    <a:avLst/>
                    <a:gdLst>
                      <a:gd name="connsiteX0" fmla="*/ 0 w 1497496"/>
                      <a:gd name="connsiteY0" fmla="*/ 304801 h 609601"/>
                      <a:gd name="connsiteX1" fmla="*/ 748748 w 1497496"/>
                      <a:gd name="connsiteY1" fmla="*/ 0 h 609601"/>
                      <a:gd name="connsiteX2" fmla="*/ 1497496 w 1497496"/>
                      <a:gd name="connsiteY2" fmla="*/ 304801 h 609601"/>
                      <a:gd name="connsiteX3" fmla="*/ 748748 w 1497496"/>
                      <a:gd name="connsiteY3" fmla="*/ 609602 h 609601"/>
                      <a:gd name="connsiteX4" fmla="*/ 0 w 1497496"/>
                      <a:gd name="connsiteY4" fmla="*/ 304801 h 60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7496" h="609601" extrusionOk="0">
                        <a:moveTo>
                          <a:pt x="0" y="304801"/>
                        </a:moveTo>
                        <a:cubicBezTo>
                          <a:pt x="-35165" y="139849"/>
                          <a:pt x="342070" y="59722"/>
                          <a:pt x="748748" y="0"/>
                        </a:cubicBezTo>
                        <a:cubicBezTo>
                          <a:pt x="1152679" y="18347"/>
                          <a:pt x="1467840" y="151798"/>
                          <a:pt x="1497496" y="304801"/>
                        </a:cubicBezTo>
                        <a:cubicBezTo>
                          <a:pt x="1509027" y="422572"/>
                          <a:pt x="1108094" y="670787"/>
                          <a:pt x="748748" y="609602"/>
                        </a:cubicBezTo>
                        <a:cubicBezTo>
                          <a:pt x="322982" y="647803"/>
                          <a:pt x="-9495" y="489405"/>
                          <a:pt x="0" y="3048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3">
            <a:extLst>
              <a:ext uri="{FF2B5EF4-FFF2-40B4-BE49-F238E27FC236}">
                <a16:creationId xmlns:a16="http://schemas.microsoft.com/office/drawing/2014/main" id="{0DDEDD66-CB5B-72F0-CE91-25E31AD2D049}"/>
              </a:ext>
            </a:extLst>
          </p:cNvPr>
          <p:cNvSpPr/>
          <p:nvPr/>
        </p:nvSpPr>
        <p:spPr>
          <a:xfrm>
            <a:off x="7022812" y="3841301"/>
            <a:ext cx="1303380" cy="533687"/>
          </a:xfrm>
          <a:prstGeom prst="ellipse">
            <a:avLst/>
          </a:pr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85666640">
                  <a:custGeom>
                    <a:avLst/>
                    <a:gdLst>
                      <a:gd name="connsiteX0" fmla="*/ 0 w 1497496"/>
                      <a:gd name="connsiteY0" fmla="*/ 304801 h 609601"/>
                      <a:gd name="connsiteX1" fmla="*/ 748748 w 1497496"/>
                      <a:gd name="connsiteY1" fmla="*/ 0 h 609601"/>
                      <a:gd name="connsiteX2" fmla="*/ 1497496 w 1497496"/>
                      <a:gd name="connsiteY2" fmla="*/ 304801 h 609601"/>
                      <a:gd name="connsiteX3" fmla="*/ 748748 w 1497496"/>
                      <a:gd name="connsiteY3" fmla="*/ 609602 h 609601"/>
                      <a:gd name="connsiteX4" fmla="*/ 0 w 1497496"/>
                      <a:gd name="connsiteY4" fmla="*/ 304801 h 60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7496" h="609601" extrusionOk="0">
                        <a:moveTo>
                          <a:pt x="0" y="304801"/>
                        </a:moveTo>
                        <a:cubicBezTo>
                          <a:pt x="-35165" y="139849"/>
                          <a:pt x="342070" y="59722"/>
                          <a:pt x="748748" y="0"/>
                        </a:cubicBezTo>
                        <a:cubicBezTo>
                          <a:pt x="1152679" y="18347"/>
                          <a:pt x="1467840" y="151798"/>
                          <a:pt x="1497496" y="304801"/>
                        </a:cubicBezTo>
                        <a:cubicBezTo>
                          <a:pt x="1509027" y="422572"/>
                          <a:pt x="1108094" y="670787"/>
                          <a:pt x="748748" y="609602"/>
                        </a:cubicBezTo>
                        <a:cubicBezTo>
                          <a:pt x="322982" y="647803"/>
                          <a:pt x="-9495" y="489405"/>
                          <a:pt x="0" y="3048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30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4ABB-DDEC-9FA7-CE62-2F68F5F0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2490"/>
          </a:xfrm>
        </p:spPr>
        <p:txBody>
          <a:bodyPr/>
          <a:lstStyle/>
          <a:p>
            <a:r>
              <a:rPr lang="en-US" dirty="0"/>
              <a:t>How do we investigate King plots?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E03C2B1-1C89-8062-E5CD-62CE63556C56}"/>
              </a:ext>
            </a:extLst>
          </p:cNvPr>
          <p:cNvSpPr txBox="1"/>
          <p:nvPr/>
        </p:nvSpPr>
        <p:spPr>
          <a:xfrm>
            <a:off x="1233490" y="1954464"/>
            <a:ext cx="5027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Two questions: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4F568635-EDE3-4A49-8C3A-26B02D2DC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39214"/>
            <a:ext cx="2009107" cy="1809371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DB460F20-C721-06C0-CEEE-F0953023DC4B}"/>
              </a:ext>
            </a:extLst>
          </p:cNvPr>
          <p:cNvSpPr txBox="1"/>
          <p:nvPr/>
        </p:nvSpPr>
        <p:spPr>
          <a:xfrm>
            <a:off x="1682358" y="2548994"/>
            <a:ext cx="7727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Which SM effect causes most nonlinearity?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6A0C533-FA25-4F8A-59C9-856FCD00BFA0}"/>
              </a:ext>
            </a:extLst>
          </p:cNvPr>
          <p:cNvSpPr txBox="1"/>
          <p:nvPr/>
        </p:nvSpPr>
        <p:spPr>
          <a:xfrm>
            <a:off x="1682357" y="3437009"/>
            <a:ext cx="77274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How an error bar in isotope shifts translates to King-plot nonlinearity uncertainty?</a:t>
            </a:r>
          </a:p>
        </p:txBody>
      </p:sp>
      <p:sp>
        <p:nvSpPr>
          <p:cNvPr id="45" name="Foliennummernplatzhalter 44">
            <a:extLst>
              <a:ext uri="{FF2B5EF4-FFF2-40B4-BE49-F238E27FC236}">
                <a16:creationId xmlns:a16="http://schemas.microsoft.com/office/drawing/2014/main" id="{8610FBB5-1E7B-51DB-D258-C718C79C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7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4ABB-DDEC-9FA7-CE62-2F68F5F0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50" y="626417"/>
            <a:ext cx="10704976" cy="583811"/>
          </a:xfrm>
        </p:spPr>
        <p:txBody>
          <a:bodyPr>
            <a:noAutofit/>
          </a:bodyPr>
          <a:lstStyle/>
          <a:p>
            <a:r>
              <a:rPr lang="en-US" sz="4400" dirty="0"/>
              <a:t>Which SM effect causes most nonlinearity?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9771F-7893-5F45-D227-3133271F3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9" t="29504" r="22128" b="19574"/>
          <a:stretch/>
        </p:blipFill>
        <p:spPr>
          <a:xfrm>
            <a:off x="907933" y="3051107"/>
            <a:ext cx="3646361" cy="1416714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875D786-0287-66A3-0A60-4E913BE6938F}"/>
              </a:ext>
            </a:extLst>
          </p:cNvPr>
          <p:cNvSpPr txBox="1"/>
          <p:nvPr/>
        </p:nvSpPr>
        <p:spPr>
          <a:xfrm>
            <a:off x="1539160" y="4539609"/>
            <a:ext cx="274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(3d</a:t>
            </a:r>
            <a:r>
              <a:rPr lang="en-US" baseline="-25000" dirty="0"/>
              <a:t>3/2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4s,   3d</a:t>
            </a:r>
            <a:r>
              <a:rPr lang="en-US" baseline="-25000" dirty="0"/>
              <a:t>5/2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4s)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718A4F70-6452-967E-CE56-80DE28D4E945}"/>
              </a:ext>
            </a:extLst>
          </p:cNvPr>
          <p:cNvSpPr/>
          <p:nvPr/>
        </p:nvSpPr>
        <p:spPr>
          <a:xfrm>
            <a:off x="4652318" y="3629452"/>
            <a:ext cx="702701" cy="299352"/>
          </a:xfrm>
          <a:prstGeom prst="rightArrow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966634193">
                  <a:custGeom>
                    <a:avLst/>
                    <a:gdLst>
                      <a:gd name="connsiteX0" fmla="*/ 0 w 1094611"/>
                      <a:gd name="connsiteY0" fmla="*/ 49878 h 199510"/>
                      <a:gd name="connsiteX1" fmla="*/ 994856 w 1094611"/>
                      <a:gd name="connsiteY1" fmla="*/ 49878 h 199510"/>
                      <a:gd name="connsiteX2" fmla="*/ 994856 w 1094611"/>
                      <a:gd name="connsiteY2" fmla="*/ 0 h 199510"/>
                      <a:gd name="connsiteX3" fmla="*/ 1094611 w 1094611"/>
                      <a:gd name="connsiteY3" fmla="*/ 99755 h 199510"/>
                      <a:gd name="connsiteX4" fmla="*/ 994856 w 1094611"/>
                      <a:gd name="connsiteY4" fmla="*/ 199510 h 199510"/>
                      <a:gd name="connsiteX5" fmla="*/ 994856 w 1094611"/>
                      <a:gd name="connsiteY5" fmla="*/ 149633 h 199510"/>
                      <a:gd name="connsiteX6" fmla="*/ 0 w 1094611"/>
                      <a:gd name="connsiteY6" fmla="*/ 149633 h 199510"/>
                      <a:gd name="connsiteX7" fmla="*/ 0 w 1094611"/>
                      <a:gd name="connsiteY7" fmla="*/ 49878 h 199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94611" h="199510" extrusionOk="0">
                        <a:moveTo>
                          <a:pt x="0" y="49878"/>
                        </a:moveTo>
                        <a:cubicBezTo>
                          <a:pt x="275947" y="43160"/>
                          <a:pt x="835045" y="130200"/>
                          <a:pt x="994856" y="49878"/>
                        </a:cubicBezTo>
                        <a:cubicBezTo>
                          <a:pt x="990459" y="42377"/>
                          <a:pt x="996642" y="13539"/>
                          <a:pt x="994856" y="0"/>
                        </a:cubicBezTo>
                        <a:cubicBezTo>
                          <a:pt x="1012555" y="17014"/>
                          <a:pt x="1062105" y="56575"/>
                          <a:pt x="1094611" y="99755"/>
                        </a:cubicBezTo>
                        <a:cubicBezTo>
                          <a:pt x="1057677" y="149928"/>
                          <a:pt x="1011738" y="171184"/>
                          <a:pt x="994856" y="199510"/>
                        </a:cubicBezTo>
                        <a:cubicBezTo>
                          <a:pt x="994555" y="185082"/>
                          <a:pt x="995413" y="172433"/>
                          <a:pt x="994856" y="149633"/>
                        </a:cubicBezTo>
                        <a:cubicBezTo>
                          <a:pt x="753449" y="210337"/>
                          <a:pt x="481700" y="102312"/>
                          <a:pt x="0" y="149633"/>
                        </a:cubicBezTo>
                        <a:cubicBezTo>
                          <a:pt x="-5721" y="110533"/>
                          <a:pt x="-8269" y="82248"/>
                          <a:pt x="0" y="4987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0FE02EA-7431-0F90-E130-14C3C4B160F5}"/>
              </a:ext>
            </a:extLst>
          </p:cNvPr>
          <p:cNvSpPr txBox="1"/>
          <p:nvPr/>
        </p:nvSpPr>
        <p:spPr>
          <a:xfrm>
            <a:off x="5355019" y="3455963"/>
            <a:ext cx="2345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order MS,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nuclear polarization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1124E37-976D-CFDC-8214-1E0DC44B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0840" y="6293841"/>
            <a:ext cx="2743200" cy="365125"/>
          </a:xfrm>
        </p:spPr>
        <p:txBody>
          <a:bodyPr/>
          <a:lstStyle/>
          <a:p>
            <a:fld id="{8344FF77-6169-4170-9247-F0920DACFB26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21">
            <a:extLst>
              <a:ext uri="{FF2B5EF4-FFF2-40B4-BE49-F238E27FC236}">
                <a16:creationId xmlns:a16="http://schemas.microsoft.com/office/drawing/2014/main" id="{1ABD43E8-4E4E-21BC-35A4-10CAA24E8094}"/>
              </a:ext>
            </a:extLst>
          </p:cNvPr>
          <p:cNvSpPr txBox="1"/>
          <p:nvPr/>
        </p:nvSpPr>
        <p:spPr>
          <a:xfrm>
            <a:off x="1952931" y="2650997"/>
            <a:ext cx="1556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Both 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6ACA0-6BF5-3E90-335A-123C429CB9E0}"/>
              </a:ext>
            </a:extLst>
          </p:cNvPr>
          <p:cNvSpPr txBox="1"/>
          <p:nvPr/>
        </p:nvSpPr>
        <p:spPr>
          <a:xfrm>
            <a:off x="8938221" y="3119328"/>
            <a:ext cx="1737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A </a:t>
            </a:r>
            <a:r>
              <a:rPr lang="en-US" sz="1800" dirty="0"/>
              <a:t>= 40, 42, 44, </a:t>
            </a:r>
            <a:r>
              <a:rPr lang="en-US" sz="1800" dirty="0">
                <a:highlight>
                  <a:srgbClr val="FFFF00"/>
                </a:highlight>
              </a:rPr>
              <a:t>46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A124B-1362-5C43-BD8D-AB3B0C25D6E1}"/>
              </a:ext>
            </a:extLst>
          </p:cNvPr>
          <p:cNvSpPr txBox="1"/>
          <p:nvPr/>
        </p:nvSpPr>
        <p:spPr>
          <a:xfrm>
            <a:off x="8938221" y="4435399"/>
            <a:ext cx="1737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A </a:t>
            </a:r>
            <a:r>
              <a:rPr lang="en-US" sz="1800" dirty="0"/>
              <a:t>= 40, 42, 44, </a:t>
            </a:r>
            <a:r>
              <a:rPr lang="en-US" sz="1800" dirty="0">
                <a:highlight>
                  <a:srgbClr val="FFFF00"/>
                </a:highlight>
              </a:rPr>
              <a:t>48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4F1A4708-1B1C-F2BB-56C2-FA5C570A24DA}"/>
              </a:ext>
            </a:extLst>
          </p:cNvPr>
          <p:cNvSpPr txBox="1"/>
          <p:nvPr/>
        </p:nvSpPr>
        <p:spPr>
          <a:xfrm>
            <a:off x="8543103" y="1877296"/>
            <a:ext cx="274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(3d</a:t>
            </a:r>
            <a:r>
              <a:rPr lang="en-US" baseline="-25000" dirty="0"/>
              <a:t>3/2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4s,   3d</a:t>
            </a:r>
            <a:r>
              <a:rPr lang="en-US" baseline="-25000" dirty="0"/>
              <a:t>5/2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4s)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72DEFD58-ED24-71DA-BC87-2EBDD4D8CA21}"/>
              </a:ext>
            </a:extLst>
          </p:cNvPr>
          <p:cNvSpPr txBox="1"/>
          <p:nvPr/>
        </p:nvSpPr>
        <p:spPr>
          <a:xfrm>
            <a:off x="7511758" y="3332853"/>
            <a:ext cx="37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Baguet Script" panose="020B0604020202020204" pitchFamily="2" charset="0"/>
              </a:rPr>
              <a:t>:</a:t>
            </a:r>
          </a:p>
        </p:txBody>
      </p:sp>
      <p:sp>
        <p:nvSpPr>
          <p:cNvPr id="16" name="Textfeld 21">
            <a:extLst>
              <a:ext uri="{FF2B5EF4-FFF2-40B4-BE49-F238E27FC236}">
                <a16:creationId xmlns:a16="http://schemas.microsoft.com/office/drawing/2014/main" id="{C4A5E7AC-5571-466D-385D-A9377A5B910D}"/>
              </a:ext>
            </a:extLst>
          </p:cNvPr>
          <p:cNvSpPr txBox="1"/>
          <p:nvPr/>
        </p:nvSpPr>
        <p:spPr>
          <a:xfrm>
            <a:off x="8368552" y="3446043"/>
            <a:ext cx="2916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99% NL due to 2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order MS</a:t>
            </a:r>
          </a:p>
        </p:txBody>
      </p:sp>
      <p:sp>
        <p:nvSpPr>
          <p:cNvPr id="17" name="Textfeld 21">
            <a:extLst>
              <a:ext uri="{FF2B5EF4-FFF2-40B4-BE49-F238E27FC236}">
                <a16:creationId xmlns:a16="http://schemas.microsoft.com/office/drawing/2014/main" id="{D2013B7C-0D13-3459-78A2-323D6FCA9C5F}"/>
              </a:ext>
            </a:extLst>
          </p:cNvPr>
          <p:cNvSpPr txBox="1"/>
          <p:nvPr/>
        </p:nvSpPr>
        <p:spPr>
          <a:xfrm>
            <a:off x="8368552" y="4792892"/>
            <a:ext cx="31494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75% NL due to 2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order MS</a:t>
            </a:r>
          </a:p>
        </p:txBody>
      </p:sp>
      <p:sp>
        <p:nvSpPr>
          <p:cNvPr id="18" name="Textfeld 21">
            <a:extLst>
              <a:ext uri="{FF2B5EF4-FFF2-40B4-BE49-F238E27FC236}">
                <a16:creationId xmlns:a16="http://schemas.microsoft.com/office/drawing/2014/main" id="{643D9AC8-9DE7-1FA8-8D14-A143F09D3C25}"/>
              </a:ext>
            </a:extLst>
          </p:cNvPr>
          <p:cNvSpPr txBox="1"/>
          <p:nvPr/>
        </p:nvSpPr>
        <p:spPr>
          <a:xfrm>
            <a:off x="8051312" y="5187388"/>
            <a:ext cx="4013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25% NL due to nuclear polarization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8B9616-47D0-6B36-40CE-DDD12665AF30}"/>
              </a:ext>
            </a:extLst>
          </p:cNvPr>
          <p:cNvSpPr txBox="1"/>
          <p:nvPr/>
        </p:nvSpPr>
        <p:spPr>
          <a:xfrm>
            <a:off x="8252269" y="2194848"/>
            <a:ext cx="3031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solidFill>
                  <a:schemeClr val="accent6">
                    <a:lumMod val="75000"/>
                  </a:schemeClr>
                </a:solidFill>
              </a:rPr>
              <a:t>Ca+: A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= 40, 42, 44, 46, 48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(four points in KP)</a:t>
            </a:r>
          </a:p>
        </p:txBody>
      </p:sp>
    </p:spTree>
    <p:extLst>
      <p:ext uri="{BB962C8B-B14F-4D97-AF65-F5344CB8AC3E}">
        <p14:creationId xmlns:p14="http://schemas.microsoft.com/office/powerpoint/2010/main" val="29557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4ABB-DDEC-9FA7-CE62-2F68F5F0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66" y="355795"/>
            <a:ext cx="10515600" cy="1325563"/>
          </a:xfrm>
        </p:spPr>
        <p:txBody>
          <a:bodyPr/>
          <a:lstStyle/>
          <a:p>
            <a:r>
              <a:rPr lang="en-US" dirty="0"/>
              <a:t>How isotope shift errors affect NL errors?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7642D41-611A-43A8-F051-708D1BF9C3EC}"/>
                  </a:ext>
                </a:extLst>
              </p:cNvPr>
              <p:cNvSpPr txBox="1"/>
              <p:nvPr/>
            </p:nvSpPr>
            <p:spPr>
              <a:xfrm>
                <a:off x="4465175" y="4712724"/>
                <a:ext cx="287383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latin typeface="Cambria Math" panose="02040503050406030204" pitchFamily="18" charset="0"/>
                  </a:rPr>
                  <a:t>Ca+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=42, 44, 46, 48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7642D41-611A-43A8-F051-708D1BF9C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175" y="4712724"/>
                <a:ext cx="2873830" cy="830997"/>
              </a:xfrm>
              <a:prstGeom prst="rect">
                <a:avLst/>
              </a:prstGeom>
              <a:blipFill>
                <a:blip r:embed="rId3"/>
                <a:stretch>
                  <a:fillRect t="-10294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rafik 32">
            <a:extLst>
              <a:ext uri="{FF2B5EF4-FFF2-40B4-BE49-F238E27FC236}">
                <a16:creationId xmlns:a16="http://schemas.microsoft.com/office/drawing/2014/main" id="{A64CFC07-8841-5D28-2B75-7F2D86481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451" y="2114325"/>
            <a:ext cx="2612852" cy="2409752"/>
          </a:xfrm>
          <a:prstGeom prst="rect">
            <a:avLst/>
          </a:prstGeom>
        </p:spPr>
      </p:pic>
      <p:sp>
        <p:nvSpPr>
          <p:cNvPr id="9" name="Cross 8">
            <a:extLst>
              <a:ext uri="{FF2B5EF4-FFF2-40B4-BE49-F238E27FC236}">
                <a16:creationId xmlns:a16="http://schemas.microsoft.com/office/drawing/2014/main" id="{03071E95-BEF7-0B91-E30C-FCE14AC46545}"/>
              </a:ext>
            </a:extLst>
          </p:cNvPr>
          <p:cNvSpPr/>
          <p:nvPr/>
        </p:nvSpPr>
        <p:spPr>
          <a:xfrm>
            <a:off x="4979051" y="3914813"/>
            <a:ext cx="236840" cy="239251"/>
          </a:xfrm>
          <a:prstGeom prst="plus">
            <a:avLst>
              <a:gd name="adj" fmla="val 4218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ross 8">
            <a:extLst>
              <a:ext uri="{FF2B5EF4-FFF2-40B4-BE49-F238E27FC236}">
                <a16:creationId xmlns:a16="http://schemas.microsoft.com/office/drawing/2014/main" id="{3AD1ABF6-62AB-88D6-9D80-A74912B85F1B}"/>
              </a:ext>
            </a:extLst>
          </p:cNvPr>
          <p:cNvSpPr/>
          <p:nvPr/>
        </p:nvSpPr>
        <p:spPr>
          <a:xfrm>
            <a:off x="5665250" y="3503982"/>
            <a:ext cx="236840" cy="239251"/>
          </a:xfrm>
          <a:prstGeom prst="plus">
            <a:avLst>
              <a:gd name="adj" fmla="val 4218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8">
            <a:extLst>
              <a:ext uri="{FF2B5EF4-FFF2-40B4-BE49-F238E27FC236}">
                <a16:creationId xmlns:a16="http://schemas.microsoft.com/office/drawing/2014/main" id="{13333EF0-CEEB-56D8-0271-BEF32D83153F}"/>
              </a:ext>
            </a:extLst>
          </p:cNvPr>
          <p:cNvSpPr/>
          <p:nvPr/>
        </p:nvSpPr>
        <p:spPr>
          <a:xfrm>
            <a:off x="6072890" y="2924443"/>
            <a:ext cx="236840" cy="239251"/>
          </a:xfrm>
          <a:prstGeom prst="plus">
            <a:avLst>
              <a:gd name="adj" fmla="val 4218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8">
            <a:extLst>
              <a:ext uri="{FF2B5EF4-FFF2-40B4-BE49-F238E27FC236}">
                <a16:creationId xmlns:a16="http://schemas.microsoft.com/office/drawing/2014/main" id="{1EFD0D54-EE62-4867-3EE3-14FF5DA1D689}"/>
              </a:ext>
            </a:extLst>
          </p:cNvPr>
          <p:cNvSpPr/>
          <p:nvPr/>
        </p:nvSpPr>
        <p:spPr>
          <a:xfrm>
            <a:off x="6679878" y="2445588"/>
            <a:ext cx="236840" cy="239251"/>
          </a:xfrm>
          <a:prstGeom prst="plus">
            <a:avLst>
              <a:gd name="adj" fmla="val 4218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FF7E615E-9C0B-AC1E-39C0-456A667A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16</a:t>
            </a:fld>
            <a:endParaRPr lang="de-DE"/>
          </a:p>
        </p:txBody>
      </p:sp>
      <p:sp>
        <p:nvSpPr>
          <p:cNvPr id="3" name="Textfeld 25">
            <a:extLst>
              <a:ext uri="{FF2B5EF4-FFF2-40B4-BE49-F238E27FC236}">
                <a16:creationId xmlns:a16="http://schemas.microsoft.com/office/drawing/2014/main" id="{3888C83B-A19A-A864-0733-09807A0CE590}"/>
              </a:ext>
            </a:extLst>
          </p:cNvPr>
          <p:cNvSpPr txBox="1"/>
          <p:nvPr/>
        </p:nvSpPr>
        <p:spPr>
          <a:xfrm>
            <a:off x="7717316" y="2684839"/>
            <a:ext cx="226488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Idealized case: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All isotope shifts have the same error bar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(1 Hz, 10 Hz, …)</a:t>
            </a:r>
          </a:p>
        </p:txBody>
      </p:sp>
    </p:spTree>
    <p:extLst>
      <p:ext uri="{BB962C8B-B14F-4D97-AF65-F5344CB8AC3E}">
        <p14:creationId xmlns:p14="http://schemas.microsoft.com/office/powerpoint/2010/main" val="22575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5D2A343-C6F2-CC54-5749-2063F47DED3E}"/>
              </a:ext>
            </a:extLst>
          </p:cNvPr>
          <p:cNvSpPr txBox="1"/>
          <p:nvPr/>
        </p:nvSpPr>
        <p:spPr>
          <a:xfrm>
            <a:off x="5070094" y="1486336"/>
            <a:ext cx="28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Hz error bar in 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D61F9F-9905-9975-B6B4-B88F8A269FEF}"/>
              </a:ext>
            </a:extLst>
          </p:cNvPr>
          <p:cNvSpPr txBox="1"/>
          <p:nvPr/>
        </p:nvSpPr>
        <p:spPr>
          <a:xfrm>
            <a:off x="8982651" y="1504871"/>
            <a:ext cx="236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Hz error bar in 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FEB693-B0BA-3E16-43DB-08BD297740DF}"/>
              </a:ext>
            </a:extLst>
          </p:cNvPr>
          <p:cNvSpPr txBox="1"/>
          <p:nvPr/>
        </p:nvSpPr>
        <p:spPr>
          <a:xfrm>
            <a:off x="4753867" y="4200192"/>
            <a:ext cx="257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 Hz error bar in 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16ACBC-254E-0EDB-7A3C-ACD22C39B7DD}"/>
              </a:ext>
            </a:extLst>
          </p:cNvPr>
          <p:cNvSpPr txBox="1"/>
          <p:nvPr/>
        </p:nvSpPr>
        <p:spPr>
          <a:xfrm>
            <a:off x="8982651" y="4200192"/>
            <a:ext cx="206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Hz error bar in 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E8E96A-B791-AA54-660A-D41C40841B02}"/>
              </a:ext>
            </a:extLst>
          </p:cNvPr>
          <p:cNvSpPr txBox="1"/>
          <p:nvPr/>
        </p:nvSpPr>
        <p:spPr>
          <a:xfrm>
            <a:off x="760762" y="3793340"/>
            <a:ext cx="2772843" cy="95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(3d</a:t>
            </a:r>
            <a:r>
              <a:rPr lang="en-US" sz="2000" baseline="-25000" dirty="0">
                <a:solidFill>
                  <a:schemeClr val="accent1">
                    <a:lumMod val="75000"/>
                  </a:schemeClr>
                </a:solidFill>
              </a:rPr>
              <a:t>3/2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→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4s,   3d</a:t>
            </a:r>
            <a:r>
              <a:rPr lang="en-US" sz="2000" baseline="-25000" dirty="0">
                <a:solidFill>
                  <a:schemeClr val="accent1">
                    <a:lumMod val="75000"/>
                  </a:schemeClr>
                </a:solidFill>
              </a:rPr>
              <a:t>5/2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→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4s)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for 40-42,44,46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3E400C-0ADE-70A1-DEF0-69FCE04CBA96}"/>
              </a:ext>
            </a:extLst>
          </p:cNvPr>
          <p:cNvSpPr txBox="1"/>
          <p:nvPr/>
        </p:nvSpPr>
        <p:spPr>
          <a:xfrm>
            <a:off x="1077956" y="4941834"/>
            <a:ext cx="209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Nonlinearity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44 Hz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A38892-484A-B5AB-5089-D2937D69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40" y="233862"/>
            <a:ext cx="9319759" cy="857006"/>
          </a:xfrm>
        </p:spPr>
        <p:txBody>
          <a:bodyPr>
            <a:normAutofit/>
          </a:bodyPr>
          <a:lstStyle/>
          <a:p>
            <a:r>
              <a:rPr lang="en-US" dirty="0"/>
              <a:t>Isotope shift errors </a:t>
            </a:r>
            <a:r>
              <a:rPr lang="de-DE" b="1" dirty="0"/>
              <a:t>→</a:t>
            </a:r>
            <a:r>
              <a:rPr lang="en-US" dirty="0"/>
              <a:t> NL errors in Ca</a:t>
            </a:r>
            <a:r>
              <a:rPr lang="en-US" sz="4900" baseline="30000" dirty="0"/>
              <a:t>+</a:t>
            </a:r>
            <a:endParaRPr lang="de-DE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73B34D3-C15B-3975-6109-5275AC5CA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9" t="29504" r="60465" b="19574"/>
          <a:stretch/>
        </p:blipFill>
        <p:spPr>
          <a:xfrm>
            <a:off x="874281" y="1923752"/>
            <a:ext cx="2301698" cy="186308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68B096-E39F-FC1B-125E-6CAEBF5DC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658" y="1851026"/>
            <a:ext cx="2986873" cy="17798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BCED3A9-E762-A28A-ADDA-0CD982B0F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193" y="1977810"/>
            <a:ext cx="2811701" cy="165309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9C8B65-5EBF-EA40-530C-CE12EB81D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658" y="4569524"/>
            <a:ext cx="2986873" cy="174128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FDB089E-569E-D75F-7E2C-23CEB242F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541" y="4569524"/>
            <a:ext cx="3044547" cy="1789971"/>
          </a:xfrm>
          <a:prstGeom prst="rect">
            <a:avLst/>
          </a:prstGeom>
        </p:spPr>
      </p:pic>
      <p:sp>
        <p:nvSpPr>
          <p:cNvPr id="24" name="TextBox 18">
            <a:extLst>
              <a:ext uri="{FF2B5EF4-FFF2-40B4-BE49-F238E27FC236}">
                <a16:creationId xmlns:a16="http://schemas.microsoft.com/office/drawing/2014/main" id="{19D772E0-2FD1-F099-C697-29D49EF29A12}"/>
              </a:ext>
            </a:extLst>
          </p:cNvPr>
          <p:cNvSpPr txBox="1"/>
          <p:nvPr/>
        </p:nvSpPr>
        <p:spPr>
          <a:xfrm>
            <a:off x="1578153" y="1286281"/>
            <a:ext cx="1138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Example: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7C268EE8-9363-C070-9739-F6D591B6F660}"/>
              </a:ext>
            </a:extLst>
          </p:cNvPr>
          <p:cNvSpPr txBox="1"/>
          <p:nvPr/>
        </p:nvSpPr>
        <p:spPr>
          <a:xfrm>
            <a:off x="6569597" y="1015465"/>
            <a:ext cx="2586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Monte-Carlo simulation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0CC0041A-CE12-76E9-478C-A408C9D0C495}"/>
              </a:ext>
            </a:extLst>
          </p:cNvPr>
          <p:cNvSpPr txBox="1"/>
          <p:nvPr/>
        </p:nvSpPr>
        <p:spPr>
          <a:xfrm>
            <a:off x="7331816" y="3292355"/>
            <a:ext cx="56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Hz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9B09EE98-60DB-581A-9679-AB3F581B9429}"/>
              </a:ext>
            </a:extLst>
          </p:cNvPr>
          <p:cNvSpPr txBox="1"/>
          <p:nvPr/>
        </p:nvSpPr>
        <p:spPr>
          <a:xfrm>
            <a:off x="7331816" y="6040819"/>
            <a:ext cx="3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Hz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626BD45C-3F7A-4786-80B0-6D90DA08FB06}"/>
              </a:ext>
            </a:extLst>
          </p:cNvPr>
          <p:cNvSpPr txBox="1"/>
          <p:nvPr/>
        </p:nvSpPr>
        <p:spPr>
          <a:xfrm>
            <a:off x="11141211" y="3292355"/>
            <a:ext cx="419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Hz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8219BEA5-D875-E41C-7E73-8FCFB3B3FA28}"/>
              </a:ext>
            </a:extLst>
          </p:cNvPr>
          <p:cNvSpPr txBox="1"/>
          <p:nvPr/>
        </p:nvSpPr>
        <p:spPr>
          <a:xfrm>
            <a:off x="11219894" y="6037249"/>
            <a:ext cx="56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Hz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8A5A3EAD-D52B-8035-6C21-3D7CC7860A27}"/>
              </a:ext>
            </a:extLst>
          </p:cNvPr>
          <p:cNvSpPr txBox="1"/>
          <p:nvPr/>
        </p:nvSpPr>
        <p:spPr>
          <a:xfrm>
            <a:off x="4224238" y="1628572"/>
            <a:ext cx="56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count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E80BAE76-3E10-4DB1-6DF2-20914EFC2BA5}"/>
              </a:ext>
            </a:extLst>
          </p:cNvPr>
          <p:cNvSpPr txBox="1"/>
          <p:nvPr/>
        </p:nvSpPr>
        <p:spPr>
          <a:xfrm>
            <a:off x="8249702" y="1730994"/>
            <a:ext cx="56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count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2268B8D3-5FD4-E64B-115A-822C23602C7A}"/>
              </a:ext>
            </a:extLst>
          </p:cNvPr>
          <p:cNvSpPr txBox="1"/>
          <p:nvPr/>
        </p:nvSpPr>
        <p:spPr>
          <a:xfrm>
            <a:off x="4295626" y="4449918"/>
            <a:ext cx="56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count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F7910834-C108-51FB-6714-2B99AFC7CB76}"/>
              </a:ext>
            </a:extLst>
          </p:cNvPr>
          <p:cNvSpPr txBox="1"/>
          <p:nvPr/>
        </p:nvSpPr>
        <p:spPr>
          <a:xfrm>
            <a:off x="8144990" y="4419863"/>
            <a:ext cx="56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count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4" name="Foliennummernplatzhalter 33">
            <a:extLst>
              <a:ext uri="{FF2B5EF4-FFF2-40B4-BE49-F238E27FC236}">
                <a16:creationId xmlns:a16="http://schemas.microsoft.com/office/drawing/2014/main" id="{5E4ABB0A-FB33-D11C-9354-01C13B97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17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A42CD693-524E-B503-853C-75E0944A2401}"/>
                  </a:ext>
                </a:extLst>
              </p:cNvPr>
              <p:cNvSpPr txBox="1"/>
              <p:nvPr/>
            </p:nvSpPr>
            <p:spPr>
              <a:xfrm>
                <a:off x="2866753" y="2357024"/>
                <a:ext cx="8875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A42CD693-524E-B503-853C-75E0944A2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753" y="2357024"/>
                <a:ext cx="887551" cy="215444"/>
              </a:xfrm>
              <a:prstGeom prst="rect">
                <a:avLst/>
              </a:prstGeom>
              <a:blipFill>
                <a:blip r:embed="rId7"/>
                <a:stretch>
                  <a:fillRect l="-6164" r="-3425" b="-3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C004DC4-FE11-5C3A-D040-F2AA46913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80682"/>
              </p:ext>
            </p:extLst>
          </p:nvPr>
        </p:nvGraphicFramePr>
        <p:xfrm>
          <a:off x="1546502" y="2177496"/>
          <a:ext cx="9098996" cy="1947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20448">
                  <a:extLst>
                    <a:ext uri="{9D8B030D-6E8A-4147-A177-3AD203B41FA5}">
                      <a16:colId xmlns:a16="http://schemas.microsoft.com/office/drawing/2014/main" val="2892703043"/>
                    </a:ext>
                  </a:extLst>
                </a:gridCol>
                <a:gridCol w="1123233">
                  <a:extLst>
                    <a:ext uri="{9D8B030D-6E8A-4147-A177-3AD203B41FA5}">
                      <a16:colId xmlns:a16="http://schemas.microsoft.com/office/drawing/2014/main" val="3512630478"/>
                    </a:ext>
                  </a:extLst>
                </a:gridCol>
                <a:gridCol w="1091231">
                  <a:extLst>
                    <a:ext uri="{9D8B030D-6E8A-4147-A177-3AD203B41FA5}">
                      <a16:colId xmlns:a16="http://schemas.microsoft.com/office/drawing/2014/main" val="3733194152"/>
                    </a:ext>
                  </a:extLst>
                </a:gridCol>
                <a:gridCol w="761844">
                  <a:extLst>
                    <a:ext uri="{9D8B030D-6E8A-4147-A177-3AD203B41FA5}">
                      <a16:colId xmlns:a16="http://schemas.microsoft.com/office/drawing/2014/main" val="2232831886"/>
                    </a:ext>
                  </a:extLst>
                </a:gridCol>
                <a:gridCol w="1020448">
                  <a:extLst>
                    <a:ext uri="{9D8B030D-6E8A-4147-A177-3AD203B41FA5}">
                      <a16:colId xmlns:a16="http://schemas.microsoft.com/office/drawing/2014/main" val="4178836559"/>
                    </a:ext>
                  </a:extLst>
                </a:gridCol>
                <a:gridCol w="1020448">
                  <a:extLst>
                    <a:ext uri="{9D8B030D-6E8A-4147-A177-3AD203B41FA5}">
                      <a16:colId xmlns:a16="http://schemas.microsoft.com/office/drawing/2014/main" val="129948201"/>
                    </a:ext>
                  </a:extLst>
                </a:gridCol>
                <a:gridCol w="1020448">
                  <a:extLst>
                    <a:ext uri="{9D8B030D-6E8A-4147-A177-3AD203B41FA5}">
                      <a16:colId xmlns:a16="http://schemas.microsoft.com/office/drawing/2014/main" val="1674718456"/>
                    </a:ext>
                  </a:extLst>
                </a:gridCol>
                <a:gridCol w="1020448">
                  <a:extLst>
                    <a:ext uri="{9D8B030D-6E8A-4147-A177-3AD203B41FA5}">
                      <a16:colId xmlns:a16="http://schemas.microsoft.com/office/drawing/2014/main" val="394879007"/>
                    </a:ext>
                  </a:extLst>
                </a:gridCol>
                <a:gridCol w="1020448">
                  <a:extLst>
                    <a:ext uri="{9D8B030D-6E8A-4147-A177-3AD203B41FA5}">
                      <a16:colId xmlns:a16="http://schemas.microsoft.com/office/drawing/2014/main" val="30593175"/>
                    </a:ext>
                  </a:extLst>
                </a:gridCol>
              </a:tblGrid>
              <a:tr h="389448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Last </a:t>
                      </a:r>
                      <a:r>
                        <a:rPr lang="de-DE" sz="1600" u="none" strike="noStrike" dirty="0" err="1">
                          <a:effectLst/>
                        </a:rPr>
                        <a:t>point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NL </a:t>
                      </a:r>
                      <a:r>
                        <a:rPr lang="de-DE" sz="1600" u="none" strike="noStrike" dirty="0" err="1">
                          <a:effectLst/>
                        </a:rPr>
                        <a:t>value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1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3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5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10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15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20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03047"/>
                  </a:ext>
                </a:extLst>
              </a:tr>
              <a:tr h="3894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Method a)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A=46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44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155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8169268"/>
                  </a:ext>
                </a:extLst>
              </a:tr>
              <a:tr h="389448">
                <a:tc vMerge="1"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A=48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181 kHz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43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153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299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347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81900526"/>
                  </a:ext>
                </a:extLst>
              </a:tr>
              <a:tr h="3894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Method b)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A=46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1052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193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602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1150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2211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2950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3881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43031679"/>
                  </a:ext>
                </a:extLst>
              </a:tr>
              <a:tr h="389448">
                <a:tc vMerge="1"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A=48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3338 kHz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261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783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1304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solidFill>
                            <a:schemeClr val="tx1"/>
                          </a:solidFill>
                          <a:effectLst/>
                        </a:rPr>
                        <a:t>2789</a:t>
                      </a:r>
                      <a:endParaRPr lang="de-D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5846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5824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273302"/>
                  </a:ext>
                </a:extLst>
              </a:tr>
            </a:tbl>
          </a:graphicData>
        </a:graphic>
      </p:graphicFrame>
      <p:sp>
        <p:nvSpPr>
          <p:cNvPr id="5" name="TextBox 15">
            <a:extLst>
              <a:ext uri="{FF2B5EF4-FFF2-40B4-BE49-F238E27FC236}">
                <a16:creationId xmlns:a16="http://schemas.microsoft.com/office/drawing/2014/main" id="{C57D43A7-96C7-FB5E-7256-7D03B74A0AF0}"/>
              </a:ext>
            </a:extLst>
          </p:cNvPr>
          <p:cNvSpPr txBox="1"/>
          <p:nvPr/>
        </p:nvSpPr>
        <p:spPr>
          <a:xfrm>
            <a:off x="10702134" y="2966450"/>
            <a:ext cx="56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kHz</a:t>
            </a:r>
            <a:r>
              <a:rPr lang="en-US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E8EA4C79-4E52-E592-0797-706C137A5CCD}"/>
              </a:ext>
            </a:extLst>
          </p:cNvPr>
          <p:cNvSpPr txBox="1"/>
          <p:nvPr/>
        </p:nvSpPr>
        <p:spPr>
          <a:xfrm>
            <a:off x="10702134" y="3755404"/>
            <a:ext cx="56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kHz</a:t>
            </a:r>
            <a:r>
              <a:rPr lang="en-US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80E3A591-D9BB-B1C5-820F-54F2A6362D6F}"/>
              </a:ext>
            </a:extLst>
          </p:cNvPr>
          <p:cNvSpPr txBox="1"/>
          <p:nvPr/>
        </p:nvSpPr>
        <p:spPr>
          <a:xfrm>
            <a:off x="10702133" y="2607629"/>
            <a:ext cx="56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Hz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4C69968-867D-AD80-1501-A08789EB101E}"/>
              </a:ext>
            </a:extLst>
          </p:cNvPr>
          <p:cNvSpPr txBox="1"/>
          <p:nvPr/>
        </p:nvSpPr>
        <p:spPr>
          <a:xfrm>
            <a:off x="10718698" y="3376316"/>
            <a:ext cx="56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Hz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CD581E22-9603-0B39-B01D-C27CCA3FE958}"/>
              </a:ext>
            </a:extLst>
          </p:cNvPr>
          <p:cNvSpPr txBox="1"/>
          <p:nvPr/>
        </p:nvSpPr>
        <p:spPr>
          <a:xfrm>
            <a:off x="6510755" y="1838942"/>
            <a:ext cx="376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Isotope-shift error bar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4A19726E-8846-9660-3F5F-C2D75E0D7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9" t="29504" r="22128" b="19574"/>
          <a:stretch/>
        </p:blipFill>
        <p:spPr>
          <a:xfrm>
            <a:off x="679174" y="4611544"/>
            <a:ext cx="3846887" cy="1494624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5346F230-E250-06E3-8361-1D2B559A0A1B}"/>
              </a:ext>
            </a:extLst>
          </p:cNvPr>
          <p:cNvSpPr txBox="1"/>
          <p:nvPr/>
        </p:nvSpPr>
        <p:spPr>
          <a:xfrm>
            <a:off x="1546502" y="1769443"/>
            <a:ext cx="274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(3d</a:t>
            </a:r>
            <a:r>
              <a:rPr lang="en-US" baseline="-25000" dirty="0"/>
              <a:t>3/2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4s,   3d</a:t>
            </a:r>
            <a:r>
              <a:rPr lang="en-US" baseline="-25000" dirty="0"/>
              <a:t>5/2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A601E7A-F6CC-477D-2BA7-8CDC810E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18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919371B-C258-2670-A0A5-4B85FFB4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40" y="233862"/>
            <a:ext cx="9319759" cy="857006"/>
          </a:xfrm>
        </p:spPr>
        <p:txBody>
          <a:bodyPr>
            <a:normAutofit/>
          </a:bodyPr>
          <a:lstStyle/>
          <a:p>
            <a:r>
              <a:rPr lang="en-US" dirty="0"/>
              <a:t>Isotope shift errors </a:t>
            </a:r>
            <a:r>
              <a:rPr lang="de-DE" b="1" dirty="0"/>
              <a:t>→</a:t>
            </a:r>
            <a:r>
              <a:rPr lang="en-US" dirty="0"/>
              <a:t> NL errors in Ca</a:t>
            </a:r>
            <a:r>
              <a:rPr lang="en-US" sz="4900" baseline="30000" dirty="0"/>
              <a:t>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255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C004DC4-FE11-5C3A-D040-F2AA46913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92457"/>
              </p:ext>
            </p:extLst>
          </p:nvPr>
        </p:nvGraphicFramePr>
        <p:xfrm>
          <a:off x="1546502" y="2177496"/>
          <a:ext cx="9098996" cy="1947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20448">
                  <a:extLst>
                    <a:ext uri="{9D8B030D-6E8A-4147-A177-3AD203B41FA5}">
                      <a16:colId xmlns:a16="http://schemas.microsoft.com/office/drawing/2014/main" val="2892703043"/>
                    </a:ext>
                  </a:extLst>
                </a:gridCol>
                <a:gridCol w="1123233">
                  <a:extLst>
                    <a:ext uri="{9D8B030D-6E8A-4147-A177-3AD203B41FA5}">
                      <a16:colId xmlns:a16="http://schemas.microsoft.com/office/drawing/2014/main" val="3512630478"/>
                    </a:ext>
                  </a:extLst>
                </a:gridCol>
                <a:gridCol w="1091231">
                  <a:extLst>
                    <a:ext uri="{9D8B030D-6E8A-4147-A177-3AD203B41FA5}">
                      <a16:colId xmlns:a16="http://schemas.microsoft.com/office/drawing/2014/main" val="3733194152"/>
                    </a:ext>
                  </a:extLst>
                </a:gridCol>
                <a:gridCol w="761844">
                  <a:extLst>
                    <a:ext uri="{9D8B030D-6E8A-4147-A177-3AD203B41FA5}">
                      <a16:colId xmlns:a16="http://schemas.microsoft.com/office/drawing/2014/main" val="2232831886"/>
                    </a:ext>
                  </a:extLst>
                </a:gridCol>
                <a:gridCol w="1020448">
                  <a:extLst>
                    <a:ext uri="{9D8B030D-6E8A-4147-A177-3AD203B41FA5}">
                      <a16:colId xmlns:a16="http://schemas.microsoft.com/office/drawing/2014/main" val="4178836559"/>
                    </a:ext>
                  </a:extLst>
                </a:gridCol>
                <a:gridCol w="1020448">
                  <a:extLst>
                    <a:ext uri="{9D8B030D-6E8A-4147-A177-3AD203B41FA5}">
                      <a16:colId xmlns:a16="http://schemas.microsoft.com/office/drawing/2014/main" val="129948201"/>
                    </a:ext>
                  </a:extLst>
                </a:gridCol>
                <a:gridCol w="1020448">
                  <a:extLst>
                    <a:ext uri="{9D8B030D-6E8A-4147-A177-3AD203B41FA5}">
                      <a16:colId xmlns:a16="http://schemas.microsoft.com/office/drawing/2014/main" val="1674718456"/>
                    </a:ext>
                  </a:extLst>
                </a:gridCol>
                <a:gridCol w="1020448">
                  <a:extLst>
                    <a:ext uri="{9D8B030D-6E8A-4147-A177-3AD203B41FA5}">
                      <a16:colId xmlns:a16="http://schemas.microsoft.com/office/drawing/2014/main" val="394879007"/>
                    </a:ext>
                  </a:extLst>
                </a:gridCol>
                <a:gridCol w="1020448">
                  <a:extLst>
                    <a:ext uri="{9D8B030D-6E8A-4147-A177-3AD203B41FA5}">
                      <a16:colId xmlns:a16="http://schemas.microsoft.com/office/drawing/2014/main" val="30593175"/>
                    </a:ext>
                  </a:extLst>
                </a:gridCol>
              </a:tblGrid>
              <a:tr h="389448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Last </a:t>
                      </a:r>
                      <a:r>
                        <a:rPr lang="de-DE" sz="1600" u="none" strike="noStrike" dirty="0" err="1">
                          <a:effectLst/>
                        </a:rPr>
                        <a:t>point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NL </a:t>
                      </a:r>
                      <a:r>
                        <a:rPr lang="de-DE" sz="1600" u="none" strike="noStrike" dirty="0" err="1">
                          <a:effectLst/>
                        </a:rPr>
                        <a:t>value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1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3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5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10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15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20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03047"/>
                  </a:ext>
                </a:extLst>
              </a:tr>
              <a:tr h="3894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Method a)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A=46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44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122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155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8169268"/>
                  </a:ext>
                </a:extLst>
              </a:tr>
              <a:tr h="389448">
                <a:tc vMerge="1"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A=48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181 kHz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43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71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153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299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347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81900526"/>
                  </a:ext>
                </a:extLst>
              </a:tr>
              <a:tr h="3894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Method b)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A=46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1052 Hz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193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602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1150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2211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2950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3881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43031679"/>
                  </a:ext>
                </a:extLst>
              </a:tr>
              <a:tr h="389448">
                <a:tc vMerge="1"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A=48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3338 kHz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261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783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1304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2789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5846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5824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273302"/>
                  </a:ext>
                </a:extLst>
              </a:tr>
            </a:tbl>
          </a:graphicData>
        </a:graphic>
      </p:graphicFrame>
      <p:sp>
        <p:nvSpPr>
          <p:cNvPr id="5" name="TextBox 15">
            <a:extLst>
              <a:ext uri="{FF2B5EF4-FFF2-40B4-BE49-F238E27FC236}">
                <a16:creationId xmlns:a16="http://schemas.microsoft.com/office/drawing/2014/main" id="{C57D43A7-96C7-FB5E-7256-7D03B74A0AF0}"/>
              </a:ext>
            </a:extLst>
          </p:cNvPr>
          <p:cNvSpPr txBox="1"/>
          <p:nvPr/>
        </p:nvSpPr>
        <p:spPr>
          <a:xfrm>
            <a:off x="10702134" y="2966450"/>
            <a:ext cx="56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kHz</a:t>
            </a:r>
            <a:r>
              <a:rPr lang="en-US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E8EA4C79-4E52-E592-0797-706C137A5CCD}"/>
              </a:ext>
            </a:extLst>
          </p:cNvPr>
          <p:cNvSpPr txBox="1"/>
          <p:nvPr/>
        </p:nvSpPr>
        <p:spPr>
          <a:xfrm>
            <a:off x="10702134" y="3755404"/>
            <a:ext cx="56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kHz</a:t>
            </a:r>
            <a:r>
              <a:rPr lang="en-US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80E3A591-D9BB-B1C5-820F-54F2A6362D6F}"/>
              </a:ext>
            </a:extLst>
          </p:cNvPr>
          <p:cNvSpPr txBox="1"/>
          <p:nvPr/>
        </p:nvSpPr>
        <p:spPr>
          <a:xfrm>
            <a:off x="10702133" y="2607629"/>
            <a:ext cx="56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Hz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4C69968-867D-AD80-1501-A08789EB101E}"/>
              </a:ext>
            </a:extLst>
          </p:cNvPr>
          <p:cNvSpPr txBox="1"/>
          <p:nvPr/>
        </p:nvSpPr>
        <p:spPr>
          <a:xfrm>
            <a:off x="10718698" y="3376316"/>
            <a:ext cx="56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Hz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CD581E22-9603-0B39-B01D-C27CCA3FE958}"/>
              </a:ext>
            </a:extLst>
          </p:cNvPr>
          <p:cNvSpPr txBox="1"/>
          <p:nvPr/>
        </p:nvSpPr>
        <p:spPr>
          <a:xfrm>
            <a:off x="6510755" y="1838942"/>
            <a:ext cx="376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Isotope-shift error bar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4A19726E-8846-9660-3F5F-C2D75E0D7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9" t="29504" r="22128" b="19574"/>
          <a:stretch/>
        </p:blipFill>
        <p:spPr>
          <a:xfrm>
            <a:off x="679174" y="4611544"/>
            <a:ext cx="3846887" cy="1494624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5346F230-E250-06E3-8361-1D2B559A0A1B}"/>
              </a:ext>
            </a:extLst>
          </p:cNvPr>
          <p:cNvSpPr txBox="1"/>
          <p:nvPr/>
        </p:nvSpPr>
        <p:spPr>
          <a:xfrm>
            <a:off x="1546502" y="1769443"/>
            <a:ext cx="274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(3d</a:t>
            </a:r>
            <a:r>
              <a:rPr lang="en-US" baseline="-25000" dirty="0"/>
              <a:t>3/2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4s,   3d</a:t>
            </a:r>
            <a:r>
              <a:rPr lang="en-US" baseline="-25000" dirty="0"/>
              <a:t>5/2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4s)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45B1DC0-9DDE-B9AD-AD97-BACC8B16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19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F6740D-3145-5602-68CD-9485EA38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40" y="233862"/>
            <a:ext cx="9319759" cy="857006"/>
          </a:xfrm>
        </p:spPr>
        <p:txBody>
          <a:bodyPr>
            <a:normAutofit/>
          </a:bodyPr>
          <a:lstStyle/>
          <a:p>
            <a:r>
              <a:rPr lang="en-US" dirty="0"/>
              <a:t>Isotope shift errors </a:t>
            </a:r>
            <a:r>
              <a:rPr lang="de-DE" b="1" dirty="0"/>
              <a:t>→</a:t>
            </a:r>
            <a:r>
              <a:rPr lang="en-US" dirty="0"/>
              <a:t> NL errors in Ca</a:t>
            </a:r>
            <a:r>
              <a:rPr lang="en-US" sz="4900" baseline="30000" dirty="0"/>
              <a:t>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74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62A8B4A-1DCE-5D11-95F6-A1A3CBA5A22C}"/>
              </a:ext>
            </a:extLst>
          </p:cNvPr>
          <p:cNvSpPr/>
          <p:nvPr/>
        </p:nvSpPr>
        <p:spPr>
          <a:xfrm>
            <a:off x="1755353" y="4154060"/>
            <a:ext cx="1197506" cy="497454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85666640">
                  <a:custGeom>
                    <a:avLst/>
                    <a:gdLst>
                      <a:gd name="connsiteX0" fmla="*/ 0 w 1497496"/>
                      <a:gd name="connsiteY0" fmla="*/ 304801 h 609601"/>
                      <a:gd name="connsiteX1" fmla="*/ 748748 w 1497496"/>
                      <a:gd name="connsiteY1" fmla="*/ 0 h 609601"/>
                      <a:gd name="connsiteX2" fmla="*/ 1497496 w 1497496"/>
                      <a:gd name="connsiteY2" fmla="*/ 304801 h 609601"/>
                      <a:gd name="connsiteX3" fmla="*/ 748748 w 1497496"/>
                      <a:gd name="connsiteY3" fmla="*/ 609602 h 609601"/>
                      <a:gd name="connsiteX4" fmla="*/ 0 w 1497496"/>
                      <a:gd name="connsiteY4" fmla="*/ 304801 h 60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7496" h="609601" extrusionOk="0">
                        <a:moveTo>
                          <a:pt x="0" y="304801"/>
                        </a:moveTo>
                        <a:cubicBezTo>
                          <a:pt x="-35165" y="139849"/>
                          <a:pt x="342070" y="59722"/>
                          <a:pt x="748748" y="0"/>
                        </a:cubicBezTo>
                        <a:cubicBezTo>
                          <a:pt x="1152679" y="18347"/>
                          <a:pt x="1467840" y="151798"/>
                          <a:pt x="1497496" y="304801"/>
                        </a:cubicBezTo>
                        <a:cubicBezTo>
                          <a:pt x="1509027" y="422572"/>
                          <a:pt x="1108094" y="670787"/>
                          <a:pt x="748748" y="609602"/>
                        </a:cubicBezTo>
                        <a:cubicBezTo>
                          <a:pt x="322982" y="647803"/>
                          <a:pt x="-9495" y="489405"/>
                          <a:pt x="0" y="3048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3563B1-C6CD-DFF9-CAF1-6A5D381F7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88" y="1411358"/>
            <a:ext cx="9785059" cy="52147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High-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precision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atomic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spectroscopy</a:t>
            </a:r>
            <a:endParaRPr lang="de-DE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de-DE" sz="2000" dirty="0"/>
              <a:t>3d 5/2 → 4s 	</a:t>
            </a:r>
            <a:r>
              <a:rPr lang="de-DE" sz="2000" dirty="0" err="1"/>
              <a:t>accuracy</a:t>
            </a:r>
            <a:r>
              <a:rPr lang="de-DE" sz="2000" dirty="0"/>
              <a:t> &lt; 10 Hz  	</a:t>
            </a:r>
          </a:p>
          <a:p>
            <a:pPr lvl="1">
              <a:lnSpc>
                <a:spcPct val="100000"/>
              </a:lnSpc>
            </a:pPr>
            <a:r>
              <a:rPr lang="de-DE" sz="2000" dirty="0"/>
              <a:t>3d 5/2 – 3d 3/2 	</a:t>
            </a:r>
            <a:r>
              <a:rPr lang="de-DE" sz="2000" dirty="0" err="1"/>
              <a:t>accuracy</a:t>
            </a:r>
            <a:r>
              <a:rPr lang="de-DE" sz="2000" dirty="0"/>
              <a:t> ~20 Hz 		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Many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stable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long-lived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isotopes</a:t>
            </a:r>
          </a:p>
          <a:p>
            <a:pPr lvl="1">
              <a:lnSpc>
                <a:spcPct val="100000"/>
              </a:lnSpc>
            </a:pPr>
            <a:r>
              <a:rPr lang="de-DE" sz="2000" dirty="0"/>
              <a:t>A </a:t>
            </a:r>
            <a:r>
              <a:rPr lang="en-US" sz="2000" dirty="0"/>
              <a:t>= 40, 42, 44, 46, 48</a:t>
            </a:r>
          </a:p>
          <a:p>
            <a:pPr>
              <a:lnSpc>
                <a:spcPct val="150000"/>
              </a:lnSpc>
            </a:pP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One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valence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electron</a:t>
            </a:r>
            <a:endParaRPr lang="de-DE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Linear King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plots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(so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far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de-DE" sz="2000" dirty="0"/>
              <a:t>King </a:t>
            </a:r>
            <a:r>
              <a:rPr lang="de-DE" sz="2000" dirty="0" err="1"/>
              <a:t>plot</a:t>
            </a:r>
            <a:r>
              <a:rPr lang="de-DE" sz="2000" dirty="0"/>
              <a:t> in ( 3d 3/2 → 4s ; 3d 5/2 → 4s ) </a:t>
            </a:r>
            <a:r>
              <a:rPr lang="de-DE" sz="2000" dirty="0" err="1"/>
              <a:t>is</a:t>
            </a:r>
            <a:r>
              <a:rPr lang="de-DE" sz="2000" dirty="0"/>
              <a:t> linear.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A78E5-3107-0CB9-3EF4-A5B2C0FA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en-US" dirty="0"/>
              <a:t>Ca</a:t>
            </a:r>
            <a:r>
              <a:rPr lang="en-US" sz="4900" baseline="30000" dirty="0"/>
              <a:t>+ </a:t>
            </a:r>
            <a:r>
              <a:rPr lang="de-DE" dirty="0"/>
              <a:t>?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A5F6BFB0-4BC7-787D-EC45-5A4B85236873}"/>
              </a:ext>
            </a:extLst>
          </p:cNvPr>
          <p:cNvSpPr txBox="1"/>
          <p:nvPr/>
        </p:nvSpPr>
        <p:spPr>
          <a:xfrm>
            <a:off x="1941950" y="5238519"/>
            <a:ext cx="93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guet Script" panose="020B0604020202020204" pitchFamily="2" charset="0"/>
              </a:rPr>
              <a:t>? ? 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F15630-E578-F9D0-B0B1-B9DA585F61E9}"/>
              </a:ext>
            </a:extLst>
          </p:cNvPr>
          <p:cNvSpPr txBox="1"/>
          <p:nvPr/>
        </p:nvSpPr>
        <p:spPr>
          <a:xfrm>
            <a:off x="418802" y="5697747"/>
            <a:ext cx="40680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Plots constructed from isotope shifts.</a:t>
            </a:r>
            <a:endParaRPr lang="de-DE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DD96417-5D2D-7272-6741-880E046E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2</a:t>
            </a:fld>
            <a:endParaRPr lang="de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2BABBA-8693-9699-8D9F-51F053680092}"/>
              </a:ext>
            </a:extLst>
          </p:cNvPr>
          <p:cNvSpPr/>
          <p:nvPr/>
        </p:nvSpPr>
        <p:spPr>
          <a:xfrm>
            <a:off x="7305675" y="3582661"/>
            <a:ext cx="1790700" cy="47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40DC2-0EC9-34EC-7E99-BFEBDB8A5D0F}"/>
              </a:ext>
            </a:extLst>
          </p:cNvPr>
          <p:cNvSpPr/>
          <p:nvPr/>
        </p:nvSpPr>
        <p:spPr>
          <a:xfrm>
            <a:off x="8878733" y="2364581"/>
            <a:ext cx="1790700" cy="47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DAADE1-91F1-9E37-B976-C1C2A44A847E}"/>
              </a:ext>
            </a:extLst>
          </p:cNvPr>
          <p:cNvSpPr/>
          <p:nvPr/>
        </p:nvSpPr>
        <p:spPr>
          <a:xfrm>
            <a:off x="8878733" y="1727200"/>
            <a:ext cx="1790700" cy="47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9D33C-552F-F230-9D0C-FA8575D7E10C}"/>
              </a:ext>
            </a:extLst>
          </p:cNvPr>
          <p:cNvSpPr txBox="1"/>
          <p:nvPr/>
        </p:nvSpPr>
        <p:spPr>
          <a:xfrm>
            <a:off x="8831106" y="1345169"/>
            <a:ext cx="885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3d </a:t>
            </a:r>
            <a:r>
              <a:rPr lang="de-DE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de-DE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5/2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6EC6D9-356F-9D7D-C511-D2BD62855AFC}"/>
              </a:ext>
            </a:extLst>
          </p:cNvPr>
          <p:cNvSpPr txBox="1"/>
          <p:nvPr/>
        </p:nvSpPr>
        <p:spPr>
          <a:xfrm>
            <a:off x="8831107" y="1995249"/>
            <a:ext cx="885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3d </a:t>
            </a:r>
            <a:r>
              <a:rPr lang="de-DE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de-DE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de-DE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823E18-1FD8-C6C8-3FCA-1DB4F6DDD9E9}"/>
              </a:ext>
            </a:extLst>
          </p:cNvPr>
          <p:cNvSpPr txBox="1"/>
          <p:nvPr/>
        </p:nvSpPr>
        <p:spPr>
          <a:xfrm>
            <a:off x="6862762" y="3172991"/>
            <a:ext cx="885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4s</a:t>
            </a:r>
            <a:r>
              <a:rPr lang="de-DE" sz="1800" dirty="0"/>
              <a:t> </a:t>
            </a:r>
            <a:r>
              <a:rPr lang="de-DE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de-DE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1/2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06DDEA-DB8C-E85E-1AEE-18099AFE3BE4}"/>
              </a:ext>
            </a:extLst>
          </p:cNvPr>
          <p:cNvCxnSpPr>
            <a:stCxn id="14" idx="1"/>
          </p:cNvCxnSpPr>
          <p:nvPr/>
        </p:nvCxnSpPr>
        <p:spPr>
          <a:xfrm flipH="1">
            <a:off x="7991475" y="1751013"/>
            <a:ext cx="887258" cy="183164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2CC727-B344-DBF6-43E1-966DDA2ED879}"/>
              </a:ext>
            </a:extLst>
          </p:cNvPr>
          <p:cNvCxnSpPr>
            <a:cxnSpLocks/>
          </p:cNvCxnSpPr>
          <p:nvPr/>
        </p:nvCxnSpPr>
        <p:spPr>
          <a:xfrm flipH="1">
            <a:off x="8568975" y="2412206"/>
            <a:ext cx="1205108" cy="115485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feld 9">
            <a:extLst>
              <a:ext uri="{FF2B5EF4-FFF2-40B4-BE49-F238E27FC236}">
                <a16:creationId xmlns:a16="http://schemas.microsoft.com/office/drawing/2014/main" id="{B01AD398-12E1-7B8E-3DCD-951CD75DDF6A}"/>
              </a:ext>
            </a:extLst>
          </p:cNvPr>
          <p:cNvSpPr txBox="1"/>
          <p:nvPr/>
        </p:nvSpPr>
        <p:spPr>
          <a:xfrm>
            <a:off x="7062340" y="5867660"/>
            <a:ext cx="4068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de-DE" sz="1400" dirty="0"/>
              <a:t>[Knollmann et al. PRA 100, 022514 (2019)] </a:t>
            </a:r>
          </a:p>
          <a:p>
            <a:pPr lvl="1"/>
            <a:r>
              <a:rPr lang="de-DE" sz="1400" dirty="0"/>
              <a:t>[</a:t>
            </a:r>
            <a:r>
              <a:rPr lang="de-DE" sz="1400" dirty="0" err="1"/>
              <a:t>Solaro</a:t>
            </a:r>
            <a:r>
              <a:rPr lang="de-DE" sz="1400" dirty="0"/>
              <a:t> et al. PRL 125, 123003 (2020)]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463A0A-E4BA-A0D1-632E-6AA3B201ED25}"/>
              </a:ext>
            </a:extLst>
          </p:cNvPr>
          <p:cNvSpPr txBox="1"/>
          <p:nvPr/>
        </p:nvSpPr>
        <p:spPr>
          <a:xfrm>
            <a:off x="7377112" y="1380896"/>
            <a:ext cx="742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Ca</a:t>
            </a:r>
            <a:r>
              <a:rPr lang="en-US" sz="3600" b="1" baseline="30000" dirty="0"/>
              <a:t>+</a:t>
            </a:r>
            <a:endParaRPr lang="en-US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86DA45-598B-8766-89E8-4E9AE20B5B62}"/>
              </a:ext>
            </a:extLst>
          </p:cNvPr>
          <p:cNvSpPr txBox="1"/>
          <p:nvPr/>
        </p:nvSpPr>
        <p:spPr>
          <a:xfrm rot="17741567">
            <a:off x="7858931" y="2334703"/>
            <a:ext cx="888088" cy="379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729 </a:t>
            </a:r>
            <a:r>
              <a:rPr lang="de-DE" sz="1800" b="1" dirty="0" err="1">
                <a:solidFill>
                  <a:schemeClr val="accent2">
                    <a:lumMod val="75000"/>
                  </a:schemeClr>
                </a:solidFill>
              </a:rPr>
              <a:t>nm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E57FC8-800D-D702-3444-1774158BF87F}"/>
              </a:ext>
            </a:extLst>
          </p:cNvPr>
          <p:cNvSpPr txBox="1"/>
          <p:nvPr/>
        </p:nvSpPr>
        <p:spPr>
          <a:xfrm rot="18898286">
            <a:off x="8543509" y="2718318"/>
            <a:ext cx="888088" cy="379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732 </a:t>
            </a:r>
            <a:r>
              <a:rPr lang="de-DE" sz="1800" b="1" dirty="0" err="1">
                <a:solidFill>
                  <a:schemeClr val="accent2">
                    <a:lumMod val="75000"/>
                  </a:schemeClr>
                </a:solidFill>
              </a:rPr>
              <a:t>nm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" name="Grafik 4">
            <a:extLst>
              <a:ext uri="{FF2B5EF4-FFF2-40B4-BE49-F238E27FC236}">
                <a16:creationId xmlns:a16="http://schemas.microsoft.com/office/drawing/2014/main" id="{4842AD38-6710-C88D-0F29-4495A36F3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158" y="1093906"/>
            <a:ext cx="3954370" cy="3788838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AE64CC16-6BBE-FE3F-2474-EA488630547A}"/>
              </a:ext>
            </a:extLst>
          </p:cNvPr>
          <p:cNvSpPr txBox="1"/>
          <p:nvPr/>
        </p:nvSpPr>
        <p:spPr>
          <a:xfrm>
            <a:off x="7720414" y="4864700"/>
            <a:ext cx="274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(3d</a:t>
            </a:r>
            <a:r>
              <a:rPr lang="en-US" baseline="-25000" dirty="0"/>
              <a:t>3/2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4s,   3d</a:t>
            </a:r>
            <a:r>
              <a:rPr lang="en-US" baseline="-25000" dirty="0"/>
              <a:t>5/2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4s)</a:t>
            </a:r>
          </a:p>
        </p:txBody>
      </p:sp>
    </p:spTree>
    <p:extLst>
      <p:ext uri="{BB962C8B-B14F-4D97-AF65-F5344CB8AC3E}">
        <p14:creationId xmlns:p14="http://schemas.microsoft.com/office/powerpoint/2010/main" val="305485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E5A4D-0B18-510F-A0C0-FBD33823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F0DE01-9964-2BDC-525C-29B31AE8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6624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error bars in isotope shifts blur nonlinearity rather quickly (10-20 Hz)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Theoretical error of calculated isotope shifts does not allow us to predict nonlinearity in</a:t>
            </a:r>
            <a:r>
              <a:rPr lang="de-DE" sz="2400" dirty="0"/>
              <a:t> </a:t>
            </a:r>
            <a:r>
              <a:rPr lang="en-US" sz="2400" dirty="0"/>
              <a:t>(3d</a:t>
            </a:r>
            <a:r>
              <a:rPr lang="en-US" sz="2400" baseline="-25000" dirty="0"/>
              <a:t>3/2</a:t>
            </a:r>
            <a:r>
              <a:rPr lang="en-US" sz="2400" dirty="0"/>
              <a:t> </a:t>
            </a:r>
            <a:r>
              <a:rPr lang="de-DE" sz="2400" dirty="0"/>
              <a:t>→</a:t>
            </a:r>
            <a:r>
              <a:rPr lang="en-US" sz="2400" dirty="0"/>
              <a:t> 4s,   3d</a:t>
            </a:r>
            <a:r>
              <a:rPr lang="en-US" sz="2400" baseline="-25000" dirty="0"/>
              <a:t>5/2</a:t>
            </a:r>
            <a:r>
              <a:rPr lang="en-US" sz="2400" dirty="0"/>
              <a:t> </a:t>
            </a:r>
            <a:r>
              <a:rPr lang="de-DE" sz="2400" dirty="0"/>
              <a:t>→</a:t>
            </a:r>
            <a:r>
              <a:rPr lang="en-US" sz="2400" dirty="0"/>
              <a:t> 4s) pair.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/>
              <a:t>But </a:t>
            </a:r>
            <a:r>
              <a:rPr lang="en-US" sz="2400" dirty="0"/>
              <a:t>we still can see the relative impact of IS terms: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</a:rPr>
              <a:t>2</a:t>
            </a:r>
            <a:r>
              <a:rPr lang="en-US" sz="2000" baseline="30000" dirty="0">
                <a:solidFill>
                  <a:srgbClr val="0070C0"/>
                </a:solidFill>
              </a:rPr>
              <a:t>nd</a:t>
            </a:r>
            <a:r>
              <a:rPr lang="en-US" sz="2000" dirty="0">
                <a:solidFill>
                  <a:srgbClr val="0070C0"/>
                </a:solidFill>
              </a:rPr>
              <a:t> order MS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70C0"/>
                </a:solidFill>
              </a:rPr>
              <a:t>nuclear polarizatio</a:t>
            </a:r>
            <a:r>
              <a:rPr lang="en-US" sz="2000" dirty="0"/>
              <a:t>n are the main sources in (3d</a:t>
            </a:r>
            <a:r>
              <a:rPr lang="en-US" sz="2000" baseline="-25000" dirty="0"/>
              <a:t>3/2</a:t>
            </a:r>
            <a:r>
              <a:rPr lang="en-US" sz="2000" dirty="0"/>
              <a:t> </a:t>
            </a:r>
            <a:r>
              <a:rPr lang="de-DE" sz="2000" dirty="0"/>
              <a:t>→</a:t>
            </a:r>
            <a:r>
              <a:rPr lang="en-US" sz="2000" dirty="0"/>
              <a:t> 4s,   3d</a:t>
            </a:r>
            <a:r>
              <a:rPr lang="en-US" sz="2000" baseline="-25000" dirty="0"/>
              <a:t>5/2</a:t>
            </a:r>
            <a:r>
              <a:rPr lang="en-US" sz="2000" dirty="0"/>
              <a:t> </a:t>
            </a:r>
            <a:r>
              <a:rPr lang="de-DE" sz="2000" dirty="0"/>
              <a:t>→</a:t>
            </a:r>
            <a:r>
              <a:rPr lang="en-US" sz="2000" dirty="0"/>
              <a:t> 4s)</a:t>
            </a:r>
          </a:p>
          <a:p>
            <a:pPr lvl="1">
              <a:lnSpc>
                <a:spcPct val="150000"/>
              </a:lnSpc>
            </a:pP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7982B5-6DEC-67B2-756B-D186651D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20</a:t>
            </a:fld>
            <a:endParaRPr lang="de-DE"/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E4D8F699-18C4-FF25-5725-583D65A0A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075" y="316827"/>
            <a:ext cx="2418736" cy="1441329"/>
          </a:xfrm>
          <a:prstGeom prst="rect">
            <a:avLst/>
          </a:prstGeom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60DA3945-2B93-C985-8E5B-0403E393FE2B}"/>
              </a:ext>
            </a:extLst>
          </p:cNvPr>
          <p:cNvSpPr txBox="1"/>
          <p:nvPr/>
        </p:nvSpPr>
        <p:spPr>
          <a:xfrm>
            <a:off x="11469710" y="1690688"/>
            <a:ext cx="56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Hz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5BF271FE-B380-01CC-FA31-B9B26349D0EA}"/>
              </a:ext>
            </a:extLst>
          </p:cNvPr>
          <p:cNvSpPr txBox="1"/>
          <p:nvPr/>
        </p:nvSpPr>
        <p:spPr>
          <a:xfrm>
            <a:off x="8925856" y="249358"/>
            <a:ext cx="569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count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735A718-C620-5633-1786-A58413099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9" t="29504" r="22128" b="19574"/>
          <a:stretch/>
        </p:blipFill>
        <p:spPr>
          <a:xfrm>
            <a:off x="2784870" y="4944160"/>
            <a:ext cx="3846887" cy="149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29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7DEBCBB-8FCE-2CCB-7668-4938E8BBB568}"/>
              </a:ext>
            </a:extLst>
          </p:cNvPr>
          <p:cNvSpPr txBox="1">
            <a:spLocks/>
          </p:cNvSpPr>
          <p:nvPr/>
        </p:nvSpPr>
        <p:spPr>
          <a:xfrm>
            <a:off x="1205948" y="900430"/>
            <a:ext cx="9915939" cy="2946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5400" dirty="0" err="1">
                <a:solidFill>
                  <a:schemeClr val="tx2"/>
                </a:solidFill>
                <a:latin typeface="Bahnschrift SemiCondensed" panose="020B0502040204020203" pitchFamily="34" charset="0"/>
              </a:rPr>
              <a:t>Thank</a:t>
            </a:r>
            <a:r>
              <a:rPr lang="de-DE" sz="5400" dirty="0">
                <a:solidFill>
                  <a:schemeClr val="tx2"/>
                </a:solidFill>
                <a:latin typeface="Bahnschrift SemiCondensed" panose="020B0502040204020203" pitchFamily="34" charset="0"/>
              </a:rPr>
              <a:t> </a:t>
            </a:r>
            <a:r>
              <a:rPr lang="de-DE" sz="5400" dirty="0" err="1">
                <a:solidFill>
                  <a:schemeClr val="tx2"/>
                </a:solidFill>
                <a:latin typeface="Bahnschrift SemiCondensed" panose="020B0502040204020203" pitchFamily="34" charset="0"/>
              </a:rPr>
              <a:t>you</a:t>
            </a:r>
            <a:r>
              <a:rPr lang="de-DE" sz="5400" dirty="0">
                <a:solidFill>
                  <a:schemeClr val="tx2"/>
                </a:solidFill>
                <a:latin typeface="Bahnschrift SemiCondensed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3533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8A563-C75B-6737-34E6-5025E72D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FFC7B2-CA37-84F0-BE83-0CA507B97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C58247-876B-B901-97B1-B6A5102B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558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FB61C4FB-2888-178C-C85C-7AADB4919647}"/>
                  </a:ext>
                </a:extLst>
              </p:cNvPr>
              <p:cNvSpPr txBox="1"/>
              <p:nvPr/>
            </p:nvSpPr>
            <p:spPr>
              <a:xfrm>
                <a:off x="4563343" y="1614466"/>
                <a:ext cx="2873830" cy="7387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Cambria Math" panose="02040503050406030204" pitchFamily="18" charset="0"/>
                  </a:rPr>
                  <a:t>Ca+</a:t>
                </a:r>
                <a:endParaRPr lang="en-US" sz="16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=42, 44, 46, 48</m:t>
                      </m:r>
                    </m:oMath>
                  </m:oMathPara>
                </a14:m>
                <a:br>
                  <a:rPr lang="en-US" sz="1600" dirty="0"/>
                </a:br>
                <a:endParaRPr lang="de-DE" sz="16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FB61C4FB-2888-178C-C85C-7AADB4919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343" y="1614466"/>
                <a:ext cx="2873830" cy="738728"/>
              </a:xfrm>
              <a:prstGeom prst="rect">
                <a:avLst/>
              </a:prstGeom>
              <a:blipFill>
                <a:blip r:embed="rId2"/>
                <a:stretch>
                  <a:fillRect t="-9917" b="-66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F3B34771-3CE0-B063-3A3C-46FF7573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450" y="2519609"/>
            <a:ext cx="438857" cy="235256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6EBE3D-F1D0-AA95-48C3-D8A5F435D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997" y="2543699"/>
            <a:ext cx="1059768" cy="23271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E1C540F-F8F6-4914-B70E-ABEAE662D706}"/>
              </a:ext>
            </a:extLst>
          </p:cNvPr>
          <p:cNvSpPr txBox="1"/>
          <p:nvPr/>
        </p:nvSpPr>
        <p:spPr>
          <a:xfrm>
            <a:off x="3018800" y="5541570"/>
            <a:ext cx="67414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Angeli</a:t>
            </a:r>
            <a:r>
              <a:rPr lang="en-US" sz="1600" dirty="0"/>
              <a:t>, I., </a:t>
            </a:r>
            <a:r>
              <a:rPr lang="en-US" sz="1600" dirty="0" err="1"/>
              <a:t>Marinova</a:t>
            </a:r>
            <a:r>
              <a:rPr lang="en-US" sz="1600" dirty="0"/>
              <a:t>, K. P. (2013). </a:t>
            </a:r>
            <a:r>
              <a:rPr lang="en-US" sz="1600" i="1" dirty="0"/>
              <a:t>Atomic Data and Nuclear Data Tables</a:t>
            </a:r>
            <a:r>
              <a:rPr lang="en-US" sz="1600" dirty="0"/>
              <a:t>, </a:t>
            </a:r>
            <a:r>
              <a:rPr lang="en-US" sz="1600" i="1" dirty="0"/>
              <a:t>99 </a:t>
            </a:r>
            <a:r>
              <a:rPr lang="en-US" sz="1600" dirty="0"/>
              <a:t>(1), 69-95.</a:t>
            </a:r>
            <a:endParaRPr lang="de-DE" sz="16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1A3364-809F-55F1-3CFF-D3F97263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345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4ABB-DDEC-9FA7-CE62-2F68F5F0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shift: cross term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7642D41-611A-43A8-F051-708D1BF9C3EC}"/>
                  </a:ext>
                </a:extLst>
              </p:cNvPr>
              <p:cNvSpPr txBox="1"/>
              <p:nvPr/>
            </p:nvSpPr>
            <p:spPr>
              <a:xfrm>
                <a:off x="9019003" y="365125"/>
                <a:ext cx="2873830" cy="554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=40 </m:t>
                    </m:r>
                  </m:oMath>
                </a14:m>
                <a:r>
                  <a:rPr lang="en-US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=42, 44, 46, 48 .</m:t>
                      </m:r>
                    </m:oMath>
                  </m:oMathPara>
                </a14:m>
                <a:br>
                  <a:rPr lang="en-US" dirty="0"/>
                </a:br>
                <a:endParaRPr lang="de-DE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7642D41-611A-43A8-F051-708D1BF9C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003" y="365125"/>
                <a:ext cx="2873830" cy="554062"/>
              </a:xfrm>
              <a:prstGeom prst="rect">
                <a:avLst/>
              </a:prstGeom>
              <a:blipFill>
                <a:blip r:embed="rId3"/>
                <a:stretch>
                  <a:fillRect t="-14286" b="-98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21">
            <a:extLst>
              <a:ext uri="{FF2B5EF4-FFF2-40B4-BE49-F238E27FC236}">
                <a16:creationId xmlns:a16="http://schemas.microsoft.com/office/drawing/2014/main" id="{FD6B46EB-608F-61C3-6F80-C01216BC09CA}"/>
              </a:ext>
            </a:extLst>
          </p:cNvPr>
          <p:cNvSpPr txBox="1"/>
          <p:nvPr/>
        </p:nvSpPr>
        <p:spPr>
          <a:xfrm>
            <a:off x="721566" y="1915927"/>
            <a:ext cx="37555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dirty="0"/>
              <a:t>Comes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reduced</a:t>
            </a:r>
            <a:r>
              <a:rPr lang="de-DE" sz="2000" dirty="0"/>
              <a:t> </a:t>
            </a:r>
            <a:r>
              <a:rPr lang="de-DE" sz="2000" dirty="0" err="1"/>
              <a:t>mass</a:t>
            </a:r>
            <a:r>
              <a:rPr lang="de-DE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00AB8B-9DF4-CF4F-99CF-DB9D3DA4F34D}"/>
                  </a:ext>
                </a:extLst>
              </p:cNvPr>
              <p:cNvSpPr txBox="1"/>
              <p:nvPr/>
            </p:nvSpPr>
            <p:spPr>
              <a:xfrm>
                <a:off x="3060176" y="2857166"/>
                <a:ext cx="5279011" cy="735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(1−3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00AB8B-9DF4-CF4F-99CF-DB9D3DA4F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76" y="2857166"/>
                <a:ext cx="5279011" cy="735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9AC974-0699-11A4-59EE-CCDE6768D7D7}"/>
                  </a:ext>
                </a:extLst>
              </p:cNvPr>
              <p:cNvSpPr txBox="1"/>
              <p:nvPr/>
            </p:nvSpPr>
            <p:spPr>
              <a:xfrm>
                <a:off x="3179191" y="4000834"/>
                <a:ext cx="5040982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𝐹𝑆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𝑖𝑎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9AC974-0699-11A4-59EE-CCDE6768D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191" y="4000834"/>
                <a:ext cx="5040982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21">
            <a:extLst>
              <a:ext uri="{FF2B5EF4-FFF2-40B4-BE49-F238E27FC236}">
                <a16:creationId xmlns:a16="http://schemas.microsoft.com/office/drawing/2014/main" id="{AA0FD89D-4165-4989-E5F3-7FB8B66B7F45}"/>
              </a:ext>
            </a:extLst>
          </p:cNvPr>
          <p:cNvSpPr txBox="1"/>
          <p:nvPr/>
        </p:nvSpPr>
        <p:spPr>
          <a:xfrm>
            <a:off x="3379324" y="5331540"/>
            <a:ext cx="46407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600" dirty="0">
                <a:solidFill>
                  <a:srgbClr val="00B0F0"/>
                </a:solidFill>
              </a:rPr>
              <a:t>(But </a:t>
            </a:r>
            <a:r>
              <a:rPr lang="de-DE" sz="1600" dirty="0" err="1">
                <a:solidFill>
                  <a:srgbClr val="00B0F0"/>
                </a:solidFill>
              </a:rPr>
              <a:t>it‘s</a:t>
            </a:r>
            <a:r>
              <a:rPr lang="de-DE" sz="1600" dirty="0">
                <a:solidFill>
                  <a:srgbClr val="00B0F0"/>
                </a:solidFill>
              </a:rPr>
              <a:t> </a:t>
            </a:r>
            <a:r>
              <a:rPr lang="de-DE" sz="1600" dirty="0" err="1">
                <a:solidFill>
                  <a:srgbClr val="00B0F0"/>
                </a:solidFill>
              </a:rPr>
              <a:t>small</a:t>
            </a:r>
            <a:r>
              <a:rPr lang="de-DE" sz="1600" dirty="0">
                <a:solidFill>
                  <a:srgbClr val="00B0F0"/>
                </a:solidFill>
              </a:rPr>
              <a:t>, </a:t>
            </a:r>
            <a:r>
              <a:rPr lang="de-DE" sz="1600" dirty="0" err="1">
                <a:solidFill>
                  <a:srgbClr val="00B0F0"/>
                </a:solidFill>
              </a:rPr>
              <a:t>weak</a:t>
            </a:r>
            <a:r>
              <a:rPr lang="de-DE" sz="1600" dirty="0">
                <a:solidFill>
                  <a:srgbClr val="00B0F0"/>
                </a:solidFill>
              </a:rPr>
              <a:t>, and </a:t>
            </a:r>
            <a:r>
              <a:rPr lang="de-DE" sz="1600" dirty="0" err="1">
                <a:solidFill>
                  <a:srgbClr val="00B0F0"/>
                </a:solidFill>
              </a:rPr>
              <a:t>insignificant</a:t>
            </a:r>
            <a:r>
              <a:rPr lang="de-DE" sz="1600" dirty="0">
                <a:solidFill>
                  <a:srgbClr val="00B0F0"/>
                </a:solidFill>
              </a:rPr>
              <a:t> </a:t>
            </a:r>
            <a:r>
              <a:rPr lang="de-DE" sz="1600" dirty="0" err="1">
                <a:solidFill>
                  <a:srgbClr val="00B0F0"/>
                </a:solidFill>
              </a:rPr>
              <a:t>anyway</a:t>
            </a:r>
            <a:r>
              <a:rPr lang="de-DE" sz="1600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03D1D95-F7E3-4D05-AEEE-BA28F14D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556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C3A6325-1342-4895-F7C6-4A4F2881B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75" y="1079065"/>
            <a:ext cx="9498650" cy="445398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9B0EAD1-0E9F-18A7-DAD6-06EA67CB8985}"/>
              </a:ext>
            </a:extLst>
          </p:cNvPr>
          <p:cNvSpPr txBox="1"/>
          <p:nvPr/>
        </p:nvSpPr>
        <p:spPr>
          <a:xfrm>
            <a:off x="488405" y="490927"/>
            <a:ext cx="2904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Electronic constants</a:t>
            </a:r>
            <a:endParaRPr lang="de-DE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93ED736-C6D8-7566-C441-639F7209AC4B}"/>
              </a:ext>
            </a:extLst>
          </p:cNvPr>
          <p:cNvSpPr/>
          <p:nvPr/>
        </p:nvSpPr>
        <p:spPr>
          <a:xfrm>
            <a:off x="1463935" y="2407175"/>
            <a:ext cx="338361" cy="3095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3327CDC-A6A6-5968-359F-CFA467182F97}"/>
              </a:ext>
            </a:extLst>
          </p:cNvPr>
          <p:cNvSpPr/>
          <p:nvPr/>
        </p:nvSpPr>
        <p:spPr>
          <a:xfrm>
            <a:off x="1463935" y="3520358"/>
            <a:ext cx="338362" cy="3095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5FBADAB-3BBF-3775-D9CB-E582B081EC31}"/>
              </a:ext>
            </a:extLst>
          </p:cNvPr>
          <p:cNvSpPr/>
          <p:nvPr/>
        </p:nvSpPr>
        <p:spPr>
          <a:xfrm>
            <a:off x="1463934" y="4217185"/>
            <a:ext cx="338362" cy="3095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4B3C2C3-E853-3559-D4F5-8463E5645E8D}"/>
              </a:ext>
            </a:extLst>
          </p:cNvPr>
          <p:cNvSpPr/>
          <p:nvPr/>
        </p:nvSpPr>
        <p:spPr>
          <a:xfrm>
            <a:off x="1463934" y="5020848"/>
            <a:ext cx="338362" cy="3095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881782-6520-6255-D346-8DD311923D24}"/>
              </a:ext>
            </a:extLst>
          </p:cNvPr>
          <p:cNvSpPr txBox="1"/>
          <p:nvPr/>
        </p:nvSpPr>
        <p:spPr>
          <a:xfrm>
            <a:off x="6962092" y="5660513"/>
            <a:ext cx="52299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~10% accuracy 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theoretical calculations 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05F970-72E6-A046-E01A-59EB7737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203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0EE541-5224-8C6F-3A6D-3692ACE5F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56" y="889841"/>
            <a:ext cx="10483173" cy="483208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A784C76-A9CA-F453-FF4C-FCF7165B7535}"/>
              </a:ext>
            </a:extLst>
          </p:cNvPr>
          <p:cNvSpPr txBox="1"/>
          <p:nvPr/>
        </p:nvSpPr>
        <p:spPr>
          <a:xfrm>
            <a:off x="626184" y="1358196"/>
            <a:ext cx="548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40-</a:t>
            </a:r>
            <a:endParaRPr lang="de-D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E829C7E-5974-83E9-07AB-034083E79FB6}"/>
              </a:ext>
            </a:extLst>
          </p:cNvPr>
          <p:cNvSpPr txBox="1"/>
          <p:nvPr/>
        </p:nvSpPr>
        <p:spPr>
          <a:xfrm>
            <a:off x="656827" y="3611066"/>
            <a:ext cx="548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40-</a:t>
            </a:r>
            <a:endParaRPr lang="de-D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C99F9E-38D9-9719-3AEC-B93A3B2C332C}"/>
              </a:ext>
            </a:extLst>
          </p:cNvPr>
          <p:cNvSpPr txBox="1"/>
          <p:nvPr/>
        </p:nvSpPr>
        <p:spPr>
          <a:xfrm>
            <a:off x="7187379" y="58844"/>
            <a:ext cx="52299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~100 MHz theoretical accuracy 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isotope shift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1B692AD-67DF-6DED-FA86-164ACFCF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584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9FF9AF1-D51D-9B9A-95C0-2FD4B803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30" y="1075346"/>
            <a:ext cx="10674758" cy="47073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48400DD-6D5B-4ED0-2C7E-EBF66882E0C5}"/>
              </a:ext>
            </a:extLst>
          </p:cNvPr>
          <p:cNvSpPr txBox="1"/>
          <p:nvPr/>
        </p:nvSpPr>
        <p:spPr>
          <a:xfrm>
            <a:off x="504118" y="1197249"/>
            <a:ext cx="548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40-</a:t>
            </a:r>
            <a:endParaRPr lang="de-D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B06720-C283-606E-AA16-F568E441CCD8}"/>
              </a:ext>
            </a:extLst>
          </p:cNvPr>
          <p:cNvSpPr txBox="1"/>
          <p:nvPr/>
        </p:nvSpPr>
        <p:spPr>
          <a:xfrm>
            <a:off x="504118" y="3458525"/>
            <a:ext cx="548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40-</a:t>
            </a:r>
            <a:endParaRPr lang="de-D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BE327E-E065-31BD-D1D1-C0256C7A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27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7063D1-E118-D15A-8DEB-7D66F77DA4E9}"/>
              </a:ext>
            </a:extLst>
          </p:cNvPr>
          <p:cNvSpPr txBox="1"/>
          <p:nvPr/>
        </p:nvSpPr>
        <p:spPr>
          <a:xfrm>
            <a:off x="7187379" y="58844"/>
            <a:ext cx="52299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~100 MHz theoretical accuracy 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isotope shift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9829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9A0C0C-AB9C-36D9-9D14-8DD29AA2BE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44" t="21842" r="14485" b="39622"/>
          <a:stretch/>
        </p:blipFill>
        <p:spPr>
          <a:xfrm>
            <a:off x="1027801" y="3199098"/>
            <a:ext cx="4543719" cy="19749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F94ABB-DDEC-9FA7-CE62-2F68F5F0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50" y="626417"/>
            <a:ext cx="10704976" cy="583811"/>
          </a:xfrm>
        </p:spPr>
        <p:txBody>
          <a:bodyPr>
            <a:noAutofit/>
          </a:bodyPr>
          <a:lstStyle/>
          <a:p>
            <a:r>
              <a:rPr lang="en-US" dirty="0"/>
              <a:t>Nonlinearity &amp; individual terms in Ca</a:t>
            </a:r>
            <a:r>
              <a:rPr lang="en-US" sz="4800" baseline="30000" dirty="0"/>
              <a:t>+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9771F-7893-5F45-D227-3133271F3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9" t="29504" r="22128" b="19574"/>
          <a:stretch/>
        </p:blipFill>
        <p:spPr>
          <a:xfrm>
            <a:off x="1481906" y="1774066"/>
            <a:ext cx="3646361" cy="14167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2BA3D1-961A-7A02-C53D-CB2A373A5F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16" t="18556" r="39699" b="24674"/>
          <a:stretch/>
        </p:blipFill>
        <p:spPr>
          <a:xfrm>
            <a:off x="7717079" y="1711554"/>
            <a:ext cx="2466589" cy="158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B6EF2B-2EB4-7470-D4C7-774C4C239FCA}"/>
              </a:ext>
            </a:extLst>
          </p:cNvPr>
          <p:cNvSpPr txBox="1"/>
          <p:nvPr/>
        </p:nvSpPr>
        <p:spPr>
          <a:xfrm>
            <a:off x="6839358" y="1357176"/>
            <a:ext cx="417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(4p</a:t>
            </a:r>
            <a:r>
              <a:rPr lang="en-US" baseline="-25000" dirty="0"/>
              <a:t>1/2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4s,   3d</a:t>
            </a:r>
            <a:r>
              <a:rPr lang="en-US" baseline="-25000" dirty="0"/>
              <a:t>3/2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4s,   3d</a:t>
            </a:r>
            <a:r>
              <a:rPr lang="en-US" baseline="-25000" dirty="0"/>
              <a:t>5/2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9AABE-2DF1-458D-8CFE-B39FFC7F0B76}"/>
              </a:ext>
            </a:extLst>
          </p:cNvPr>
          <p:cNvSpPr txBox="1"/>
          <p:nvPr/>
        </p:nvSpPr>
        <p:spPr>
          <a:xfrm>
            <a:off x="3359482" y="3769032"/>
            <a:ext cx="38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Hz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19C5E1-5801-A2E9-09F8-3ACEBF5EC9C9}"/>
              </a:ext>
            </a:extLst>
          </p:cNvPr>
          <p:cNvSpPr txBox="1"/>
          <p:nvPr/>
        </p:nvSpPr>
        <p:spPr>
          <a:xfrm>
            <a:off x="4644844" y="3769031"/>
            <a:ext cx="38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Hz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E7897F-7066-AA89-268A-2A242A7D05C3}"/>
              </a:ext>
            </a:extLst>
          </p:cNvPr>
          <p:cNvSpPr txBox="1"/>
          <p:nvPr/>
        </p:nvSpPr>
        <p:spPr>
          <a:xfrm>
            <a:off x="4075625" y="3769030"/>
            <a:ext cx="56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kHz</a:t>
            </a:r>
            <a:r>
              <a:rPr lang="en-US" sz="1400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AA5DD-66CA-2F04-B663-8493D118A696}"/>
              </a:ext>
            </a:extLst>
          </p:cNvPr>
          <p:cNvSpPr txBox="1"/>
          <p:nvPr/>
        </p:nvSpPr>
        <p:spPr>
          <a:xfrm>
            <a:off x="5331434" y="3769029"/>
            <a:ext cx="56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kHz</a:t>
            </a:r>
            <a:r>
              <a:rPr lang="en-US" sz="1400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E5ABE-E849-3D2D-5EDA-16D8A764DC88}"/>
              </a:ext>
            </a:extLst>
          </p:cNvPr>
          <p:cNvSpPr/>
          <p:nvPr/>
        </p:nvSpPr>
        <p:spPr>
          <a:xfrm>
            <a:off x="2073280" y="4076806"/>
            <a:ext cx="3433431" cy="1097264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98F686-6738-5F84-47C1-6A9FC6B2B193}"/>
              </a:ext>
            </a:extLst>
          </p:cNvPr>
          <p:cNvSpPr/>
          <p:nvPr/>
        </p:nvSpPr>
        <p:spPr>
          <a:xfrm>
            <a:off x="3083309" y="4096607"/>
            <a:ext cx="552417" cy="1487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50DFB1-81F0-6623-5D2A-7822BC18CE7B}"/>
              </a:ext>
            </a:extLst>
          </p:cNvPr>
          <p:cNvSpPr/>
          <p:nvPr/>
        </p:nvSpPr>
        <p:spPr>
          <a:xfrm>
            <a:off x="3702812" y="4076805"/>
            <a:ext cx="552417" cy="1487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533836-0A74-CEC5-733F-2D210AFE4527}"/>
              </a:ext>
            </a:extLst>
          </p:cNvPr>
          <p:cNvSpPr/>
          <p:nvPr/>
        </p:nvSpPr>
        <p:spPr>
          <a:xfrm>
            <a:off x="4353019" y="4076804"/>
            <a:ext cx="552417" cy="1487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528C1F-B4EF-6C68-564B-A1419FDB4EC0}"/>
              </a:ext>
            </a:extLst>
          </p:cNvPr>
          <p:cNvSpPr/>
          <p:nvPr/>
        </p:nvSpPr>
        <p:spPr>
          <a:xfrm>
            <a:off x="4965798" y="4074018"/>
            <a:ext cx="552417" cy="1487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48992E-19EA-C724-2F20-8B8E048714DA}"/>
              </a:ext>
            </a:extLst>
          </p:cNvPr>
          <p:cNvSpPr/>
          <p:nvPr/>
        </p:nvSpPr>
        <p:spPr>
          <a:xfrm>
            <a:off x="4319914" y="4785983"/>
            <a:ext cx="552417" cy="1487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373112-0CF8-9A98-0A4D-5F4227A4AF2B}"/>
              </a:ext>
            </a:extLst>
          </p:cNvPr>
          <p:cNvSpPr/>
          <p:nvPr/>
        </p:nvSpPr>
        <p:spPr>
          <a:xfrm>
            <a:off x="4954294" y="4793227"/>
            <a:ext cx="552417" cy="1487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FBC3437-397A-A788-5D75-B5FE454802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461" t="53839" r="14462" b="10240"/>
          <a:stretch/>
        </p:blipFill>
        <p:spPr>
          <a:xfrm>
            <a:off x="6557617" y="3307383"/>
            <a:ext cx="4520810" cy="182411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3D2BCD-3500-C721-B416-44936D88AECB}"/>
              </a:ext>
            </a:extLst>
          </p:cNvPr>
          <p:cNvSpPr/>
          <p:nvPr/>
        </p:nvSpPr>
        <p:spPr>
          <a:xfrm>
            <a:off x="7870260" y="3842992"/>
            <a:ext cx="2924911" cy="1206355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24C87F-45F0-092E-3989-3938097752F7}"/>
              </a:ext>
            </a:extLst>
          </p:cNvPr>
          <p:cNvSpPr/>
          <p:nvPr/>
        </p:nvSpPr>
        <p:spPr>
          <a:xfrm>
            <a:off x="9865778" y="3924535"/>
            <a:ext cx="552417" cy="1487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F58E5C4-B3BB-D29E-7FA2-82B56E449982}"/>
              </a:ext>
            </a:extLst>
          </p:cNvPr>
          <p:cNvSpPr/>
          <p:nvPr/>
        </p:nvSpPr>
        <p:spPr>
          <a:xfrm>
            <a:off x="9872440" y="4608875"/>
            <a:ext cx="552417" cy="1487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875D786-0287-66A3-0A60-4E913BE6938F}"/>
              </a:ext>
            </a:extLst>
          </p:cNvPr>
          <p:cNvSpPr txBox="1"/>
          <p:nvPr/>
        </p:nvSpPr>
        <p:spPr>
          <a:xfrm>
            <a:off x="1994054" y="1366883"/>
            <a:ext cx="274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(3d</a:t>
            </a:r>
            <a:r>
              <a:rPr lang="en-US" baseline="-25000" dirty="0"/>
              <a:t>3/2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4s,   3d</a:t>
            </a:r>
            <a:r>
              <a:rPr lang="en-US" baseline="-25000" dirty="0"/>
              <a:t>5/2</a:t>
            </a:r>
            <a:r>
              <a:rPr lang="en-US" dirty="0"/>
              <a:t> </a:t>
            </a:r>
            <a:r>
              <a:rPr lang="de-DE" dirty="0"/>
              <a:t>→</a:t>
            </a:r>
            <a:r>
              <a:rPr lang="en-US" dirty="0"/>
              <a:t> 4s)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C764BC53-2CEC-C937-A23F-F071FEF564D5}"/>
              </a:ext>
            </a:extLst>
          </p:cNvPr>
          <p:cNvSpPr/>
          <p:nvPr/>
        </p:nvSpPr>
        <p:spPr>
          <a:xfrm rot="2248700">
            <a:off x="3431713" y="5590411"/>
            <a:ext cx="1094611" cy="199510"/>
          </a:xfrm>
          <a:prstGeom prst="rightArrow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966634193">
                  <a:custGeom>
                    <a:avLst/>
                    <a:gdLst>
                      <a:gd name="connsiteX0" fmla="*/ 0 w 1094611"/>
                      <a:gd name="connsiteY0" fmla="*/ 49878 h 199510"/>
                      <a:gd name="connsiteX1" fmla="*/ 994856 w 1094611"/>
                      <a:gd name="connsiteY1" fmla="*/ 49878 h 199510"/>
                      <a:gd name="connsiteX2" fmla="*/ 994856 w 1094611"/>
                      <a:gd name="connsiteY2" fmla="*/ 0 h 199510"/>
                      <a:gd name="connsiteX3" fmla="*/ 1094611 w 1094611"/>
                      <a:gd name="connsiteY3" fmla="*/ 99755 h 199510"/>
                      <a:gd name="connsiteX4" fmla="*/ 994856 w 1094611"/>
                      <a:gd name="connsiteY4" fmla="*/ 199510 h 199510"/>
                      <a:gd name="connsiteX5" fmla="*/ 994856 w 1094611"/>
                      <a:gd name="connsiteY5" fmla="*/ 149633 h 199510"/>
                      <a:gd name="connsiteX6" fmla="*/ 0 w 1094611"/>
                      <a:gd name="connsiteY6" fmla="*/ 149633 h 199510"/>
                      <a:gd name="connsiteX7" fmla="*/ 0 w 1094611"/>
                      <a:gd name="connsiteY7" fmla="*/ 49878 h 199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94611" h="199510" extrusionOk="0">
                        <a:moveTo>
                          <a:pt x="0" y="49878"/>
                        </a:moveTo>
                        <a:cubicBezTo>
                          <a:pt x="275947" y="43160"/>
                          <a:pt x="835045" y="130200"/>
                          <a:pt x="994856" y="49878"/>
                        </a:cubicBezTo>
                        <a:cubicBezTo>
                          <a:pt x="990459" y="42377"/>
                          <a:pt x="996642" y="13539"/>
                          <a:pt x="994856" y="0"/>
                        </a:cubicBezTo>
                        <a:cubicBezTo>
                          <a:pt x="1012555" y="17014"/>
                          <a:pt x="1062105" y="56575"/>
                          <a:pt x="1094611" y="99755"/>
                        </a:cubicBezTo>
                        <a:cubicBezTo>
                          <a:pt x="1057677" y="149928"/>
                          <a:pt x="1011738" y="171184"/>
                          <a:pt x="994856" y="199510"/>
                        </a:cubicBezTo>
                        <a:cubicBezTo>
                          <a:pt x="994555" y="185082"/>
                          <a:pt x="995413" y="172433"/>
                          <a:pt x="994856" y="149633"/>
                        </a:cubicBezTo>
                        <a:cubicBezTo>
                          <a:pt x="753449" y="210337"/>
                          <a:pt x="481700" y="102312"/>
                          <a:pt x="0" y="149633"/>
                        </a:cubicBezTo>
                        <a:cubicBezTo>
                          <a:pt x="-5721" y="110533"/>
                          <a:pt x="-8269" y="82248"/>
                          <a:pt x="0" y="4987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718A4F70-6452-967E-CE56-80DE28D4E945}"/>
              </a:ext>
            </a:extLst>
          </p:cNvPr>
          <p:cNvSpPr/>
          <p:nvPr/>
        </p:nvSpPr>
        <p:spPr>
          <a:xfrm rot="8288909">
            <a:off x="6292052" y="5548103"/>
            <a:ext cx="1094611" cy="199510"/>
          </a:xfrm>
          <a:prstGeom prst="rightArrow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966634193">
                  <a:custGeom>
                    <a:avLst/>
                    <a:gdLst>
                      <a:gd name="connsiteX0" fmla="*/ 0 w 1094611"/>
                      <a:gd name="connsiteY0" fmla="*/ 49878 h 199510"/>
                      <a:gd name="connsiteX1" fmla="*/ 994856 w 1094611"/>
                      <a:gd name="connsiteY1" fmla="*/ 49878 h 199510"/>
                      <a:gd name="connsiteX2" fmla="*/ 994856 w 1094611"/>
                      <a:gd name="connsiteY2" fmla="*/ 0 h 199510"/>
                      <a:gd name="connsiteX3" fmla="*/ 1094611 w 1094611"/>
                      <a:gd name="connsiteY3" fmla="*/ 99755 h 199510"/>
                      <a:gd name="connsiteX4" fmla="*/ 994856 w 1094611"/>
                      <a:gd name="connsiteY4" fmla="*/ 199510 h 199510"/>
                      <a:gd name="connsiteX5" fmla="*/ 994856 w 1094611"/>
                      <a:gd name="connsiteY5" fmla="*/ 149633 h 199510"/>
                      <a:gd name="connsiteX6" fmla="*/ 0 w 1094611"/>
                      <a:gd name="connsiteY6" fmla="*/ 149633 h 199510"/>
                      <a:gd name="connsiteX7" fmla="*/ 0 w 1094611"/>
                      <a:gd name="connsiteY7" fmla="*/ 49878 h 199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94611" h="199510" extrusionOk="0">
                        <a:moveTo>
                          <a:pt x="0" y="49878"/>
                        </a:moveTo>
                        <a:cubicBezTo>
                          <a:pt x="275947" y="43160"/>
                          <a:pt x="835045" y="130200"/>
                          <a:pt x="994856" y="49878"/>
                        </a:cubicBezTo>
                        <a:cubicBezTo>
                          <a:pt x="990459" y="42377"/>
                          <a:pt x="996642" y="13539"/>
                          <a:pt x="994856" y="0"/>
                        </a:cubicBezTo>
                        <a:cubicBezTo>
                          <a:pt x="1012555" y="17014"/>
                          <a:pt x="1062105" y="56575"/>
                          <a:pt x="1094611" y="99755"/>
                        </a:cubicBezTo>
                        <a:cubicBezTo>
                          <a:pt x="1057677" y="149928"/>
                          <a:pt x="1011738" y="171184"/>
                          <a:pt x="994856" y="199510"/>
                        </a:cubicBezTo>
                        <a:cubicBezTo>
                          <a:pt x="994555" y="185082"/>
                          <a:pt x="995413" y="172433"/>
                          <a:pt x="994856" y="149633"/>
                        </a:cubicBezTo>
                        <a:cubicBezTo>
                          <a:pt x="753449" y="210337"/>
                          <a:pt x="481700" y="102312"/>
                          <a:pt x="0" y="149633"/>
                        </a:cubicBezTo>
                        <a:cubicBezTo>
                          <a:pt x="-5721" y="110533"/>
                          <a:pt x="-8269" y="82248"/>
                          <a:pt x="0" y="4987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0FE02EA-7431-0F90-E130-14C3C4B160F5}"/>
              </a:ext>
            </a:extLst>
          </p:cNvPr>
          <p:cNvSpPr txBox="1"/>
          <p:nvPr/>
        </p:nvSpPr>
        <p:spPr>
          <a:xfrm>
            <a:off x="4056944" y="5779179"/>
            <a:ext cx="2725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order MS,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nuclear polarization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1124E37-976D-CFDC-8214-1E0DC44B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0840" y="6293841"/>
            <a:ext cx="2743200" cy="365125"/>
          </a:xfrm>
        </p:spPr>
        <p:txBody>
          <a:bodyPr/>
          <a:lstStyle/>
          <a:p>
            <a:fld id="{8344FF77-6169-4170-9247-F0920DACFB2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7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animBg="1"/>
      <p:bldP spid="43" grpId="0" animBg="1"/>
      <p:bldP spid="44" grpId="0" animBg="1"/>
      <p:bldP spid="8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C262-05B8-4F19-8613-F6BF4F66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shifts</a:t>
            </a:r>
            <a:endParaRPr lang="de-D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A73944-D859-4A54-8636-4E84025B53D3}"/>
              </a:ext>
            </a:extLst>
          </p:cNvPr>
          <p:cNvCxnSpPr>
            <a:cxnSpLocks/>
          </p:cNvCxnSpPr>
          <p:nvPr/>
        </p:nvCxnSpPr>
        <p:spPr>
          <a:xfrm>
            <a:off x="674365" y="3113496"/>
            <a:ext cx="120736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4AB28A-853A-4E90-83A2-41CD8BFF401D}"/>
              </a:ext>
            </a:extLst>
          </p:cNvPr>
          <p:cNvCxnSpPr>
            <a:cxnSpLocks/>
          </p:cNvCxnSpPr>
          <p:nvPr/>
        </p:nvCxnSpPr>
        <p:spPr>
          <a:xfrm>
            <a:off x="674365" y="4589409"/>
            <a:ext cx="120736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29E46C-2B8F-4FBA-8E56-12CC851C8DD5}"/>
              </a:ext>
            </a:extLst>
          </p:cNvPr>
          <p:cNvCxnSpPr>
            <a:cxnSpLocks/>
          </p:cNvCxnSpPr>
          <p:nvPr/>
        </p:nvCxnSpPr>
        <p:spPr>
          <a:xfrm>
            <a:off x="2602299" y="3113496"/>
            <a:ext cx="120736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6384BA-0BA3-4B11-AB36-3C9E1A590F4D}"/>
              </a:ext>
            </a:extLst>
          </p:cNvPr>
          <p:cNvCxnSpPr>
            <a:cxnSpLocks/>
          </p:cNvCxnSpPr>
          <p:nvPr/>
        </p:nvCxnSpPr>
        <p:spPr>
          <a:xfrm>
            <a:off x="2602298" y="4589409"/>
            <a:ext cx="120736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5720B6-D427-454E-BED6-401E348A7B52}"/>
              </a:ext>
            </a:extLst>
          </p:cNvPr>
          <p:cNvCxnSpPr>
            <a:cxnSpLocks/>
          </p:cNvCxnSpPr>
          <p:nvPr/>
        </p:nvCxnSpPr>
        <p:spPr>
          <a:xfrm>
            <a:off x="2602299" y="2972933"/>
            <a:ext cx="120736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BC2BFA-5B48-47FA-9C8E-AFE2CC71E74C}"/>
              </a:ext>
            </a:extLst>
          </p:cNvPr>
          <p:cNvCxnSpPr>
            <a:cxnSpLocks/>
          </p:cNvCxnSpPr>
          <p:nvPr/>
        </p:nvCxnSpPr>
        <p:spPr>
          <a:xfrm>
            <a:off x="2614268" y="4097201"/>
            <a:ext cx="120736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rrow: Down 8">
            <a:extLst>
              <a:ext uri="{FF2B5EF4-FFF2-40B4-BE49-F238E27FC236}">
                <a16:creationId xmlns:a16="http://schemas.microsoft.com/office/drawing/2014/main" id="{961163D0-5700-4424-A42F-5E6CC8853157}"/>
              </a:ext>
            </a:extLst>
          </p:cNvPr>
          <p:cNvSpPr/>
          <p:nvPr/>
        </p:nvSpPr>
        <p:spPr>
          <a:xfrm>
            <a:off x="1140441" y="3113496"/>
            <a:ext cx="297404" cy="1475912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72628CC-0DF1-4B11-8511-E1166A975044}"/>
              </a:ext>
            </a:extLst>
          </p:cNvPr>
          <p:cNvSpPr/>
          <p:nvPr/>
        </p:nvSpPr>
        <p:spPr>
          <a:xfrm>
            <a:off x="3057278" y="2972933"/>
            <a:ext cx="297404" cy="1111067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2C2BF3-A738-40E2-BB54-454F53FE581E}"/>
                  </a:ext>
                </a:extLst>
              </p:cNvPr>
              <p:cNvSpPr txBox="1"/>
              <p:nvPr/>
            </p:nvSpPr>
            <p:spPr>
              <a:xfrm>
                <a:off x="1429556" y="3316299"/>
                <a:ext cx="439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2C2BF3-A738-40E2-BB54-454F53FE5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556" y="3316299"/>
                <a:ext cx="43954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8A90D9-A741-4F7E-993C-26295EF63105}"/>
                  </a:ext>
                </a:extLst>
              </p:cNvPr>
              <p:cNvSpPr/>
              <p:nvPr/>
            </p:nvSpPr>
            <p:spPr>
              <a:xfrm>
                <a:off x="3456931" y="3313491"/>
                <a:ext cx="17264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AA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8A90D9-A741-4F7E-993C-26295EF63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931" y="3313491"/>
                <a:ext cx="172643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EB3EAA9-28FC-4D66-85A4-3D06038648E6}"/>
              </a:ext>
            </a:extLst>
          </p:cNvPr>
          <p:cNvSpPr txBox="1"/>
          <p:nvPr/>
        </p:nvSpPr>
        <p:spPr>
          <a:xfrm>
            <a:off x="1012824" y="4812153"/>
            <a:ext cx="552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 SemiConden" panose="020B0502040204020203" pitchFamily="34" charset="0"/>
              </a:rPr>
              <a:t>Z,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A</a:t>
            </a:r>
            <a:endParaRPr lang="de-DE" sz="2000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D5D720-F3B4-45B9-B8E8-526BB150D730}"/>
              </a:ext>
            </a:extLst>
          </p:cNvPr>
          <p:cNvSpPr txBox="1"/>
          <p:nvPr/>
        </p:nvSpPr>
        <p:spPr>
          <a:xfrm>
            <a:off x="2876344" y="4809686"/>
            <a:ext cx="683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 SemiConden" panose="020B0502040204020203" pitchFamily="34" charset="0"/>
              </a:rPr>
              <a:t>Z,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A’</a:t>
            </a:r>
            <a:endParaRPr lang="de-DE" sz="2000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7C32DDC-2D26-459F-8B63-5BE0682DE030}"/>
                  </a:ext>
                </a:extLst>
              </p:cNvPr>
              <p:cNvSpPr/>
              <p:nvPr/>
            </p:nvSpPr>
            <p:spPr>
              <a:xfrm>
                <a:off x="5584555" y="1477432"/>
                <a:ext cx="5067671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32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32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sz="3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US" sz="3200" dirty="0">
                  <a:latin typeface="DaunPenh" panose="01010101010101010101" pitchFamily="2" charset="0"/>
                  <a:cs typeface="DaunPenh" panose="01010101010101010101" pitchFamily="2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7C32DDC-2D26-459F-8B63-5BE0682DE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555" y="1477432"/>
                <a:ext cx="5067671" cy="588110"/>
              </a:xfrm>
              <a:prstGeom prst="rect">
                <a:avLst/>
              </a:prstGeom>
              <a:blipFill>
                <a:blip r:embed="rId4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3117FF1-9703-45AA-BC7E-FB9D7C4F528D}"/>
              </a:ext>
            </a:extLst>
          </p:cNvPr>
          <p:cNvSpPr txBox="1"/>
          <p:nvPr/>
        </p:nvSpPr>
        <p:spPr>
          <a:xfrm>
            <a:off x="7375532" y="1325456"/>
            <a:ext cx="110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hnschrift SemiBold SemiConden" panose="020B0502040204020203" pitchFamily="34" charset="0"/>
              </a:rPr>
              <a:t>mass shift</a:t>
            </a:r>
            <a:endParaRPr lang="de-DE" sz="2400" dirty="0">
              <a:latin typeface="Bahnschrift SemiBold SemiConden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528603-34DE-47DD-B4AE-193B6EDD0614}"/>
              </a:ext>
            </a:extLst>
          </p:cNvPr>
          <p:cNvSpPr txBox="1"/>
          <p:nvPr/>
        </p:nvSpPr>
        <p:spPr>
          <a:xfrm>
            <a:off x="9316709" y="1342259"/>
            <a:ext cx="912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hnschrift SemiBold SemiConden" panose="020B0502040204020203" pitchFamily="34" charset="0"/>
              </a:rPr>
              <a:t>field</a:t>
            </a:r>
          </a:p>
          <a:p>
            <a:pPr algn="ctr"/>
            <a:r>
              <a:rPr lang="en-US" sz="2400" dirty="0">
                <a:latin typeface="Bahnschrift SemiBold SemiConden" panose="020B0502040204020203" pitchFamily="34" charset="0"/>
              </a:rPr>
              <a:t>shift</a:t>
            </a:r>
            <a:endParaRPr lang="de-DE" sz="2400" dirty="0">
              <a:latin typeface="Bahnschrift SemiBold SemiConden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7F2D4A-8041-496C-A55B-A85088DAEC77}"/>
                  </a:ext>
                </a:extLst>
              </p:cNvPr>
              <p:cNvSpPr txBox="1"/>
              <p:nvPr/>
            </p:nvSpPr>
            <p:spPr>
              <a:xfrm>
                <a:off x="5432764" y="5173905"/>
                <a:ext cx="2917692" cy="67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7F2D4A-8041-496C-A55B-A85088DAE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764" y="5173905"/>
                <a:ext cx="2917692" cy="6711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4DC7C08-145C-49F1-AD9C-F6BA3C0B7836}"/>
              </a:ext>
            </a:extLst>
          </p:cNvPr>
          <p:cNvSpPr txBox="1"/>
          <p:nvPr/>
        </p:nvSpPr>
        <p:spPr>
          <a:xfrm>
            <a:off x="5206267" y="2475315"/>
            <a:ext cx="400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1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order perturbation theory: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7EC4B4-1D13-41AF-8AFA-A9D7ECCA58E1}"/>
              </a:ext>
            </a:extLst>
          </p:cNvPr>
          <p:cNvSpPr/>
          <p:nvPr/>
        </p:nvSpPr>
        <p:spPr>
          <a:xfrm>
            <a:off x="7122101" y="3199178"/>
            <a:ext cx="390388" cy="5689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555902-B65F-48C6-AF8D-BEDD958CA82E}"/>
              </a:ext>
            </a:extLst>
          </p:cNvPr>
          <p:cNvSpPr/>
          <p:nvPr/>
        </p:nvSpPr>
        <p:spPr>
          <a:xfrm>
            <a:off x="9085464" y="3199178"/>
            <a:ext cx="390388" cy="5689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2B362-B4BF-46FB-8148-1307E243C4C6}"/>
              </a:ext>
            </a:extLst>
          </p:cNvPr>
          <p:cNvSpPr/>
          <p:nvPr/>
        </p:nvSpPr>
        <p:spPr>
          <a:xfrm>
            <a:off x="7721833" y="3199178"/>
            <a:ext cx="873962" cy="5689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884F6A-8D8E-4F63-940B-D1B53C7D539F}"/>
              </a:ext>
            </a:extLst>
          </p:cNvPr>
          <p:cNvSpPr/>
          <p:nvPr/>
        </p:nvSpPr>
        <p:spPr>
          <a:xfrm>
            <a:off x="9668320" y="3199178"/>
            <a:ext cx="1094124" cy="5689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5D03DC-1C71-4759-9856-C8376624A8CF}"/>
              </a:ext>
            </a:extLst>
          </p:cNvPr>
          <p:cNvSpPr txBox="1"/>
          <p:nvPr/>
        </p:nvSpPr>
        <p:spPr>
          <a:xfrm>
            <a:off x="6258329" y="4399923"/>
            <a:ext cx="241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accent4">
                    <a:lumMod val="75000"/>
                  </a:schemeClr>
                </a:solidFill>
                <a:effectLst/>
                <a:latin typeface="Bahnschrift SemiBold SemiConden" panose="020B0502040204020203" pitchFamily="34" charset="0"/>
              </a:rPr>
              <a:t>electronic</a:t>
            </a:r>
          </a:p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(isotope-independent)</a:t>
            </a:r>
            <a:endParaRPr lang="de-DE" sz="2000" dirty="0">
              <a:solidFill>
                <a:schemeClr val="accent4">
                  <a:lumMod val="7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6F48C5-61A8-4964-9742-E728316D4815}"/>
              </a:ext>
            </a:extLst>
          </p:cNvPr>
          <p:cNvSpPr txBox="1"/>
          <p:nvPr/>
        </p:nvSpPr>
        <p:spPr>
          <a:xfrm>
            <a:off x="9051024" y="4388120"/>
            <a:ext cx="248994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7030A0"/>
                </a:solidFill>
                <a:effectLst/>
                <a:latin typeface="Bahnschrift SemiBold SemiConden" panose="020B0502040204020203" pitchFamily="34" charset="0"/>
              </a:rPr>
              <a:t>nuclear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Bahnschrift Light SemiCondensed" panose="020B0502040204020203" pitchFamily="34" charset="0"/>
              </a:rPr>
              <a:t>(isotope-dependent)</a:t>
            </a:r>
            <a:endParaRPr lang="de-DE" sz="2000" dirty="0">
              <a:solidFill>
                <a:srgbClr val="7030A0"/>
              </a:solidFill>
              <a:latin typeface="Bahnschrift Light SemiCondensed" panose="020B0502040204020203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0EE36B-3BD0-40F0-9267-97933B7FE27B}"/>
              </a:ext>
            </a:extLst>
          </p:cNvPr>
          <p:cNvCxnSpPr>
            <a:cxnSpLocks/>
          </p:cNvCxnSpPr>
          <p:nvPr/>
        </p:nvCxnSpPr>
        <p:spPr>
          <a:xfrm flipV="1">
            <a:off x="7317295" y="3858771"/>
            <a:ext cx="0" cy="5207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3DC3462-45A5-40A0-A6B1-94E620AA0EBB}"/>
              </a:ext>
            </a:extLst>
          </p:cNvPr>
          <p:cNvCxnSpPr>
            <a:cxnSpLocks/>
          </p:cNvCxnSpPr>
          <p:nvPr/>
        </p:nvCxnSpPr>
        <p:spPr>
          <a:xfrm flipV="1">
            <a:off x="7328250" y="3870358"/>
            <a:ext cx="1963363" cy="51118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F62567-4F6A-494F-A45B-AC30691A2F10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8118390" y="3879199"/>
            <a:ext cx="2177609" cy="50892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15A2F8-A97C-4D86-B642-27D2092BA7EA}"/>
              </a:ext>
            </a:extLst>
          </p:cNvPr>
          <p:cNvCxnSpPr>
            <a:cxnSpLocks/>
          </p:cNvCxnSpPr>
          <p:nvPr/>
        </p:nvCxnSpPr>
        <p:spPr>
          <a:xfrm flipV="1">
            <a:off x="10306953" y="3836711"/>
            <a:ext cx="0" cy="56303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707F5B6-F5BF-47B6-83A6-13BAF0C77046}"/>
              </a:ext>
            </a:extLst>
          </p:cNvPr>
          <p:cNvSpPr/>
          <p:nvPr/>
        </p:nvSpPr>
        <p:spPr>
          <a:xfrm>
            <a:off x="7512489" y="1342259"/>
            <a:ext cx="833403" cy="86694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10D05E-D8C4-4FA0-B663-F6C00E847E63}"/>
              </a:ext>
            </a:extLst>
          </p:cNvPr>
          <p:cNvSpPr/>
          <p:nvPr/>
        </p:nvSpPr>
        <p:spPr>
          <a:xfrm>
            <a:off x="9356283" y="1342259"/>
            <a:ext cx="833403" cy="866940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904B3E-EEC3-4C39-906C-A902FCACF544}"/>
                  </a:ext>
                </a:extLst>
              </p:cNvPr>
              <p:cNvSpPr txBox="1"/>
              <p:nvPr/>
            </p:nvSpPr>
            <p:spPr>
              <a:xfrm>
                <a:off x="8764817" y="5257535"/>
                <a:ext cx="2917692" cy="74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904B3E-EEC3-4C39-906C-A902FCACF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817" y="5257535"/>
                <a:ext cx="2917692" cy="7473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feld 32">
            <a:extLst>
              <a:ext uri="{FF2B5EF4-FFF2-40B4-BE49-F238E27FC236}">
                <a16:creationId xmlns:a16="http://schemas.microsoft.com/office/drawing/2014/main" id="{AC85F438-DADE-DF6B-2199-598ED2D65402}"/>
              </a:ext>
            </a:extLst>
          </p:cNvPr>
          <p:cNvSpPr txBox="1"/>
          <p:nvPr/>
        </p:nvSpPr>
        <p:spPr>
          <a:xfrm>
            <a:off x="2799543" y="6157266"/>
            <a:ext cx="6652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To construct a King plot, you need TWO transitions.</a:t>
            </a:r>
            <a:endParaRPr lang="de-D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Foliennummernplatzhalter 35">
            <a:extLst>
              <a:ext uri="{FF2B5EF4-FFF2-40B4-BE49-F238E27FC236}">
                <a16:creationId xmlns:a16="http://schemas.microsoft.com/office/drawing/2014/main" id="{B39B09D6-0817-9C5A-5A27-2DF49BE2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3</a:t>
            </a:fld>
            <a:endParaRPr lang="de-D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F2B97D-B762-DB0C-F784-8F8A2D8CAC70}"/>
              </a:ext>
            </a:extLst>
          </p:cNvPr>
          <p:cNvSpPr/>
          <p:nvPr/>
        </p:nvSpPr>
        <p:spPr>
          <a:xfrm>
            <a:off x="7008636" y="3156669"/>
            <a:ext cx="1664253" cy="64972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2F5288-D2F6-7094-9A18-A5DE2494AAD0}"/>
              </a:ext>
            </a:extLst>
          </p:cNvPr>
          <p:cNvSpPr/>
          <p:nvPr/>
        </p:nvSpPr>
        <p:spPr>
          <a:xfrm>
            <a:off x="9051024" y="3166178"/>
            <a:ext cx="1755794" cy="640217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555285-AC34-4808-A949-3F64A5AF592F}"/>
                  </a:ext>
                </a:extLst>
              </p:cNvPr>
              <p:cNvSpPr txBox="1"/>
              <p:nvPr/>
            </p:nvSpPr>
            <p:spPr>
              <a:xfrm>
                <a:off x="5584555" y="3179400"/>
                <a:ext cx="5320816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555285-AC34-4808-A949-3F64A5AF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555" y="3179400"/>
                <a:ext cx="5320816" cy="60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B3A8-EE7F-43BF-8C69-FEEC1E2D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plot</a:t>
            </a:r>
            <a:endParaRPr lang="de-DE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219A705-6295-45CD-8B8F-70EA7E56F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2252666"/>
            <a:ext cx="4617678" cy="367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1DCBF6-C3BF-4A88-958E-747F2259472F}"/>
                  </a:ext>
                </a:extLst>
              </p:cNvPr>
              <p:cNvSpPr txBox="1"/>
              <p:nvPr/>
            </p:nvSpPr>
            <p:spPr>
              <a:xfrm>
                <a:off x="5936207" y="564806"/>
                <a:ext cx="5409109" cy="1467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𝐴𝐴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80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𝐴𝐴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1DCBF6-C3BF-4A88-958E-747F22594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207" y="564806"/>
                <a:ext cx="5409109" cy="1467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C6BF7-3C94-4C21-84A4-CB681A2ACE9D}"/>
                  </a:ext>
                </a:extLst>
              </p:cNvPr>
              <p:cNvSpPr txBox="1"/>
              <p:nvPr/>
            </p:nvSpPr>
            <p:spPr>
              <a:xfrm>
                <a:off x="5601604" y="4814257"/>
                <a:ext cx="6179699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C6BF7-3C94-4C21-84A4-CB681A2AC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604" y="4814257"/>
                <a:ext cx="6179699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C46A40C-222F-4BB0-BEE1-9E61F9307689}"/>
              </a:ext>
            </a:extLst>
          </p:cNvPr>
          <p:cNvSpPr/>
          <p:nvPr/>
        </p:nvSpPr>
        <p:spPr>
          <a:xfrm>
            <a:off x="6093591" y="4735619"/>
            <a:ext cx="5178623" cy="1079452"/>
          </a:xfrm>
          <a:custGeom>
            <a:avLst/>
            <a:gdLst>
              <a:gd name="connsiteX0" fmla="*/ 0 w 5178623"/>
              <a:gd name="connsiteY0" fmla="*/ 0 h 1079452"/>
              <a:gd name="connsiteX1" fmla="*/ 699114 w 5178623"/>
              <a:gd name="connsiteY1" fmla="*/ 0 h 1079452"/>
              <a:gd name="connsiteX2" fmla="*/ 1346442 w 5178623"/>
              <a:gd name="connsiteY2" fmla="*/ 0 h 1079452"/>
              <a:gd name="connsiteX3" fmla="*/ 1838411 w 5178623"/>
              <a:gd name="connsiteY3" fmla="*/ 0 h 1079452"/>
              <a:gd name="connsiteX4" fmla="*/ 2330380 w 5178623"/>
              <a:gd name="connsiteY4" fmla="*/ 0 h 1079452"/>
              <a:gd name="connsiteX5" fmla="*/ 2874136 w 5178623"/>
              <a:gd name="connsiteY5" fmla="*/ 0 h 1079452"/>
              <a:gd name="connsiteX6" fmla="*/ 3469677 w 5178623"/>
              <a:gd name="connsiteY6" fmla="*/ 0 h 1079452"/>
              <a:gd name="connsiteX7" fmla="*/ 4168792 w 5178623"/>
              <a:gd name="connsiteY7" fmla="*/ 0 h 1079452"/>
              <a:gd name="connsiteX8" fmla="*/ 5178623 w 5178623"/>
              <a:gd name="connsiteY8" fmla="*/ 0 h 1079452"/>
              <a:gd name="connsiteX9" fmla="*/ 5178623 w 5178623"/>
              <a:gd name="connsiteY9" fmla="*/ 507342 h 1079452"/>
              <a:gd name="connsiteX10" fmla="*/ 5178623 w 5178623"/>
              <a:gd name="connsiteY10" fmla="*/ 1079452 h 1079452"/>
              <a:gd name="connsiteX11" fmla="*/ 4634868 w 5178623"/>
              <a:gd name="connsiteY11" fmla="*/ 1079452 h 1079452"/>
              <a:gd name="connsiteX12" fmla="*/ 4091112 w 5178623"/>
              <a:gd name="connsiteY12" fmla="*/ 1079452 h 1079452"/>
              <a:gd name="connsiteX13" fmla="*/ 3443784 w 5178623"/>
              <a:gd name="connsiteY13" fmla="*/ 1079452 h 1079452"/>
              <a:gd name="connsiteX14" fmla="*/ 2744670 w 5178623"/>
              <a:gd name="connsiteY14" fmla="*/ 1079452 h 1079452"/>
              <a:gd name="connsiteX15" fmla="*/ 2252701 w 5178623"/>
              <a:gd name="connsiteY15" fmla="*/ 1079452 h 1079452"/>
              <a:gd name="connsiteX16" fmla="*/ 1708946 w 5178623"/>
              <a:gd name="connsiteY16" fmla="*/ 1079452 h 1079452"/>
              <a:gd name="connsiteX17" fmla="*/ 1061618 w 5178623"/>
              <a:gd name="connsiteY17" fmla="*/ 1079452 h 1079452"/>
              <a:gd name="connsiteX18" fmla="*/ 0 w 5178623"/>
              <a:gd name="connsiteY18" fmla="*/ 1079452 h 1079452"/>
              <a:gd name="connsiteX19" fmla="*/ 0 w 5178623"/>
              <a:gd name="connsiteY19" fmla="*/ 518137 h 1079452"/>
              <a:gd name="connsiteX20" fmla="*/ 0 w 5178623"/>
              <a:gd name="connsiteY20" fmla="*/ 0 h 107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78623" h="1079452" extrusionOk="0">
                <a:moveTo>
                  <a:pt x="0" y="0"/>
                </a:moveTo>
                <a:cubicBezTo>
                  <a:pt x="255659" y="-23947"/>
                  <a:pt x="363629" y="19852"/>
                  <a:pt x="699114" y="0"/>
                </a:cubicBezTo>
                <a:cubicBezTo>
                  <a:pt x="1034599" y="-19852"/>
                  <a:pt x="1154593" y="-694"/>
                  <a:pt x="1346442" y="0"/>
                </a:cubicBezTo>
                <a:cubicBezTo>
                  <a:pt x="1538291" y="694"/>
                  <a:pt x="1706688" y="21558"/>
                  <a:pt x="1838411" y="0"/>
                </a:cubicBezTo>
                <a:cubicBezTo>
                  <a:pt x="1970134" y="-21558"/>
                  <a:pt x="2089256" y="6307"/>
                  <a:pt x="2330380" y="0"/>
                </a:cubicBezTo>
                <a:cubicBezTo>
                  <a:pt x="2571504" y="-6307"/>
                  <a:pt x="2642988" y="-11014"/>
                  <a:pt x="2874136" y="0"/>
                </a:cubicBezTo>
                <a:cubicBezTo>
                  <a:pt x="3105284" y="11014"/>
                  <a:pt x="3225986" y="-28662"/>
                  <a:pt x="3469677" y="0"/>
                </a:cubicBezTo>
                <a:cubicBezTo>
                  <a:pt x="3713368" y="28662"/>
                  <a:pt x="3913775" y="-18565"/>
                  <a:pt x="4168792" y="0"/>
                </a:cubicBezTo>
                <a:cubicBezTo>
                  <a:pt x="4423809" y="18565"/>
                  <a:pt x="4735023" y="-17475"/>
                  <a:pt x="5178623" y="0"/>
                </a:cubicBezTo>
                <a:cubicBezTo>
                  <a:pt x="5161238" y="188902"/>
                  <a:pt x="5177037" y="403253"/>
                  <a:pt x="5178623" y="507342"/>
                </a:cubicBezTo>
                <a:cubicBezTo>
                  <a:pt x="5180209" y="611431"/>
                  <a:pt x="5183777" y="854990"/>
                  <a:pt x="5178623" y="1079452"/>
                </a:cubicBezTo>
                <a:cubicBezTo>
                  <a:pt x="4956048" y="1088174"/>
                  <a:pt x="4743851" y="1075461"/>
                  <a:pt x="4634868" y="1079452"/>
                </a:cubicBezTo>
                <a:cubicBezTo>
                  <a:pt x="4525885" y="1083443"/>
                  <a:pt x="4324988" y="1099628"/>
                  <a:pt x="4091112" y="1079452"/>
                </a:cubicBezTo>
                <a:cubicBezTo>
                  <a:pt x="3857236" y="1059276"/>
                  <a:pt x="3653948" y="1089793"/>
                  <a:pt x="3443784" y="1079452"/>
                </a:cubicBezTo>
                <a:cubicBezTo>
                  <a:pt x="3233620" y="1069111"/>
                  <a:pt x="3010167" y="1088334"/>
                  <a:pt x="2744670" y="1079452"/>
                </a:cubicBezTo>
                <a:cubicBezTo>
                  <a:pt x="2479173" y="1070570"/>
                  <a:pt x="2389636" y="1097260"/>
                  <a:pt x="2252701" y="1079452"/>
                </a:cubicBezTo>
                <a:cubicBezTo>
                  <a:pt x="2115766" y="1061644"/>
                  <a:pt x="1900766" y="1068671"/>
                  <a:pt x="1708946" y="1079452"/>
                </a:cubicBezTo>
                <a:cubicBezTo>
                  <a:pt x="1517127" y="1090233"/>
                  <a:pt x="1252513" y="1098268"/>
                  <a:pt x="1061618" y="1079452"/>
                </a:cubicBezTo>
                <a:cubicBezTo>
                  <a:pt x="870723" y="1060636"/>
                  <a:pt x="476957" y="1080804"/>
                  <a:pt x="0" y="1079452"/>
                </a:cubicBezTo>
                <a:cubicBezTo>
                  <a:pt x="-21689" y="857373"/>
                  <a:pt x="4895" y="727009"/>
                  <a:pt x="0" y="518137"/>
                </a:cubicBezTo>
                <a:cubicBezTo>
                  <a:pt x="-4895" y="309265"/>
                  <a:pt x="-11825" y="109589"/>
                  <a:pt x="0" y="0"/>
                </a:cubicBezTo>
                <a:close/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528523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4F6E1-9917-4B24-B7C5-752FC7051962}"/>
              </a:ext>
            </a:extLst>
          </p:cNvPr>
          <p:cNvSpPr txBox="1"/>
          <p:nvPr/>
        </p:nvSpPr>
        <p:spPr>
          <a:xfrm>
            <a:off x="725384" y="1867612"/>
            <a:ext cx="382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King plot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0E544-00E5-4A4A-B4EB-C24289F5BEF1}"/>
              </a:ext>
            </a:extLst>
          </p:cNvPr>
          <p:cNvSpPr txBox="1"/>
          <p:nvPr/>
        </p:nvSpPr>
        <p:spPr>
          <a:xfrm>
            <a:off x="6778202" y="5893084"/>
            <a:ext cx="382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Linear dependence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5893C-2DB3-4195-BD5A-6EB42C833C4E}"/>
              </a:ext>
            </a:extLst>
          </p:cNvPr>
          <p:cNvSpPr txBox="1"/>
          <p:nvPr/>
        </p:nvSpPr>
        <p:spPr>
          <a:xfrm>
            <a:off x="6741199" y="131482"/>
            <a:ext cx="382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Two different transitions: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BF119BE-1BF3-A961-7EDF-48B0AD53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8960104C-8ABB-C816-43D4-0F6F14F2045A}"/>
                  </a:ext>
                </a:extLst>
              </p:cNvPr>
              <p:cNvSpPr txBox="1"/>
              <p:nvPr/>
            </p:nvSpPr>
            <p:spPr>
              <a:xfrm>
                <a:off x="10302649" y="1815704"/>
                <a:ext cx="1745775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8960104C-8ABB-C816-43D4-0F6F14F20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49" y="1815704"/>
                <a:ext cx="1745775" cy="5553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91AF6C-A5C5-0A7B-2ECA-AA91DCA3DD1D}"/>
                  </a:ext>
                </a:extLst>
              </p:cNvPr>
              <p:cNvSpPr txBox="1"/>
              <p:nvPr/>
            </p:nvSpPr>
            <p:spPr>
              <a:xfrm>
                <a:off x="4069736" y="4940670"/>
                <a:ext cx="857250" cy="669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91AF6C-A5C5-0A7B-2ECA-AA91DCA3D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36" y="4940670"/>
                <a:ext cx="857250" cy="669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0E62C0-8E27-CA94-95CF-A1AB120B3398}"/>
                  </a:ext>
                </a:extLst>
              </p:cNvPr>
              <p:cNvSpPr txBox="1"/>
              <p:nvPr/>
            </p:nvSpPr>
            <p:spPr>
              <a:xfrm>
                <a:off x="657225" y="2248447"/>
                <a:ext cx="838200" cy="669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0E62C0-8E27-CA94-95CF-A1AB120B3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2248447"/>
                <a:ext cx="838200" cy="669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62C0CE9E-4AC5-D1FF-FD52-F9931A5C0032}"/>
              </a:ext>
            </a:extLst>
          </p:cNvPr>
          <p:cNvSpPr/>
          <p:nvPr/>
        </p:nvSpPr>
        <p:spPr>
          <a:xfrm>
            <a:off x="9410700" y="2181225"/>
            <a:ext cx="1194006" cy="2305727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E27CE346-87E3-431A-A86D-ED2485669E44}"/>
                  </a:ext>
                </a:extLst>
              </p:cNvPr>
              <p:cNvSpPr txBox="1"/>
              <p:nvPr/>
            </p:nvSpPr>
            <p:spPr>
              <a:xfrm>
                <a:off x="6201681" y="2261003"/>
                <a:ext cx="5656243" cy="2160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den>
                              </m:f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𝐴𝐴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den>
                              </m:f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𝐴𝐴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E27CE346-87E3-431A-A86D-ED2485669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681" y="2261003"/>
                <a:ext cx="5656243" cy="2160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1F17B78-B451-137F-A5BF-A581143EC487}"/>
              </a:ext>
            </a:extLst>
          </p:cNvPr>
          <p:cNvSpPr/>
          <p:nvPr/>
        </p:nvSpPr>
        <p:spPr>
          <a:xfrm>
            <a:off x="657225" y="5238485"/>
            <a:ext cx="366713" cy="22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B3A8-EE7F-43BF-8C69-FEEC1E2D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plot</a:t>
            </a:r>
            <a:endParaRPr lang="de-DE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219A705-6295-45CD-8B8F-70EA7E56F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2252666"/>
            <a:ext cx="4617678" cy="367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1DCBF6-C3BF-4A88-958E-747F2259472F}"/>
                  </a:ext>
                </a:extLst>
              </p:cNvPr>
              <p:cNvSpPr txBox="1"/>
              <p:nvPr/>
            </p:nvSpPr>
            <p:spPr>
              <a:xfrm>
                <a:off x="5441177" y="1157444"/>
                <a:ext cx="6643561" cy="146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en-US" sz="280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𝐴𝐴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</m:e>
                            <m:e>
                              <m:r>
                                <a:rPr lang="en-US" sz="280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en-US" sz="280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𝐴𝐴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1DCBF6-C3BF-4A88-958E-747F22594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77" y="1157444"/>
                <a:ext cx="6643561" cy="1467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0B4F6E1-9917-4B24-B7C5-752FC7051962}"/>
              </a:ext>
            </a:extLst>
          </p:cNvPr>
          <p:cNvSpPr txBox="1"/>
          <p:nvPr/>
        </p:nvSpPr>
        <p:spPr>
          <a:xfrm>
            <a:off x="725384" y="1867612"/>
            <a:ext cx="382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King plot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DC98924F-D400-A236-4289-786CD1340012}"/>
              </a:ext>
            </a:extLst>
          </p:cNvPr>
          <p:cNvSpPr txBox="1"/>
          <p:nvPr/>
        </p:nvSpPr>
        <p:spPr>
          <a:xfrm>
            <a:off x="8817429" y="2333022"/>
            <a:ext cx="3064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Additional terms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guet Script" panose="020B0604020202020204" pitchFamily="2" charset="0"/>
              </a:rPr>
              <a:t>  ???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648CCC0-6B6B-484B-6019-989DCA48C58D}"/>
              </a:ext>
            </a:extLst>
          </p:cNvPr>
          <p:cNvSpPr txBox="1"/>
          <p:nvPr/>
        </p:nvSpPr>
        <p:spPr>
          <a:xfrm>
            <a:off x="6642615" y="3352680"/>
            <a:ext cx="4281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Possible sources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New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Standard model corrections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4082AF76-CEB7-2E86-C279-D146C593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5</a:t>
            </a:fld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724BAD-D513-5E25-9912-1213369D861C}"/>
              </a:ext>
            </a:extLst>
          </p:cNvPr>
          <p:cNvSpPr/>
          <p:nvPr/>
        </p:nvSpPr>
        <p:spPr>
          <a:xfrm>
            <a:off x="2371725" y="3429000"/>
            <a:ext cx="104775" cy="952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10B9E-1B16-0085-3437-44E46E5E6314}"/>
              </a:ext>
            </a:extLst>
          </p:cNvPr>
          <p:cNvSpPr/>
          <p:nvPr/>
        </p:nvSpPr>
        <p:spPr>
          <a:xfrm>
            <a:off x="2628900" y="3752790"/>
            <a:ext cx="56197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FC074B-CCD3-2420-5332-9825C629CB3F}"/>
                  </a:ext>
                </a:extLst>
              </p:cNvPr>
              <p:cNvSpPr txBox="1"/>
              <p:nvPr/>
            </p:nvSpPr>
            <p:spPr>
              <a:xfrm>
                <a:off x="657225" y="2248447"/>
                <a:ext cx="838200" cy="669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FC074B-CCD3-2420-5332-9825C629C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2248447"/>
                <a:ext cx="838200" cy="669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98B57B-CCC5-F644-4ABB-FFAA1E14E406}"/>
                  </a:ext>
                </a:extLst>
              </p:cNvPr>
              <p:cNvSpPr txBox="1"/>
              <p:nvPr/>
            </p:nvSpPr>
            <p:spPr>
              <a:xfrm>
                <a:off x="4069736" y="4940670"/>
                <a:ext cx="857250" cy="669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98B57B-CCC5-F644-4ABB-FFAA1E14E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36" y="4940670"/>
                <a:ext cx="857250" cy="669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A124D69-48CC-80EA-07BE-5ABE9133D45C}"/>
              </a:ext>
            </a:extLst>
          </p:cNvPr>
          <p:cNvSpPr/>
          <p:nvPr/>
        </p:nvSpPr>
        <p:spPr>
          <a:xfrm>
            <a:off x="657225" y="5238485"/>
            <a:ext cx="366713" cy="22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2D26D1-4BB6-338D-AAA4-BBF68AB48D82}"/>
              </a:ext>
            </a:extLst>
          </p:cNvPr>
          <p:cNvCxnSpPr>
            <a:cxnSpLocks/>
          </p:cNvCxnSpPr>
          <p:nvPr/>
        </p:nvCxnSpPr>
        <p:spPr>
          <a:xfrm flipV="1">
            <a:off x="2628900" y="3752790"/>
            <a:ext cx="152400" cy="1116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C697DC4-F581-5541-C9F5-CBCD046DA5EE}"/>
              </a:ext>
            </a:extLst>
          </p:cNvPr>
          <p:cNvSpPr txBox="1"/>
          <p:nvPr/>
        </p:nvSpPr>
        <p:spPr>
          <a:xfrm>
            <a:off x="2371725" y="3094987"/>
            <a:ext cx="659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A,A</a:t>
            </a:r>
            <a:r>
              <a:rPr lang="de-DE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0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052D-3F88-CECE-7E8F-7D73D412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10515600" cy="1325563"/>
          </a:xfrm>
        </p:spPr>
        <p:txBody>
          <a:bodyPr/>
          <a:lstStyle/>
          <a:p>
            <a:r>
              <a:rPr lang="en-US" dirty="0"/>
              <a:t>New physics?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7D4EF8-DD0D-C30B-AEE9-4679F08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6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D2E73E-8D43-6D1A-929D-E05034B11807}"/>
              </a:ext>
            </a:extLst>
          </p:cNvPr>
          <p:cNvSpPr/>
          <p:nvPr/>
        </p:nvSpPr>
        <p:spPr>
          <a:xfrm>
            <a:off x="5040740" y="3491516"/>
            <a:ext cx="387428" cy="46262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025B2-3ADE-17BD-F014-28BBEEEB3097}"/>
              </a:ext>
            </a:extLst>
          </p:cNvPr>
          <p:cNvSpPr/>
          <p:nvPr/>
        </p:nvSpPr>
        <p:spPr>
          <a:xfrm>
            <a:off x="4511875" y="3442850"/>
            <a:ext cx="1453455" cy="575051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6A2B4894-C95B-14E5-77AA-639E0892CA3F}"/>
                  </a:ext>
                </a:extLst>
              </p:cNvPr>
              <p:cNvSpPr txBox="1"/>
              <p:nvPr/>
            </p:nvSpPr>
            <p:spPr>
              <a:xfrm>
                <a:off x="823915" y="1887884"/>
                <a:ext cx="2961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5">
                        <a:lumMod val="75000"/>
                      </a:schemeClr>
                    </a:solidFill>
                  </a:rPr>
                  <a:t>new physics boson with mass </a:t>
                </a:r>
                <a:r>
                  <a:rPr lang="en-US" sz="1600" b="1" i="1" dirty="0">
                    <a:solidFill>
                      <a:schemeClr val="accent5">
                        <a:lumMod val="75000"/>
                      </a:schemeClr>
                    </a:solidFill>
                  </a:rPr>
                  <a:t>m</a:t>
                </a:r>
              </a:p>
              <a:p>
                <a:pPr algn="ctr"/>
                <a:r>
                  <a:rPr lang="en-US" sz="1600" dirty="0">
                    <a:solidFill>
                      <a:schemeClr val="accent5">
                        <a:lumMod val="75000"/>
                      </a:schemeClr>
                    </a:solidFill>
                  </a:rPr>
                  <a:t>coupling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𝑵𝑷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6A2B4894-C95B-14E5-77AA-639E0892C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15" y="1887884"/>
                <a:ext cx="2961100" cy="584775"/>
              </a:xfrm>
              <a:prstGeom prst="rect">
                <a:avLst/>
              </a:prstGeom>
              <a:blipFill>
                <a:blip r:embed="rId4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7">
            <a:extLst>
              <a:ext uri="{FF2B5EF4-FFF2-40B4-BE49-F238E27FC236}">
                <a16:creationId xmlns:a16="http://schemas.microsoft.com/office/drawing/2014/main" id="{358C4D25-3C11-5CD5-2136-56F90DF5AF3B}"/>
              </a:ext>
            </a:extLst>
          </p:cNvPr>
          <p:cNvSpPr txBox="1"/>
          <p:nvPr/>
        </p:nvSpPr>
        <p:spPr>
          <a:xfrm>
            <a:off x="7647379" y="5323967"/>
            <a:ext cx="4114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(by Jan Richter and Agnese </a:t>
            </a:r>
            <a:r>
              <a:rPr lang="en-US" sz="1600" dirty="0" err="1"/>
              <a:t>Mariotti</a:t>
            </a:r>
            <a:r>
              <a:rPr lang="en-US" sz="16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268E7E-48AF-F8A2-A91D-459143A6296B}"/>
                  </a:ext>
                </a:extLst>
              </p:cNvPr>
              <p:cNvSpPr txBox="1"/>
              <p:nvPr/>
            </p:nvSpPr>
            <p:spPr>
              <a:xfrm>
                <a:off x="59837" y="3429000"/>
                <a:ext cx="6094926" cy="525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𝑁𝑃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268E7E-48AF-F8A2-A91D-459143A62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7" y="3429000"/>
                <a:ext cx="6094926" cy="525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F03A72-2D44-1C2C-AA8B-1C21F7EDC8A0}"/>
                  </a:ext>
                </a:extLst>
              </p:cNvPr>
              <p:cNvSpPr txBox="1"/>
              <p:nvPr/>
            </p:nvSpPr>
            <p:spPr>
              <a:xfrm>
                <a:off x="3607831" y="1789780"/>
                <a:ext cx="2957583" cy="682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𝑁𝑃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𝑚𝑟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F03A72-2D44-1C2C-AA8B-1C21F7EDC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831" y="1789780"/>
                <a:ext cx="2957583" cy="6828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Down 15">
            <a:extLst>
              <a:ext uri="{FF2B5EF4-FFF2-40B4-BE49-F238E27FC236}">
                <a16:creationId xmlns:a16="http://schemas.microsoft.com/office/drawing/2014/main" id="{35846285-77E5-5632-EEC7-FB3D3B1236CC}"/>
              </a:ext>
            </a:extLst>
          </p:cNvPr>
          <p:cNvSpPr/>
          <p:nvPr/>
        </p:nvSpPr>
        <p:spPr>
          <a:xfrm>
            <a:off x="5040740" y="2584584"/>
            <a:ext cx="334850" cy="63350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EC5141F-477A-BDAB-DC4D-CACC1CAAEC62}"/>
              </a:ext>
            </a:extLst>
          </p:cNvPr>
          <p:cNvSpPr txBox="1"/>
          <p:nvPr/>
        </p:nvSpPr>
        <p:spPr>
          <a:xfrm>
            <a:off x="4015797" y="4431776"/>
            <a:ext cx="102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electronic </a:t>
            </a:r>
          </a:p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factor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7AF191-5296-2260-08DF-03194611E3C7}"/>
              </a:ext>
            </a:extLst>
          </p:cNvPr>
          <p:cNvSpPr txBox="1"/>
          <p:nvPr/>
        </p:nvSpPr>
        <p:spPr>
          <a:xfrm>
            <a:off x="5264505" y="4444649"/>
            <a:ext cx="1453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(some) nuclear </a:t>
            </a:r>
          </a:p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parameter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9A16CB-EF91-51FF-A7FA-22190044096B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528269" y="4066567"/>
            <a:ext cx="577609" cy="365209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B89EC32-23C6-5416-EDAC-5A959311629A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722850" y="4066567"/>
            <a:ext cx="268383" cy="37808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1684F55-6B31-C2AF-CF28-FB702991176E}"/>
              </a:ext>
            </a:extLst>
          </p:cNvPr>
          <p:cNvSpPr/>
          <p:nvPr/>
        </p:nvSpPr>
        <p:spPr>
          <a:xfrm>
            <a:off x="5509293" y="3478700"/>
            <a:ext cx="387428" cy="50335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10ACBB52-028E-0A32-CC2A-D16B9C089D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35" y="795103"/>
            <a:ext cx="5603047" cy="45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5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4ABB-DDEC-9FA7-CE62-2F68F5F0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2490"/>
          </a:xfrm>
        </p:spPr>
        <p:txBody>
          <a:bodyPr/>
          <a:lstStyle/>
          <a:p>
            <a:r>
              <a:rPr lang="en-US" dirty="0"/>
              <a:t>Isotope shifts in Ca</a:t>
            </a:r>
            <a:r>
              <a:rPr lang="en-US" sz="4900" baseline="30000" dirty="0"/>
              <a:t>+ </a:t>
            </a:r>
            <a:r>
              <a:rPr lang="en-US" dirty="0"/>
              <a:t>: SM predictions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A86D49D-74AA-DC14-1F3F-757492BC46D3}"/>
                  </a:ext>
                </a:extLst>
              </p:cNvPr>
              <p:cNvSpPr txBox="1"/>
              <p:nvPr/>
            </p:nvSpPr>
            <p:spPr>
              <a:xfrm>
                <a:off x="8617215" y="1537616"/>
                <a:ext cx="2873830" cy="5897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de-DE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A86D49D-74AA-DC14-1F3F-757492BC4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215" y="1537616"/>
                <a:ext cx="2873830" cy="5897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2FC305DC-65F5-0418-14B1-A066E6335976}"/>
              </a:ext>
            </a:extLst>
          </p:cNvPr>
          <p:cNvSpPr txBox="1"/>
          <p:nvPr/>
        </p:nvSpPr>
        <p:spPr>
          <a:xfrm>
            <a:off x="2047031" y="1580398"/>
            <a:ext cx="2549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baseline="30000" dirty="0">
                <a:solidFill>
                  <a:srgbClr val="C00000"/>
                </a:solidFill>
              </a:rPr>
              <a:t>st</a:t>
            </a:r>
            <a:r>
              <a:rPr lang="en-US" dirty="0">
                <a:solidFill>
                  <a:srgbClr val="C00000"/>
                </a:solidFill>
              </a:rPr>
              <a:t> order mass shift (MS)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1855D9-5DFB-DAFB-3106-A1B0F8898DBB}"/>
              </a:ext>
            </a:extLst>
          </p:cNvPr>
          <p:cNvSpPr txBox="1"/>
          <p:nvPr/>
        </p:nvSpPr>
        <p:spPr>
          <a:xfrm>
            <a:off x="4707362" y="1577526"/>
            <a:ext cx="2643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order field shift (FS)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C0AEA7-1FA9-E7E2-A783-E6307174E275}"/>
              </a:ext>
            </a:extLst>
          </p:cNvPr>
          <p:cNvSpPr txBox="1"/>
          <p:nvPr/>
        </p:nvSpPr>
        <p:spPr>
          <a:xfrm>
            <a:off x="1765491" y="4308413"/>
            <a:ext cx="241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baseline="30000" dirty="0">
                <a:solidFill>
                  <a:srgbClr val="C00000"/>
                </a:solidFill>
              </a:rPr>
              <a:t>nd</a:t>
            </a:r>
            <a:r>
              <a:rPr lang="en-US" dirty="0">
                <a:solidFill>
                  <a:srgbClr val="C00000"/>
                </a:solidFill>
              </a:rPr>
              <a:t> order MS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0793F0-8E1A-5164-5A19-E749C9DAC6DE}"/>
              </a:ext>
            </a:extLst>
          </p:cNvPr>
          <p:cNvSpPr txBox="1"/>
          <p:nvPr/>
        </p:nvSpPr>
        <p:spPr>
          <a:xfrm>
            <a:off x="4946857" y="4128206"/>
            <a:ext cx="2077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order FS correction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C20625A-AF8A-8F59-CDA6-8FB69F0F4BCB}"/>
              </a:ext>
            </a:extLst>
          </p:cNvPr>
          <p:cNvSpPr txBox="1"/>
          <p:nvPr/>
        </p:nvSpPr>
        <p:spPr>
          <a:xfrm>
            <a:off x="7997189" y="4128206"/>
            <a:ext cx="2077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order FS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2">
                <a:extLst>
                  <a:ext uri="{FF2B5EF4-FFF2-40B4-BE49-F238E27FC236}">
                    <a16:creationId xmlns:a16="http://schemas.microsoft.com/office/drawing/2014/main" id="{D68AD21A-5ECE-C2D0-AF38-F3440CB513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6591" y="5221854"/>
                <a:ext cx="5522945" cy="6266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+ 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13" name="Inhaltsplatzhalter 2">
                <a:extLst>
                  <a:ext uri="{FF2B5EF4-FFF2-40B4-BE49-F238E27FC236}">
                    <a16:creationId xmlns:a16="http://schemas.microsoft.com/office/drawing/2014/main" id="{D68AD21A-5ECE-C2D0-AF38-F3440CB51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91" y="5221854"/>
                <a:ext cx="5522945" cy="626613"/>
              </a:xfrm>
              <a:prstGeom prst="rect">
                <a:avLst/>
              </a:prstGeom>
              <a:blipFill>
                <a:blip r:embed="rId6"/>
                <a:stretch>
                  <a:fillRect l="-3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2CCE0207-3D26-3989-E0A0-454B8088ED8B}"/>
              </a:ext>
            </a:extLst>
          </p:cNvPr>
          <p:cNvSpPr txBox="1"/>
          <p:nvPr/>
        </p:nvSpPr>
        <p:spPr>
          <a:xfrm>
            <a:off x="1443203" y="5709126"/>
            <a:ext cx="241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nuclear polarization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6199C07-0293-2BC7-420A-11471BB3E3AB}"/>
              </a:ext>
            </a:extLst>
          </p:cNvPr>
          <p:cNvSpPr txBox="1"/>
          <p:nvPr/>
        </p:nvSpPr>
        <p:spPr>
          <a:xfrm>
            <a:off x="4707362" y="5709126"/>
            <a:ext cx="241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MS</a:t>
            </a:r>
            <a:r>
              <a:rPr lang="en-US" dirty="0"/>
              <a:t>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FS</a:t>
            </a:r>
            <a:r>
              <a:rPr lang="en-US" dirty="0"/>
              <a:t> cross term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057C03-7727-CA1C-32FD-53E1E0985349}"/>
              </a:ext>
            </a:extLst>
          </p:cNvPr>
          <p:cNvSpPr txBox="1"/>
          <p:nvPr/>
        </p:nvSpPr>
        <p:spPr>
          <a:xfrm>
            <a:off x="6284865" y="5280711"/>
            <a:ext cx="66523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Many-body 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perturbation theory !</a:t>
            </a:r>
            <a:endParaRPr lang="de-D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F4CC4A27-F411-EC1B-6386-30CF2E1B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CD46E0B-6E91-B2A8-815F-FC5B3EEF4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514" y="1924137"/>
                <a:ext cx="6878216" cy="98283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+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CD46E0B-6E91-B2A8-815F-FC5B3EEF4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514" y="1924137"/>
                <a:ext cx="6878216" cy="98283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3A49BB1A-F178-CFF1-DE73-C0D2E6B21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6591" y="3287734"/>
                <a:ext cx="9545216" cy="16468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+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+ 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3A49BB1A-F178-CFF1-DE73-C0D2E6B2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91" y="3287734"/>
                <a:ext cx="9545216" cy="16468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5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4ABB-DDEC-9FA7-CE62-2F68F5F0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shift: FS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0793F0-8E1A-5164-5A19-E749C9DAC6DE}"/>
              </a:ext>
            </a:extLst>
          </p:cNvPr>
          <p:cNvSpPr txBox="1"/>
          <p:nvPr/>
        </p:nvSpPr>
        <p:spPr>
          <a:xfrm>
            <a:off x="6343483" y="2134406"/>
            <a:ext cx="1824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order FS correction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3A49BB1A-F178-CFF1-DE73-C0D2E6B21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1039" y="1532125"/>
                <a:ext cx="4285881" cy="10080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+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3A49BB1A-F178-CFF1-DE73-C0D2E6B2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039" y="1532125"/>
                <a:ext cx="4285881" cy="1008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>
            <a:extLst>
              <a:ext uri="{FF2B5EF4-FFF2-40B4-BE49-F238E27FC236}">
                <a16:creationId xmlns:a16="http://schemas.microsoft.com/office/drawing/2014/main" id="{BB5C15FC-6EEB-0523-AFEB-FB983ECE2757}"/>
              </a:ext>
            </a:extLst>
          </p:cNvPr>
          <p:cNvSpPr txBox="1"/>
          <p:nvPr/>
        </p:nvSpPr>
        <p:spPr>
          <a:xfrm>
            <a:off x="3726368" y="2134406"/>
            <a:ext cx="2117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order FS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1C8B3E-6242-3316-24B9-BD3A03833970}"/>
                  </a:ext>
                </a:extLst>
              </p:cNvPr>
              <p:cNvSpPr txBox="1"/>
              <p:nvPr/>
            </p:nvSpPr>
            <p:spPr>
              <a:xfrm>
                <a:off x="4513333" y="3363633"/>
                <a:ext cx="31653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𝑖𝑎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1C8B3E-6242-3316-24B9-BD3A03833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333" y="3363633"/>
                <a:ext cx="3165334" cy="369332"/>
              </a:xfrm>
              <a:prstGeom prst="rect">
                <a:avLst/>
              </a:prstGeom>
              <a:blipFill>
                <a:blip r:embed="rId4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>
            <a:extLst>
              <a:ext uri="{FF2B5EF4-FFF2-40B4-BE49-F238E27FC236}">
                <a16:creationId xmlns:a16="http://schemas.microsoft.com/office/drawing/2014/main" id="{F5D41FB7-39DC-C7E8-EDF3-F38E943743EA}"/>
              </a:ext>
            </a:extLst>
          </p:cNvPr>
          <p:cNvSpPr txBox="1"/>
          <p:nvPr/>
        </p:nvSpPr>
        <p:spPr>
          <a:xfrm>
            <a:off x="4769284" y="2831973"/>
            <a:ext cx="2643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Bahnschrift SemiBold" panose="020B0502040204020203" pitchFamily="34" charset="0"/>
              </a:rPr>
              <a:t>COMES FROM</a:t>
            </a:r>
            <a:endParaRPr lang="de-DE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8291ADE-92C4-4FC2-9425-C14B51300028}"/>
                  </a:ext>
                </a:extLst>
              </p:cNvPr>
              <p:cNvSpPr txBox="1"/>
              <p:nvPr/>
            </p:nvSpPr>
            <p:spPr>
              <a:xfrm>
                <a:off x="4422878" y="3852064"/>
                <a:ext cx="334624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/>
                  <a:t>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𝑖𝑎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 </a:t>
                </a:r>
                <a:r>
                  <a:rPr lang="de-DE" dirty="0" err="1"/>
                  <a:t>change</a:t>
                </a:r>
                <a:r>
                  <a:rPr lang="de-DE" dirty="0"/>
                  <a:t> in </a:t>
                </a:r>
                <a:r>
                  <a:rPr lang="de-DE" dirty="0" err="1"/>
                  <a:t>electrostatic</a:t>
                </a:r>
                <a:r>
                  <a:rPr lang="de-DE" dirty="0"/>
                  <a:t> potential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nucleus</a:t>
                </a:r>
                <a:r>
                  <a:rPr lang="de-DE" dirty="0"/>
                  <a:t> </a:t>
                </a:r>
                <a:r>
                  <a:rPr lang="de-DE" dirty="0" err="1"/>
                  <a:t>between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isotopes</a:t>
                </a: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8291ADE-92C4-4FC2-9425-C14B51300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878" y="3852064"/>
                <a:ext cx="3346243" cy="923330"/>
              </a:xfrm>
              <a:prstGeom prst="rect">
                <a:avLst/>
              </a:prstGeom>
              <a:blipFill>
                <a:blip r:embed="rId5"/>
                <a:stretch>
                  <a:fillRect l="-730" t="-3974" r="-73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11AB992E-F4A0-6E26-7EFC-8057F56C35D7}"/>
                  </a:ext>
                </a:extLst>
              </p:cNvPr>
              <p:cNvSpPr txBox="1"/>
              <p:nvPr/>
            </p:nvSpPr>
            <p:spPr>
              <a:xfrm>
                <a:off x="9193892" y="791428"/>
                <a:ext cx="2873830" cy="5897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de-DE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11AB992E-F4A0-6E26-7EFC-8057F56C3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892" y="791428"/>
                <a:ext cx="2873830" cy="5897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feld 30">
            <a:extLst>
              <a:ext uri="{FF2B5EF4-FFF2-40B4-BE49-F238E27FC236}">
                <a16:creationId xmlns:a16="http://schemas.microsoft.com/office/drawing/2014/main" id="{80A78941-2FB6-254A-8A3B-682142C7CE43}"/>
              </a:ext>
            </a:extLst>
          </p:cNvPr>
          <p:cNvSpPr txBox="1"/>
          <p:nvPr/>
        </p:nvSpPr>
        <p:spPr>
          <a:xfrm>
            <a:off x="7470738" y="5637203"/>
            <a:ext cx="2117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order FS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A1D398C-4CB2-48A4-9C2E-730F7E484FDD}"/>
              </a:ext>
            </a:extLst>
          </p:cNvPr>
          <p:cNvSpPr txBox="1"/>
          <p:nvPr/>
        </p:nvSpPr>
        <p:spPr>
          <a:xfrm>
            <a:off x="9018193" y="5637203"/>
            <a:ext cx="2117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order FS correction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Pfeil: nach unten 37">
            <a:extLst>
              <a:ext uri="{FF2B5EF4-FFF2-40B4-BE49-F238E27FC236}">
                <a16:creationId xmlns:a16="http://schemas.microsoft.com/office/drawing/2014/main" id="{598BB2C8-7041-8562-5143-C27D35648450}"/>
              </a:ext>
            </a:extLst>
          </p:cNvPr>
          <p:cNvSpPr/>
          <p:nvPr/>
        </p:nvSpPr>
        <p:spPr>
          <a:xfrm rot="16200000">
            <a:off x="5635641" y="5173812"/>
            <a:ext cx="286439" cy="48756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19ACE497-2FD0-2974-4446-8FE937C4E464}"/>
                  </a:ext>
                </a:extLst>
              </p:cNvPr>
              <p:cNvSpPr txBox="1"/>
              <p:nvPr/>
            </p:nvSpPr>
            <p:spPr>
              <a:xfrm>
                <a:off x="6240379" y="5196383"/>
                <a:ext cx="4895172" cy="449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𝑖𝑎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𝑖𝑎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2000" dirty="0"/>
                  <a:t>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𝑖𝑎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2000" dirty="0"/>
                  <a:t> </a:t>
                </a:r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19ACE497-2FD0-2974-4446-8FE937C4E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79" y="5196383"/>
                <a:ext cx="4895172" cy="449867"/>
              </a:xfrm>
              <a:prstGeom prst="rect">
                <a:avLst/>
              </a:prstGeom>
              <a:blipFill>
                <a:blip r:embed="rId8"/>
                <a:stretch>
                  <a:fillRect t="-4054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56EDE2-F6B5-A47A-BD71-978F6729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8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C563D3-26E3-4FF3-DEE0-807209B54959}"/>
              </a:ext>
            </a:extLst>
          </p:cNvPr>
          <p:cNvSpPr/>
          <p:nvPr/>
        </p:nvSpPr>
        <p:spPr>
          <a:xfrm>
            <a:off x="1101950" y="5205833"/>
            <a:ext cx="481999" cy="36720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A2013B-9DDD-7412-764E-25E29BB0EA54}"/>
              </a:ext>
            </a:extLst>
          </p:cNvPr>
          <p:cNvSpPr/>
          <p:nvPr/>
        </p:nvSpPr>
        <p:spPr>
          <a:xfrm>
            <a:off x="3308536" y="5037911"/>
            <a:ext cx="482000" cy="36720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A9E5C555-8E07-8CD5-F403-293412713767}"/>
                  </a:ext>
                </a:extLst>
              </p:cNvPr>
              <p:cNvSpPr txBox="1"/>
              <p:nvPr/>
            </p:nvSpPr>
            <p:spPr>
              <a:xfrm>
                <a:off x="142543" y="5037912"/>
                <a:ext cx="6097836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𝑖𝑎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𝑖𝑎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𝑖𝑎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A9E5C555-8E07-8CD5-F403-293412713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43" y="5037912"/>
                <a:ext cx="6097836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60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4ABB-DDEC-9FA7-CE62-2F68F5F0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shift: nuclear polarization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7642D41-611A-43A8-F051-708D1BF9C3EC}"/>
                  </a:ext>
                </a:extLst>
              </p:cNvPr>
              <p:cNvSpPr txBox="1"/>
              <p:nvPr/>
            </p:nvSpPr>
            <p:spPr>
              <a:xfrm>
                <a:off x="9019003" y="365125"/>
                <a:ext cx="2873830" cy="554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=40 </m:t>
                    </m:r>
                  </m:oMath>
                </a14:m>
                <a:r>
                  <a:rPr lang="en-US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=42, 44, 46, 48 .</m:t>
                      </m:r>
                    </m:oMath>
                  </m:oMathPara>
                </a14:m>
                <a:br>
                  <a:rPr lang="en-US" dirty="0"/>
                </a:br>
                <a:endParaRPr lang="de-DE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7642D41-611A-43A8-F051-708D1BF9C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003" y="365125"/>
                <a:ext cx="2873830" cy="554062"/>
              </a:xfrm>
              <a:prstGeom prst="rect">
                <a:avLst/>
              </a:prstGeom>
              <a:blipFill>
                <a:blip r:embed="rId3"/>
                <a:stretch>
                  <a:fillRect t="-14286" b="-98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BB6376A3-8D58-DD9B-2F66-40E756DBAC0C}"/>
                  </a:ext>
                </a:extLst>
              </p:cNvPr>
              <p:cNvSpPr txBox="1"/>
              <p:nvPr/>
            </p:nvSpPr>
            <p:spPr>
              <a:xfrm>
                <a:off x="838200" y="1840997"/>
                <a:ext cx="5925912" cy="695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𝐿𝑀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𝐸𝐿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𝜁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ℱ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𝐿𝑀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sgn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BB6376A3-8D58-DD9B-2F66-40E756DBA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40997"/>
                <a:ext cx="5925912" cy="695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21">
                <a:extLst>
                  <a:ext uri="{FF2B5EF4-FFF2-40B4-BE49-F238E27FC236}">
                    <a16:creationId xmlns:a16="http://schemas.microsoft.com/office/drawing/2014/main" id="{56C5933D-C34E-A8C1-8CFF-B6292A84C1B0}"/>
                  </a:ext>
                </a:extLst>
              </p:cNvPr>
              <p:cNvSpPr txBox="1"/>
              <p:nvPr/>
            </p:nvSpPr>
            <p:spPr>
              <a:xfrm>
                <a:off x="7094878" y="1840997"/>
                <a:ext cx="375556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𝐸𝐿</m:t>
                        </m:r>
                      </m:e>
                    </m:d>
                  </m:oMath>
                </a14:m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</a:rPr>
                  <a:t>:  Giant </a:t>
                </a:r>
                <a:r>
                  <a:rPr lang="de-DE" dirty="0" err="1">
                    <a:solidFill>
                      <a:schemeClr val="accent5">
                        <a:lumMod val="75000"/>
                      </a:schemeClr>
                    </a:solidFill>
                  </a:rPr>
                  <a:t>resonances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</a:rPr>
                  <a:t> L=0,1,2.</a:t>
                </a:r>
              </a:p>
              <a:p>
                <a:pPr algn="ctr"/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</a:rPr>
                  <a:t>Dominant </a:t>
                </a:r>
                <a:r>
                  <a:rPr lang="de-DE" dirty="0" err="1">
                    <a:solidFill>
                      <a:schemeClr val="accent5">
                        <a:lumMod val="75000"/>
                      </a:schemeClr>
                    </a:solidFill>
                  </a:rPr>
                  <a:t>rotational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de-DE" dirty="0" err="1">
                    <a:solidFill>
                      <a:schemeClr val="accent5">
                        <a:lumMod val="75000"/>
                      </a:schemeClr>
                    </a:solidFill>
                  </a:rPr>
                  <a:t>transition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</a:rPr>
                  <a:t> L=2. </a:t>
                </a:r>
              </a:p>
            </p:txBody>
          </p:sp>
        </mc:Choice>
        <mc:Fallback xmlns="">
          <p:sp>
            <p:nvSpPr>
              <p:cNvPr id="8" name="Textfeld 21">
                <a:extLst>
                  <a:ext uri="{FF2B5EF4-FFF2-40B4-BE49-F238E27FC236}">
                    <a16:creationId xmlns:a16="http://schemas.microsoft.com/office/drawing/2014/main" id="{56C5933D-C34E-A8C1-8CFF-B6292A84C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878" y="1840997"/>
                <a:ext cx="3755565" cy="553998"/>
              </a:xfrm>
              <a:prstGeom prst="rect">
                <a:avLst/>
              </a:prstGeom>
              <a:blipFill>
                <a:blip r:embed="rId5"/>
                <a:stretch>
                  <a:fillRect t="-14286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36BC8D-4E09-AEA5-7EB1-D0936FF35592}"/>
                  </a:ext>
                </a:extLst>
              </p:cNvPr>
              <p:cNvSpPr txBox="1"/>
              <p:nvPr/>
            </p:nvSpPr>
            <p:spPr>
              <a:xfrm>
                <a:off x="6251563" y="2911077"/>
                <a:ext cx="4204355" cy="451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36BC8D-4E09-AEA5-7EB1-D0936FF35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563" y="2911077"/>
                <a:ext cx="4204355" cy="451790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09BDD2F-0887-53C5-5D91-02F192919636}"/>
              </a:ext>
            </a:extLst>
          </p:cNvPr>
          <p:cNvSpPr txBox="1"/>
          <p:nvPr/>
        </p:nvSpPr>
        <p:spPr>
          <a:xfrm flipH="1">
            <a:off x="1101969" y="2959624"/>
            <a:ext cx="606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Result for isotope shift (convenient to express that way):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63D9C-81DB-019D-8CEB-BC1D098F6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969" y="3508572"/>
            <a:ext cx="9673982" cy="276701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243BBC-AAE8-8D14-CAB0-1C766259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FF77-6169-4170-9247-F0920DACFB26}" type="slidenum">
              <a:rPr lang="de-DE" smtClean="0"/>
              <a:t>9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7EAD800-D191-1AB6-4BB7-286186639CBC}"/>
              </a:ext>
            </a:extLst>
          </p:cNvPr>
          <p:cNvSpPr/>
          <p:nvPr/>
        </p:nvSpPr>
        <p:spPr>
          <a:xfrm>
            <a:off x="1175048" y="4949187"/>
            <a:ext cx="4019803" cy="16130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9C12370-AC8B-8C20-5E5F-E93B30CE58EE}"/>
              </a:ext>
            </a:extLst>
          </p:cNvPr>
          <p:cNvSpPr/>
          <p:nvPr/>
        </p:nvSpPr>
        <p:spPr>
          <a:xfrm>
            <a:off x="1175048" y="5921443"/>
            <a:ext cx="4019803" cy="16130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5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Bahnschrift SemiBold SemiConden"/>
        <a:ea typeface=""/>
        <a:cs typeface=""/>
      </a:majorFont>
      <a:minorFont>
        <a:latin typeface="Bahnschrift Light Semi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1460</Words>
  <Application>Microsoft Office PowerPoint</Application>
  <PresentationFormat>Widescreen</PresentationFormat>
  <Paragraphs>386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Baguet Script</vt:lpstr>
      <vt:lpstr>Bahnschrift Light SemiCondensed</vt:lpstr>
      <vt:lpstr>Bahnschrift SemiBold</vt:lpstr>
      <vt:lpstr>Bahnschrift SemiBold SemiConden</vt:lpstr>
      <vt:lpstr>Bahnschrift SemiCondensed</vt:lpstr>
      <vt:lpstr>Calibri</vt:lpstr>
      <vt:lpstr>Cambria Math</vt:lpstr>
      <vt:lpstr>DaunPenh</vt:lpstr>
      <vt:lpstr>Office</vt:lpstr>
      <vt:lpstr>Isotope shifts and  King-plot nonlinearities  in Ca+</vt:lpstr>
      <vt:lpstr>Why Ca+ ?</vt:lpstr>
      <vt:lpstr>Isotope shifts</vt:lpstr>
      <vt:lpstr>King plot</vt:lpstr>
      <vt:lpstr>King plot</vt:lpstr>
      <vt:lpstr>New physics?</vt:lpstr>
      <vt:lpstr>Isotope shifts in Ca+ : SM predictions</vt:lpstr>
      <vt:lpstr>Isotope shift: FS</vt:lpstr>
      <vt:lpstr>Isotope shift: nuclear polarization</vt:lpstr>
      <vt:lpstr>Isotope shifts in Ca+ : SM predictions</vt:lpstr>
      <vt:lpstr>PowerPoint Presentation</vt:lpstr>
      <vt:lpstr>King plot nonlinearity?</vt:lpstr>
      <vt:lpstr>PowerPoint Presentation</vt:lpstr>
      <vt:lpstr>How do we investigate King plots?</vt:lpstr>
      <vt:lpstr>Which SM effect causes most nonlinearity?</vt:lpstr>
      <vt:lpstr>How isotope shift errors affect NL errors?</vt:lpstr>
      <vt:lpstr>Isotope shift errors → NL errors in Ca+</vt:lpstr>
      <vt:lpstr>Isotope shift errors → NL errors in Ca+</vt:lpstr>
      <vt:lpstr>Isotope shift errors → NL errors in Ca+</vt:lpstr>
      <vt:lpstr>Conclusion</vt:lpstr>
      <vt:lpstr>PowerPoint Presentation</vt:lpstr>
      <vt:lpstr>PowerPoint Presentation</vt:lpstr>
      <vt:lpstr>PowerPoint Presentation</vt:lpstr>
      <vt:lpstr>Isotope shift: cross term</vt:lpstr>
      <vt:lpstr>PowerPoint Presentation</vt:lpstr>
      <vt:lpstr>PowerPoint Presentation</vt:lpstr>
      <vt:lpstr>PowerPoint Presentation</vt:lpstr>
      <vt:lpstr>Nonlinearity &amp; individual terms in Ca+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plots in Ca+</dc:title>
  <dc:creator>Anna Viatkina</dc:creator>
  <cp:lastModifiedBy>Анна Вяткина</cp:lastModifiedBy>
  <cp:revision>65</cp:revision>
  <dcterms:created xsi:type="dcterms:W3CDTF">2023-04-06T08:31:07Z</dcterms:created>
  <dcterms:modified xsi:type="dcterms:W3CDTF">2023-06-27T13:01:00Z</dcterms:modified>
</cp:coreProperties>
</file>