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modernComment_113_E21E243B.xml" ContentType="application/vnd.ms-powerpoint.comments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modernComment_552_6F8B3598.xml" ContentType="application/vnd.ms-powerpoint.comment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0" r:id="rId3"/>
    <p:sldMasterId id="2147483722" r:id="rId4"/>
    <p:sldMasterId id="2147483734" r:id="rId5"/>
  </p:sldMasterIdLst>
  <p:notesMasterIdLst>
    <p:notesMasterId r:id="rId33"/>
  </p:notesMasterIdLst>
  <p:sldIdLst>
    <p:sldId id="270" r:id="rId6"/>
    <p:sldId id="271" r:id="rId7"/>
    <p:sldId id="390" r:id="rId8"/>
    <p:sldId id="391" r:id="rId9"/>
    <p:sldId id="260" r:id="rId10"/>
    <p:sldId id="1371" r:id="rId11"/>
    <p:sldId id="1366" r:id="rId12"/>
    <p:sldId id="1368" r:id="rId13"/>
    <p:sldId id="1372" r:id="rId14"/>
    <p:sldId id="262" r:id="rId15"/>
    <p:sldId id="664" r:id="rId16"/>
    <p:sldId id="1135" r:id="rId17"/>
    <p:sldId id="1370" r:id="rId18"/>
    <p:sldId id="1374" r:id="rId19"/>
    <p:sldId id="1248" r:id="rId20"/>
    <p:sldId id="1281" r:id="rId21"/>
    <p:sldId id="268" r:id="rId22"/>
    <p:sldId id="275" r:id="rId23"/>
    <p:sldId id="1373" r:id="rId24"/>
    <p:sldId id="264" r:id="rId25"/>
    <p:sldId id="1235" r:id="rId26"/>
    <p:sldId id="302" r:id="rId27"/>
    <p:sldId id="315" r:id="rId28"/>
    <p:sldId id="1362" r:id="rId29"/>
    <p:sldId id="259" r:id="rId30"/>
    <p:sldId id="316" r:id="rId31"/>
    <p:sldId id="1367" r:id="rId32"/>
  </p:sldIdLst>
  <p:sldSz cx="12192000" cy="6858000"/>
  <p:notesSz cx="9872663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QED Introduction" id="{3C9C2A82-4A14-4691-8B2A-E3AD6D73C66C}">
          <p14:sldIdLst>
            <p14:sldId id="270"/>
            <p14:sldId id="271"/>
            <p14:sldId id="390"/>
            <p14:sldId id="391"/>
            <p14:sldId id="260"/>
            <p14:sldId id="1371"/>
            <p14:sldId id="1366"/>
            <p14:sldId id="1368"/>
          </p14:sldIdLst>
        </p14:section>
        <p14:section name="Laser setup" id="{6FCA6D3A-4268-4A9F-A438-95F4FED79AB8}">
          <p14:sldIdLst>
            <p14:sldId id="1372"/>
            <p14:sldId id="262"/>
            <p14:sldId id="664"/>
            <p14:sldId id="1135"/>
            <p14:sldId id="1370"/>
          </p14:sldIdLst>
        </p14:section>
        <p14:section name="Phase stabilization" id="{9B4392AC-7478-451F-96A5-541DD10A7D28}">
          <p14:sldIdLst>
            <p14:sldId id="1374"/>
            <p14:sldId id="1248"/>
            <p14:sldId id="1281"/>
          </p14:sldIdLst>
        </p14:section>
        <p14:section name="Ion trap" id="{C418E55F-C979-4D68-8808-E3D402A75291}">
          <p14:sldIdLst>
            <p14:sldId id="268"/>
            <p14:sldId id="275"/>
            <p14:sldId id="1373"/>
            <p14:sldId id="264"/>
            <p14:sldId id="1235"/>
            <p14:sldId id="302"/>
            <p14:sldId id="315"/>
            <p14:sldId id="1362"/>
            <p14:sldId id="259"/>
            <p14:sldId id="316"/>
            <p14:sldId id="13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CCD9D6F-DBA9-1AC0-839C-B4504DAAF038}" name="Jorge Moreno" initials="JM" userId="17b5bd916609f155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eperara" initials="p" lastIdx="2" clrIdx="0"/>
  <p:cmAuthor id="1" name="Akira Ozawa" initials="AO" lastIdx="9" clrIdx="1">
    <p:extLst>
      <p:ext uri="{19B8F6BF-5375-455C-9EA6-DF929625EA0E}">
        <p15:presenceInfo xmlns:p15="http://schemas.microsoft.com/office/powerpoint/2012/main" userId="Akira Ozaw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FFCCFF"/>
    <a:srgbClr val="0000FF"/>
    <a:srgbClr val="EAEAFA"/>
    <a:srgbClr val="FFFFCC"/>
    <a:srgbClr val="ACA8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76C66B-319E-45CF-9A47-85B71E254D69}" v="394" dt="2023-06-25T20:54:54.5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1161" y="9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6/11/relationships/changesInfo" Target="changesInfos/changesInfo1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ge Moreno" userId="17b5bd916609f155" providerId="LiveId" clId="{FA76C66B-319E-45CF-9A47-85B71E254D69}"/>
    <pc:docChg chg="undo custSel addSld delSld modSld sldOrd addSection modSection">
      <pc:chgData name="Jorge Moreno" userId="17b5bd916609f155" providerId="LiveId" clId="{FA76C66B-319E-45CF-9A47-85B71E254D69}" dt="2023-06-25T20:54:54.563" v="2468" actId="1076"/>
      <pc:docMkLst>
        <pc:docMk/>
      </pc:docMkLst>
      <pc:sldChg chg="mod modShow addCm">
        <pc:chgData name="Jorge Moreno" userId="17b5bd916609f155" providerId="LiveId" clId="{FA76C66B-319E-45CF-9A47-85B71E254D69}" dt="2023-06-23T12:09:03.585" v="2448" actId="729"/>
        <pc:sldMkLst>
          <pc:docMk/>
          <pc:sldMk cId="1695904514" sldId="25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orge Moreno" userId="17b5bd916609f155" providerId="LiveId" clId="{FA76C66B-319E-45CF-9A47-85B71E254D69}" dt="2023-06-21T09:53:14.993" v="2280"/>
              <pc2:cmMkLst xmlns:pc2="http://schemas.microsoft.com/office/powerpoint/2019/9/main/command">
                <pc:docMk/>
                <pc:sldMk cId="1695904514" sldId="259"/>
                <pc2:cmMk id="{4ECFF105-D397-46F7-B152-ECC4084E028E}"/>
              </pc2:cmMkLst>
            </pc226:cmChg>
          </p:ext>
        </pc:extLst>
      </pc:sldChg>
      <pc:sldChg chg="addSp delSp modSp add mod delAnim modAnim">
        <pc:chgData name="Jorge Moreno" userId="17b5bd916609f155" providerId="LiveId" clId="{FA76C66B-319E-45CF-9A47-85B71E254D69}" dt="2023-06-18T11:09:08.772" v="1027" actId="404"/>
        <pc:sldMkLst>
          <pc:docMk/>
          <pc:sldMk cId="1627952269" sldId="260"/>
        </pc:sldMkLst>
        <pc:spChg chg="mod">
          <ac:chgData name="Jorge Moreno" userId="17b5bd916609f155" providerId="LiveId" clId="{FA76C66B-319E-45CF-9A47-85B71E254D69}" dt="2023-06-18T11:09:08.772" v="1027" actId="404"/>
          <ac:spMkLst>
            <pc:docMk/>
            <pc:sldMk cId="1627952269" sldId="260"/>
            <ac:spMk id="2" creationId="{C5BDE20F-3651-4A6D-A98B-A004C39B60F3}"/>
          </ac:spMkLst>
        </pc:spChg>
        <pc:spChg chg="mod">
          <ac:chgData name="Jorge Moreno" userId="17b5bd916609f155" providerId="LiveId" clId="{FA76C66B-319E-45CF-9A47-85B71E254D69}" dt="2023-06-18T10:25:29.767" v="810" actId="404"/>
          <ac:spMkLst>
            <pc:docMk/>
            <pc:sldMk cId="1627952269" sldId="260"/>
            <ac:spMk id="4" creationId="{D1D78747-83B0-415B-A743-16D58AABDCEA}"/>
          </ac:spMkLst>
        </pc:spChg>
        <pc:spChg chg="mod">
          <ac:chgData name="Jorge Moreno" userId="17b5bd916609f155" providerId="LiveId" clId="{FA76C66B-319E-45CF-9A47-85B71E254D69}" dt="2023-06-18T10:25:18.462" v="809" actId="2711"/>
          <ac:spMkLst>
            <pc:docMk/>
            <pc:sldMk cId="1627952269" sldId="260"/>
            <ac:spMk id="6" creationId="{0A80B289-0725-BD71-52EC-42BAA528752E}"/>
          </ac:spMkLst>
        </pc:spChg>
        <pc:spChg chg="del">
          <ac:chgData name="Jorge Moreno" userId="17b5bd916609f155" providerId="LiveId" clId="{FA76C66B-319E-45CF-9A47-85B71E254D69}" dt="2023-06-18T09:49:15.037" v="634" actId="478"/>
          <ac:spMkLst>
            <pc:docMk/>
            <pc:sldMk cId="1627952269" sldId="260"/>
            <ac:spMk id="16" creationId="{C5BDE20F-3651-4A6D-A98B-A004C39B60F3}"/>
          </ac:spMkLst>
        </pc:spChg>
        <pc:grpChg chg="add mod">
          <ac:chgData name="Jorge Moreno" userId="17b5bd916609f155" providerId="LiveId" clId="{FA76C66B-319E-45CF-9A47-85B71E254D69}" dt="2023-06-18T09:51:02.284" v="654" actId="1037"/>
          <ac:grpSpMkLst>
            <pc:docMk/>
            <pc:sldMk cId="1627952269" sldId="260"/>
            <ac:grpSpMk id="5" creationId="{2F209AFE-FC91-7713-C391-82B048F36952}"/>
          </ac:grpSpMkLst>
        </pc:grpChg>
        <pc:grpChg chg="del">
          <ac:chgData name="Jorge Moreno" userId="17b5bd916609f155" providerId="LiveId" clId="{FA76C66B-319E-45CF-9A47-85B71E254D69}" dt="2023-06-18T09:50:30.806" v="649" actId="478"/>
          <ac:grpSpMkLst>
            <pc:docMk/>
            <pc:sldMk cId="1627952269" sldId="260"/>
            <ac:grpSpMk id="10" creationId="{1694352D-420F-443A-9BDE-E534FAD73F06}"/>
          </ac:grpSpMkLst>
        </pc:grpChg>
        <pc:grpChg chg="del">
          <ac:chgData name="Jorge Moreno" userId="17b5bd916609f155" providerId="LiveId" clId="{FA76C66B-319E-45CF-9A47-85B71E254D69}" dt="2023-06-18T09:49:17.825" v="635" actId="478"/>
          <ac:grpSpMkLst>
            <pc:docMk/>
            <pc:sldMk cId="1627952269" sldId="260"/>
            <ac:grpSpMk id="12" creationId="{00000000-0000-0000-0000-000000000000}"/>
          </ac:grpSpMkLst>
        </pc:grpChg>
        <pc:picChg chg="del">
          <ac:chgData name="Jorge Moreno" userId="17b5bd916609f155" providerId="LiveId" clId="{FA76C66B-319E-45CF-9A47-85B71E254D69}" dt="2023-06-18T09:50:00.393" v="642" actId="478"/>
          <ac:picMkLst>
            <pc:docMk/>
            <pc:sldMk cId="1627952269" sldId="260"/>
            <ac:picMk id="19" creationId="{A0471141-EA2C-844D-58F5-A2ADD11B0017}"/>
          </ac:picMkLst>
        </pc:picChg>
        <pc:picChg chg="del">
          <ac:chgData name="Jorge Moreno" userId="17b5bd916609f155" providerId="LiveId" clId="{FA76C66B-319E-45CF-9A47-85B71E254D69}" dt="2023-06-18T09:49:58.664" v="641" actId="478"/>
          <ac:picMkLst>
            <pc:docMk/>
            <pc:sldMk cId="1627952269" sldId="260"/>
            <ac:picMk id="21" creationId="{23E23324-3397-D432-1427-48AB661B6C19}"/>
          </ac:picMkLst>
        </pc:picChg>
        <pc:picChg chg="del">
          <ac:chgData name="Jorge Moreno" userId="17b5bd916609f155" providerId="LiveId" clId="{FA76C66B-319E-45CF-9A47-85B71E254D69}" dt="2023-06-18T09:49:56.811" v="640" actId="478"/>
          <ac:picMkLst>
            <pc:docMk/>
            <pc:sldMk cId="1627952269" sldId="260"/>
            <ac:picMk id="23" creationId="{608C7418-0D64-EAD4-5068-B6BCD56EFFDD}"/>
          </ac:picMkLst>
        </pc:picChg>
        <pc:picChg chg="del">
          <ac:chgData name="Jorge Moreno" userId="17b5bd916609f155" providerId="LiveId" clId="{FA76C66B-319E-45CF-9A47-85B71E254D69}" dt="2023-06-18T09:49:54.675" v="639" actId="478"/>
          <ac:picMkLst>
            <pc:docMk/>
            <pc:sldMk cId="1627952269" sldId="260"/>
            <ac:picMk id="25" creationId="{3247BB92-0222-8531-F980-7318C4CBF5AC}"/>
          </ac:picMkLst>
        </pc:picChg>
        <pc:picChg chg="mod">
          <ac:chgData name="Jorge Moreno" userId="17b5bd916609f155" providerId="LiveId" clId="{FA76C66B-319E-45CF-9A47-85B71E254D69}" dt="2023-06-18T09:50:26.230" v="648" actId="1076"/>
          <ac:picMkLst>
            <pc:docMk/>
            <pc:sldMk cId="1627952269" sldId="260"/>
            <ac:picMk id="27" creationId="{B06875C3-2718-AE75-DDB6-AC4609D27A44}"/>
          </ac:picMkLst>
        </pc:picChg>
        <pc:picChg chg="del mod">
          <ac:chgData name="Jorge Moreno" userId="17b5bd916609f155" providerId="LiveId" clId="{FA76C66B-319E-45CF-9A47-85B71E254D69}" dt="2023-06-18T09:49:21.673" v="637" actId="478"/>
          <ac:picMkLst>
            <pc:docMk/>
            <pc:sldMk cId="1627952269" sldId="260"/>
            <ac:picMk id="29" creationId="{F86BABA3-1AC3-363E-73BB-01854B9A39E3}"/>
          </ac:picMkLst>
        </pc:picChg>
        <pc:cxnChg chg="mod">
          <ac:chgData name="Jorge Moreno" userId="17b5bd916609f155" providerId="LiveId" clId="{FA76C66B-319E-45CF-9A47-85B71E254D69}" dt="2023-06-18T09:50:34.795" v="650"/>
          <ac:cxnSpMkLst>
            <pc:docMk/>
            <pc:sldMk cId="1627952269" sldId="260"/>
            <ac:cxnSpMk id="7" creationId="{DC503F8A-E547-FA49-B555-3989AC1A5BC3}"/>
          </ac:cxnSpMkLst>
        </pc:cxnChg>
      </pc:sldChg>
      <pc:sldChg chg="modSp add mod">
        <pc:chgData name="Jorge Moreno" userId="17b5bd916609f155" providerId="LiveId" clId="{FA76C66B-319E-45CF-9A47-85B71E254D69}" dt="2023-06-21T15:24:54.825" v="2420" actId="1076"/>
        <pc:sldMkLst>
          <pc:docMk/>
          <pc:sldMk cId="1705978091" sldId="262"/>
        </pc:sldMkLst>
        <pc:spChg chg="mod">
          <ac:chgData name="Jorge Moreno" userId="17b5bd916609f155" providerId="LiveId" clId="{FA76C66B-319E-45CF-9A47-85B71E254D69}" dt="2023-06-21T15:24:54.825" v="2420" actId="1076"/>
          <ac:spMkLst>
            <pc:docMk/>
            <pc:sldMk cId="1705978091" sldId="262"/>
            <ac:spMk id="2" creationId="{0A2E6F6B-FBE8-4F5D-8FDC-8498D76EFAD0}"/>
          </ac:spMkLst>
        </pc:spChg>
        <pc:spChg chg="mod">
          <ac:chgData name="Jorge Moreno" userId="17b5bd916609f155" providerId="LiveId" clId="{FA76C66B-319E-45CF-9A47-85B71E254D69}" dt="2023-06-18T12:41:09.231" v="1365" actId="27636"/>
          <ac:spMkLst>
            <pc:docMk/>
            <pc:sldMk cId="1705978091" sldId="262"/>
            <ac:spMk id="3" creationId="{7DAAFFDB-AFEA-451B-8FC1-4BE01B8D5727}"/>
          </ac:spMkLst>
        </pc:spChg>
        <pc:spChg chg="mod">
          <ac:chgData name="Jorge Moreno" userId="17b5bd916609f155" providerId="LiveId" clId="{FA76C66B-319E-45CF-9A47-85B71E254D69}" dt="2023-06-18T12:35:38.462" v="1354" actId="1035"/>
          <ac:spMkLst>
            <pc:docMk/>
            <pc:sldMk cId="1705978091" sldId="262"/>
            <ac:spMk id="5" creationId="{D98A179D-CE19-490B-B521-3DF461E9D43A}"/>
          </ac:spMkLst>
        </pc:spChg>
        <pc:spChg chg="mod">
          <ac:chgData name="Jorge Moreno" userId="17b5bd916609f155" providerId="LiveId" clId="{FA76C66B-319E-45CF-9A47-85B71E254D69}" dt="2023-06-18T12:35:38.462" v="1354" actId="1035"/>
          <ac:spMkLst>
            <pc:docMk/>
            <pc:sldMk cId="1705978091" sldId="262"/>
            <ac:spMk id="6" creationId="{56B3139E-1E82-4537-9586-99289E8AAE87}"/>
          </ac:spMkLst>
        </pc:spChg>
        <pc:spChg chg="mod">
          <ac:chgData name="Jorge Moreno" userId="17b5bd916609f155" providerId="LiveId" clId="{FA76C66B-319E-45CF-9A47-85B71E254D69}" dt="2023-06-18T12:35:38.462" v="1354" actId="1035"/>
          <ac:spMkLst>
            <pc:docMk/>
            <pc:sldMk cId="1705978091" sldId="262"/>
            <ac:spMk id="7" creationId="{CAA61439-7B93-411C-BAFE-66F32D2CD1EF}"/>
          </ac:spMkLst>
        </pc:spChg>
        <pc:spChg chg="mod">
          <ac:chgData name="Jorge Moreno" userId="17b5bd916609f155" providerId="LiveId" clId="{FA76C66B-319E-45CF-9A47-85B71E254D69}" dt="2023-06-18T12:35:38.462" v="1354" actId="1035"/>
          <ac:spMkLst>
            <pc:docMk/>
            <pc:sldMk cId="1705978091" sldId="262"/>
            <ac:spMk id="8" creationId="{F2B8C6CC-1DEE-48AA-90BD-354E5F0D32CC}"/>
          </ac:spMkLst>
        </pc:spChg>
        <pc:spChg chg="mod">
          <ac:chgData name="Jorge Moreno" userId="17b5bd916609f155" providerId="LiveId" clId="{FA76C66B-319E-45CF-9A47-85B71E254D69}" dt="2023-06-18T12:35:38.462" v="1354" actId="1035"/>
          <ac:spMkLst>
            <pc:docMk/>
            <pc:sldMk cId="1705978091" sldId="262"/>
            <ac:spMk id="9" creationId="{9D938056-BD02-4B07-873C-4F628E904127}"/>
          </ac:spMkLst>
        </pc:spChg>
        <pc:spChg chg="mod">
          <ac:chgData name="Jorge Moreno" userId="17b5bd916609f155" providerId="LiveId" clId="{FA76C66B-319E-45CF-9A47-85B71E254D69}" dt="2023-06-18T12:35:38.462" v="1354" actId="1035"/>
          <ac:spMkLst>
            <pc:docMk/>
            <pc:sldMk cId="1705978091" sldId="262"/>
            <ac:spMk id="10" creationId="{66353258-A7D6-407B-B737-841CFA4721E0}"/>
          </ac:spMkLst>
        </pc:spChg>
        <pc:spChg chg="mod">
          <ac:chgData name="Jorge Moreno" userId="17b5bd916609f155" providerId="LiveId" clId="{FA76C66B-319E-45CF-9A47-85B71E254D69}" dt="2023-06-18T12:35:38.462" v="1354" actId="1035"/>
          <ac:spMkLst>
            <pc:docMk/>
            <pc:sldMk cId="1705978091" sldId="262"/>
            <ac:spMk id="11" creationId="{D51037B4-5F5B-42AD-800C-40FCD975E2D4}"/>
          </ac:spMkLst>
        </pc:spChg>
        <pc:spChg chg="mod">
          <ac:chgData name="Jorge Moreno" userId="17b5bd916609f155" providerId="LiveId" clId="{FA76C66B-319E-45CF-9A47-85B71E254D69}" dt="2023-06-18T12:35:38.462" v="1354" actId="1035"/>
          <ac:spMkLst>
            <pc:docMk/>
            <pc:sldMk cId="1705978091" sldId="262"/>
            <ac:spMk id="12" creationId="{95760EDC-B183-4CE6-AD28-3A6BB07BD2A3}"/>
          </ac:spMkLst>
        </pc:spChg>
        <pc:spChg chg="mod">
          <ac:chgData name="Jorge Moreno" userId="17b5bd916609f155" providerId="LiveId" clId="{FA76C66B-319E-45CF-9A47-85B71E254D69}" dt="2023-06-18T12:35:38.462" v="1354" actId="1035"/>
          <ac:spMkLst>
            <pc:docMk/>
            <pc:sldMk cId="1705978091" sldId="262"/>
            <ac:spMk id="13" creationId="{696791CB-56DC-48E1-BF1A-698486A5D2AC}"/>
          </ac:spMkLst>
        </pc:spChg>
        <pc:spChg chg="mod">
          <ac:chgData name="Jorge Moreno" userId="17b5bd916609f155" providerId="LiveId" clId="{FA76C66B-319E-45CF-9A47-85B71E254D69}" dt="2023-06-18T12:35:38.462" v="1354" actId="1035"/>
          <ac:spMkLst>
            <pc:docMk/>
            <pc:sldMk cId="1705978091" sldId="262"/>
            <ac:spMk id="14" creationId="{7E1E50D4-CC3E-4AF7-8735-87431BB0FD2E}"/>
          </ac:spMkLst>
        </pc:spChg>
        <pc:spChg chg="mod">
          <ac:chgData name="Jorge Moreno" userId="17b5bd916609f155" providerId="LiveId" clId="{FA76C66B-319E-45CF-9A47-85B71E254D69}" dt="2023-06-18T12:35:38.462" v="1354" actId="1035"/>
          <ac:spMkLst>
            <pc:docMk/>
            <pc:sldMk cId="1705978091" sldId="262"/>
            <ac:spMk id="15" creationId="{051E4224-3007-4352-89F5-7A1785BF975C}"/>
          </ac:spMkLst>
        </pc:spChg>
        <pc:spChg chg="mod">
          <ac:chgData name="Jorge Moreno" userId="17b5bd916609f155" providerId="LiveId" clId="{FA76C66B-319E-45CF-9A47-85B71E254D69}" dt="2023-06-18T12:35:38.462" v="1354" actId="1035"/>
          <ac:spMkLst>
            <pc:docMk/>
            <pc:sldMk cId="1705978091" sldId="262"/>
            <ac:spMk id="16" creationId="{EE0D9DDD-F71E-4D42-AD69-B6F7E002AE5C}"/>
          </ac:spMkLst>
        </pc:spChg>
        <pc:spChg chg="mod">
          <ac:chgData name="Jorge Moreno" userId="17b5bd916609f155" providerId="LiveId" clId="{FA76C66B-319E-45CF-9A47-85B71E254D69}" dt="2023-06-18T12:35:38.462" v="1354" actId="1035"/>
          <ac:spMkLst>
            <pc:docMk/>
            <pc:sldMk cId="1705978091" sldId="262"/>
            <ac:spMk id="17" creationId="{8254A8C7-C186-42DD-BB92-342613FFAC67}"/>
          </ac:spMkLst>
        </pc:spChg>
        <pc:spChg chg="mod">
          <ac:chgData name="Jorge Moreno" userId="17b5bd916609f155" providerId="LiveId" clId="{FA76C66B-319E-45CF-9A47-85B71E254D69}" dt="2023-06-18T12:35:38.462" v="1354" actId="1035"/>
          <ac:spMkLst>
            <pc:docMk/>
            <pc:sldMk cId="1705978091" sldId="262"/>
            <ac:spMk id="18" creationId="{449C6FDA-4074-418E-9E8A-E67D5DDE508B}"/>
          </ac:spMkLst>
        </pc:spChg>
        <pc:spChg chg="mod">
          <ac:chgData name="Jorge Moreno" userId="17b5bd916609f155" providerId="LiveId" clId="{FA76C66B-319E-45CF-9A47-85B71E254D69}" dt="2023-06-18T12:35:38.462" v="1354" actId="1035"/>
          <ac:spMkLst>
            <pc:docMk/>
            <pc:sldMk cId="1705978091" sldId="262"/>
            <ac:spMk id="19" creationId="{7A5F12A5-3E74-4583-8504-C8FDAA1E14FA}"/>
          </ac:spMkLst>
        </pc:spChg>
        <pc:spChg chg="mod">
          <ac:chgData name="Jorge Moreno" userId="17b5bd916609f155" providerId="LiveId" clId="{FA76C66B-319E-45CF-9A47-85B71E254D69}" dt="2023-06-18T12:35:38.462" v="1354" actId="1035"/>
          <ac:spMkLst>
            <pc:docMk/>
            <pc:sldMk cId="1705978091" sldId="262"/>
            <ac:spMk id="20" creationId="{AA4891E2-D900-4DA0-BED9-C4952BC76452}"/>
          </ac:spMkLst>
        </pc:spChg>
        <pc:spChg chg="mod">
          <ac:chgData name="Jorge Moreno" userId="17b5bd916609f155" providerId="LiveId" clId="{FA76C66B-319E-45CF-9A47-85B71E254D69}" dt="2023-06-18T12:35:38.462" v="1354" actId="1035"/>
          <ac:spMkLst>
            <pc:docMk/>
            <pc:sldMk cId="1705978091" sldId="262"/>
            <ac:spMk id="21" creationId="{E97F6595-C33F-409A-95CD-620F9AD98C7A}"/>
          </ac:spMkLst>
        </pc:spChg>
        <pc:spChg chg="mod">
          <ac:chgData name="Jorge Moreno" userId="17b5bd916609f155" providerId="LiveId" clId="{FA76C66B-319E-45CF-9A47-85B71E254D69}" dt="2023-06-18T12:35:38.462" v="1354" actId="1035"/>
          <ac:spMkLst>
            <pc:docMk/>
            <pc:sldMk cId="1705978091" sldId="262"/>
            <ac:spMk id="22" creationId="{FC45DA9F-1368-455F-8E5C-821108ACA0E1}"/>
          </ac:spMkLst>
        </pc:spChg>
        <pc:spChg chg="mod">
          <ac:chgData name="Jorge Moreno" userId="17b5bd916609f155" providerId="LiveId" clId="{FA76C66B-319E-45CF-9A47-85B71E254D69}" dt="2023-06-18T12:35:38.462" v="1354" actId="1035"/>
          <ac:spMkLst>
            <pc:docMk/>
            <pc:sldMk cId="1705978091" sldId="262"/>
            <ac:spMk id="23" creationId="{312FB3A3-5046-4329-84A4-F9A62FDA868A}"/>
          </ac:spMkLst>
        </pc:spChg>
        <pc:spChg chg="mod">
          <ac:chgData name="Jorge Moreno" userId="17b5bd916609f155" providerId="LiveId" clId="{FA76C66B-319E-45CF-9A47-85B71E254D69}" dt="2023-06-18T12:35:38.462" v="1354" actId="1035"/>
          <ac:spMkLst>
            <pc:docMk/>
            <pc:sldMk cId="1705978091" sldId="262"/>
            <ac:spMk id="24" creationId="{A91461C1-6420-411A-B394-110D49AED3FC}"/>
          </ac:spMkLst>
        </pc:spChg>
        <pc:spChg chg="mod">
          <ac:chgData name="Jorge Moreno" userId="17b5bd916609f155" providerId="LiveId" clId="{FA76C66B-319E-45CF-9A47-85B71E254D69}" dt="2023-06-18T12:35:38.462" v="1354" actId="1035"/>
          <ac:spMkLst>
            <pc:docMk/>
            <pc:sldMk cId="1705978091" sldId="262"/>
            <ac:spMk id="25" creationId="{BEF99647-85B8-488D-B7D7-48E04E42F664}"/>
          </ac:spMkLst>
        </pc:spChg>
        <pc:spChg chg="mod">
          <ac:chgData name="Jorge Moreno" userId="17b5bd916609f155" providerId="LiveId" clId="{FA76C66B-319E-45CF-9A47-85B71E254D69}" dt="2023-06-18T12:35:38.462" v="1354" actId="1035"/>
          <ac:spMkLst>
            <pc:docMk/>
            <pc:sldMk cId="1705978091" sldId="262"/>
            <ac:spMk id="27" creationId="{E6132943-5880-4AAD-9AA0-111D58A2D942}"/>
          </ac:spMkLst>
        </pc:spChg>
        <pc:spChg chg="mod">
          <ac:chgData name="Jorge Moreno" userId="17b5bd916609f155" providerId="LiveId" clId="{FA76C66B-319E-45CF-9A47-85B71E254D69}" dt="2023-06-18T12:35:38.462" v="1354" actId="1035"/>
          <ac:spMkLst>
            <pc:docMk/>
            <pc:sldMk cId="1705978091" sldId="262"/>
            <ac:spMk id="28" creationId="{52482F35-DC13-4A42-A2DD-8229A8E1B2BD}"/>
          </ac:spMkLst>
        </pc:spChg>
        <pc:spChg chg="mod">
          <ac:chgData name="Jorge Moreno" userId="17b5bd916609f155" providerId="LiveId" clId="{FA76C66B-319E-45CF-9A47-85B71E254D69}" dt="2023-06-18T12:35:38.462" v="1354" actId="1035"/>
          <ac:spMkLst>
            <pc:docMk/>
            <pc:sldMk cId="1705978091" sldId="262"/>
            <ac:spMk id="30" creationId="{A4AE65D0-0AE5-4A9F-B44B-4B4EF887E4B8}"/>
          </ac:spMkLst>
        </pc:spChg>
        <pc:spChg chg="mod">
          <ac:chgData name="Jorge Moreno" userId="17b5bd916609f155" providerId="LiveId" clId="{FA76C66B-319E-45CF-9A47-85B71E254D69}" dt="2023-06-18T12:35:38.462" v="1354" actId="1035"/>
          <ac:spMkLst>
            <pc:docMk/>
            <pc:sldMk cId="1705978091" sldId="262"/>
            <ac:spMk id="53" creationId="{45D96996-9023-4AF7-9F19-D0C53131637F}"/>
          </ac:spMkLst>
        </pc:spChg>
        <pc:spChg chg="mod">
          <ac:chgData name="Jorge Moreno" userId="17b5bd916609f155" providerId="LiveId" clId="{FA76C66B-319E-45CF-9A47-85B71E254D69}" dt="2023-06-18T12:35:38.462" v="1354" actId="1035"/>
          <ac:spMkLst>
            <pc:docMk/>
            <pc:sldMk cId="1705978091" sldId="262"/>
            <ac:spMk id="55" creationId="{AE009240-4E35-44BE-AB08-C630AD68B1D3}"/>
          </ac:spMkLst>
        </pc:spChg>
        <pc:spChg chg="mod">
          <ac:chgData name="Jorge Moreno" userId="17b5bd916609f155" providerId="LiveId" clId="{FA76C66B-319E-45CF-9A47-85B71E254D69}" dt="2023-06-18T12:35:38.462" v="1354" actId="1035"/>
          <ac:spMkLst>
            <pc:docMk/>
            <pc:sldMk cId="1705978091" sldId="262"/>
            <ac:spMk id="56" creationId="{ABEE8044-075A-47AB-988B-0342F0190464}"/>
          </ac:spMkLst>
        </pc:spChg>
        <pc:spChg chg="mod">
          <ac:chgData name="Jorge Moreno" userId="17b5bd916609f155" providerId="LiveId" clId="{FA76C66B-319E-45CF-9A47-85B71E254D69}" dt="2023-06-18T12:35:38.462" v="1354" actId="1035"/>
          <ac:spMkLst>
            <pc:docMk/>
            <pc:sldMk cId="1705978091" sldId="262"/>
            <ac:spMk id="58" creationId="{F22FFB8B-0764-4B4A-AC00-0B87DB91DC69}"/>
          </ac:spMkLst>
        </pc:spChg>
        <pc:spChg chg="mod">
          <ac:chgData name="Jorge Moreno" userId="17b5bd916609f155" providerId="LiveId" clId="{FA76C66B-319E-45CF-9A47-85B71E254D69}" dt="2023-06-18T12:35:38.462" v="1354" actId="1035"/>
          <ac:spMkLst>
            <pc:docMk/>
            <pc:sldMk cId="1705978091" sldId="262"/>
            <ac:spMk id="59" creationId="{C53C5BAB-0D27-40FA-8764-1C71CEEB20B1}"/>
          </ac:spMkLst>
        </pc:spChg>
        <pc:spChg chg="mod">
          <ac:chgData name="Jorge Moreno" userId="17b5bd916609f155" providerId="LiveId" clId="{FA76C66B-319E-45CF-9A47-85B71E254D69}" dt="2023-06-18T12:35:38.462" v="1354" actId="1035"/>
          <ac:spMkLst>
            <pc:docMk/>
            <pc:sldMk cId="1705978091" sldId="262"/>
            <ac:spMk id="69" creationId="{4E79D9CA-5CB2-223B-AAB3-98120C20EA2F}"/>
          </ac:spMkLst>
        </pc:spChg>
        <pc:spChg chg="mod">
          <ac:chgData name="Jorge Moreno" userId="17b5bd916609f155" providerId="LiveId" clId="{FA76C66B-319E-45CF-9A47-85B71E254D69}" dt="2023-06-18T12:33:35.364" v="1342" actId="403"/>
          <ac:spMkLst>
            <pc:docMk/>
            <pc:sldMk cId="1705978091" sldId="262"/>
            <ac:spMk id="70" creationId="{3DDE675E-EBEB-2965-EA5E-687FE92693B2}"/>
          </ac:spMkLst>
        </pc:spChg>
        <pc:spChg chg="mod">
          <ac:chgData name="Jorge Moreno" userId="17b5bd916609f155" providerId="LiveId" clId="{FA76C66B-319E-45CF-9A47-85B71E254D69}" dt="2023-06-18T12:33:35.364" v="1342" actId="403"/>
          <ac:spMkLst>
            <pc:docMk/>
            <pc:sldMk cId="1705978091" sldId="262"/>
            <ac:spMk id="71" creationId="{B1916008-CFD8-D5CD-5D55-6CCF0699D642}"/>
          </ac:spMkLst>
        </pc:spChg>
        <pc:spChg chg="mod">
          <ac:chgData name="Jorge Moreno" userId="17b5bd916609f155" providerId="LiveId" clId="{FA76C66B-319E-45CF-9A47-85B71E254D69}" dt="2023-06-18T12:41:25.090" v="1366" actId="404"/>
          <ac:spMkLst>
            <pc:docMk/>
            <pc:sldMk cId="1705978091" sldId="262"/>
            <ac:spMk id="72" creationId="{7BFBB8A3-B8FA-726F-CFA1-CE2A3D6294B6}"/>
          </ac:spMkLst>
        </pc:spChg>
        <pc:spChg chg="mod">
          <ac:chgData name="Jorge Moreno" userId="17b5bd916609f155" providerId="LiveId" clId="{FA76C66B-319E-45CF-9A47-85B71E254D69}" dt="2023-06-18T12:33:35.364" v="1342" actId="403"/>
          <ac:spMkLst>
            <pc:docMk/>
            <pc:sldMk cId="1705978091" sldId="262"/>
            <ac:spMk id="75" creationId="{0F78AE92-50A4-A8D0-69E3-AC9AF75F4360}"/>
          </ac:spMkLst>
        </pc:spChg>
        <pc:spChg chg="mod">
          <ac:chgData name="Jorge Moreno" userId="17b5bd916609f155" providerId="LiveId" clId="{FA76C66B-319E-45CF-9A47-85B71E254D69}" dt="2023-06-18T12:33:05.769" v="1337" actId="403"/>
          <ac:spMkLst>
            <pc:docMk/>
            <pc:sldMk cId="1705978091" sldId="262"/>
            <ac:spMk id="81" creationId="{CB040762-1AF9-4933-0488-551B27B45A3B}"/>
          </ac:spMkLst>
        </pc:spChg>
        <pc:spChg chg="mod">
          <ac:chgData name="Jorge Moreno" userId="17b5bd916609f155" providerId="LiveId" clId="{FA76C66B-319E-45CF-9A47-85B71E254D69}" dt="2023-06-18T12:33:19.068" v="1340" actId="404"/>
          <ac:spMkLst>
            <pc:docMk/>
            <pc:sldMk cId="1705978091" sldId="262"/>
            <ac:spMk id="84" creationId="{B13AD48F-7624-58CC-BC00-CAAB96FE0E88}"/>
          </ac:spMkLst>
        </pc:spChg>
        <pc:spChg chg="mod">
          <ac:chgData name="Jorge Moreno" userId="17b5bd916609f155" providerId="LiveId" clId="{FA76C66B-319E-45CF-9A47-85B71E254D69}" dt="2023-06-18T12:35:49.207" v="1362" actId="1037"/>
          <ac:spMkLst>
            <pc:docMk/>
            <pc:sldMk cId="1705978091" sldId="262"/>
            <ac:spMk id="86" creationId="{5E196B40-ADF1-43C4-8EF9-0C20DBA05693}"/>
          </ac:spMkLst>
        </pc:spChg>
        <pc:grpChg chg="mod">
          <ac:chgData name="Jorge Moreno" userId="17b5bd916609f155" providerId="LiveId" clId="{FA76C66B-319E-45CF-9A47-85B71E254D69}" dt="2023-06-18T12:35:38.462" v="1354" actId="1035"/>
          <ac:grpSpMkLst>
            <pc:docMk/>
            <pc:sldMk cId="1705978091" sldId="262"/>
            <ac:grpSpMk id="26" creationId="{AD00043F-AB56-44DB-B038-648C88EF6B78}"/>
          </ac:grpSpMkLst>
        </pc:grpChg>
        <pc:grpChg chg="mod">
          <ac:chgData name="Jorge Moreno" userId="17b5bd916609f155" providerId="LiveId" clId="{FA76C66B-319E-45CF-9A47-85B71E254D69}" dt="2023-06-18T12:35:38.462" v="1354" actId="1035"/>
          <ac:grpSpMkLst>
            <pc:docMk/>
            <pc:sldMk cId="1705978091" sldId="262"/>
            <ac:grpSpMk id="54" creationId="{AF6EB577-C5EC-4D2B-9A35-FE697DCFE61A}"/>
          </ac:grpSpMkLst>
        </pc:grpChg>
        <pc:grpChg chg="mod">
          <ac:chgData name="Jorge Moreno" userId="17b5bd916609f155" providerId="LiveId" clId="{FA76C66B-319E-45CF-9A47-85B71E254D69}" dt="2023-06-18T12:35:38.462" v="1354" actId="1035"/>
          <ac:grpSpMkLst>
            <pc:docMk/>
            <pc:sldMk cId="1705978091" sldId="262"/>
            <ac:grpSpMk id="57" creationId="{8EAFD714-BDCD-4DC7-8305-B811FBF1288D}"/>
          </ac:grpSpMkLst>
        </pc:grpChg>
        <pc:picChg chg="mod">
          <ac:chgData name="Jorge Moreno" userId="17b5bd916609f155" providerId="LiveId" clId="{FA76C66B-319E-45CF-9A47-85B71E254D69}" dt="2023-06-18T12:35:38.462" v="1354" actId="1035"/>
          <ac:picMkLst>
            <pc:docMk/>
            <pc:sldMk cId="1705978091" sldId="262"/>
            <ac:picMk id="76" creationId="{5FAF3E79-2F89-4597-BD09-836D8D9769AB}"/>
          </ac:picMkLst>
        </pc:picChg>
        <pc:picChg chg="mod">
          <ac:chgData name="Jorge Moreno" userId="17b5bd916609f155" providerId="LiveId" clId="{FA76C66B-319E-45CF-9A47-85B71E254D69}" dt="2023-06-18T12:35:42.054" v="1356" actId="1035"/>
          <ac:picMkLst>
            <pc:docMk/>
            <pc:sldMk cId="1705978091" sldId="262"/>
            <ac:picMk id="78" creationId="{DE4640A6-9C1B-4EA8-9D4F-3D75AC6335A8}"/>
          </ac:picMkLst>
        </pc:picChg>
        <pc:picChg chg="mod">
          <ac:chgData name="Jorge Moreno" userId="17b5bd916609f155" providerId="LiveId" clId="{FA76C66B-319E-45CF-9A47-85B71E254D69}" dt="2023-06-18T12:35:38.462" v="1354" actId="1035"/>
          <ac:picMkLst>
            <pc:docMk/>
            <pc:sldMk cId="1705978091" sldId="262"/>
            <ac:picMk id="80" creationId="{311B3A93-3B18-4145-A1A3-82BBBAAEACE8}"/>
          </ac:picMkLst>
        </pc:picChg>
        <pc:cxnChg chg="mod">
          <ac:chgData name="Jorge Moreno" userId="17b5bd916609f155" providerId="LiveId" clId="{FA76C66B-319E-45CF-9A47-85B71E254D69}" dt="2023-06-18T12:35:38.462" v="1354" actId="1035"/>
          <ac:cxnSpMkLst>
            <pc:docMk/>
            <pc:sldMk cId="1705978091" sldId="262"/>
            <ac:cxnSpMk id="4" creationId="{9EC2F6AD-B128-4520-8E8B-11D814F17F25}"/>
          </ac:cxnSpMkLst>
        </pc:cxnChg>
        <pc:cxnChg chg="mod">
          <ac:chgData name="Jorge Moreno" userId="17b5bd916609f155" providerId="LiveId" clId="{FA76C66B-319E-45CF-9A47-85B71E254D69}" dt="2023-06-18T12:35:38.462" v="1354" actId="1035"/>
          <ac:cxnSpMkLst>
            <pc:docMk/>
            <pc:sldMk cId="1705978091" sldId="262"/>
            <ac:cxnSpMk id="29" creationId="{6A47D873-A347-4DE3-AAFB-168A098AE8E0}"/>
          </ac:cxnSpMkLst>
        </pc:cxnChg>
        <pc:cxnChg chg="mod">
          <ac:chgData name="Jorge Moreno" userId="17b5bd916609f155" providerId="LiveId" clId="{FA76C66B-319E-45CF-9A47-85B71E254D69}" dt="2023-06-18T12:35:38.462" v="1354" actId="1035"/>
          <ac:cxnSpMkLst>
            <pc:docMk/>
            <pc:sldMk cId="1705978091" sldId="262"/>
            <ac:cxnSpMk id="60" creationId="{B782B5C8-CA77-4ECD-962F-88ECDA344B58}"/>
          </ac:cxnSpMkLst>
        </pc:cxnChg>
        <pc:cxnChg chg="mod">
          <ac:chgData name="Jorge Moreno" userId="17b5bd916609f155" providerId="LiveId" clId="{FA76C66B-319E-45CF-9A47-85B71E254D69}" dt="2023-06-18T12:35:38.462" v="1354" actId="1035"/>
          <ac:cxnSpMkLst>
            <pc:docMk/>
            <pc:sldMk cId="1705978091" sldId="262"/>
            <ac:cxnSpMk id="64" creationId="{F3BEEC6A-AC16-454A-A9BA-1EA6FBDD548F}"/>
          </ac:cxnSpMkLst>
        </pc:cxnChg>
      </pc:sldChg>
      <pc:sldChg chg="modSp mod">
        <pc:chgData name="Jorge Moreno" userId="17b5bd916609f155" providerId="LiveId" clId="{FA76C66B-319E-45CF-9A47-85B71E254D69}" dt="2023-06-21T10:05:29.190" v="2293" actId="208"/>
        <pc:sldMkLst>
          <pc:docMk/>
          <pc:sldMk cId="3891707507" sldId="264"/>
        </pc:sldMkLst>
        <pc:spChg chg="mod">
          <ac:chgData name="Jorge Moreno" userId="17b5bd916609f155" providerId="LiveId" clId="{FA76C66B-319E-45CF-9A47-85B71E254D69}" dt="2023-06-21T09:48:34.097" v="2250" actId="1076"/>
          <ac:spMkLst>
            <pc:docMk/>
            <pc:sldMk cId="3891707507" sldId="264"/>
            <ac:spMk id="2" creationId="{D8B7CD90-837A-4873-AF34-EAFD69D8FC26}"/>
          </ac:spMkLst>
        </pc:spChg>
        <pc:spChg chg="mod">
          <ac:chgData name="Jorge Moreno" userId="17b5bd916609f155" providerId="LiveId" clId="{FA76C66B-319E-45CF-9A47-85B71E254D69}" dt="2023-06-21T09:48:12.172" v="2249" actId="404"/>
          <ac:spMkLst>
            <pc:docMk/>
            <pc:sldMk cId="3891707507" sldId="264"/>
            <ac:spMk id="7" creationId="{3D67BF74-7F2B-4EB7-96A2-51D572BB9937}"/>
          </ac:spMkLst>
        </pc:spChg>
        <pc:spChg chg="mod">
          <ac:chgData name="Jorge Moreno" userId="17b5bd916609f155" providerId="LiveId" clId="{FA76C66B-319E-45CF-9A47-85B71E254D69}" dt="2023-06-21T09:46:58.130" v="2239" actId="403"/>
          <ac:spMkLst>
            <pc:docMk/>
            <pc:sldMk cId="3891707507" sldId="264"/>
            <ac:spMk id="10" creationId="{B0E4F495-7F7C-4DA6-9D6B-E55A14E69A42}"/>
          </ac:spMkLst>
        </pc:spChg>
        <pc:spChg chg="mod">
          <ac:chgData name="Jorge Moreno" userId="17b5bd916609f155" providerId="LiveId" clId="{FA76C66B-319E-45CF-9A47-85B71E254D69}" dt="2023-06-21T09:46:58.130" v="2239" actId="403"/>
          <ac:spMkLst>
            <pc:docMk/>
            <pc:sldMk cId="3891707507" sldId="264"/>
            <ac:spMk id="11" creationId="{0333477F-3867-4E1C-A447-0D6B00FA28E3}"/>
          </ac:spMkLst>
        </pc:spChg>
        <pc:spChg chg="mod">
          <ac:chgData name="Jorge Moreno" userId="17b5bd916609f155" providerId="LiveId" clId="{FA76C66B-319E-45CF-9A47-85B71E254D69}" dt="2023-06-21T09:47:40.829" v="2245" actId="1076"/>
          <ac:spMkLst>
            <pc:docMk/>
            <pc:sldMk cId="3891707507" sldId="264"/>
            <ac:spMk id="21" creationId="{81922C33-63B7-4537-A444-A7CF5403CC68}"/>
          </ac:spMkLst>
        </pc:spChg>
        <pc:spChg chg="mod">
          <ac:chgData name="Jorge Moreno" userId="17b5bd916609f155" providerId="LiveId" clId="{FA76C66B-319E-45CF-9A47-85B71E254D69}" dt="2023-06-21T09:47:29.502" v="2243" actId="403"/>
          <ac:spMkLst>
            <pc:docMk/>
            <pc:sldMk cId="3891707507" sldId="264"/>
            <ac:spMk id="25" creationId="{D70D1545-5761-4C91-BB23-413E2CB8C6C7}"/>
          </ac:spMkLst>
        </pc:spChg>
        <pc:spChg chg="mod">
          <ac:chgData name="Jorge Moreno" userId="17b5bd916609f155" providerId="LiveId" clId="{FA76C66B-319E-45CF-9A47-85B71E254D69}" dt="2023-06-21T10:05:29.190" v="2293" actId="208"/>
          <ac:spMkLst>
            <pc:docMk/>
            <pc:sldMk cId="3891707507" sldId="264"/>
            <ac:spMk id="39" creationId="{D7A83D81-8F5A-4BCE-8FE1-B150B8BD37F9}"/>
          </ac:spMkLst>
        </pc:spChg>
        <pc:spChg chg="mod">
          <ac:chgData name="Jorge Moreno" userId="17b5bd916609f155" providerId="LiveId" clId="{FA76C66B-319E-45CF-9A47-85B71E254D69}" dt="2023-06-21T09:46:58.130" v="2239" actId="403"/>
          <ac:spMkLst>
            <pc:docMk/>
            <pc:sldMk cId="3891707507" sldId="264"/>
            <ac:spMk id="41" creationId="{8D0BF4C8-9578-4D36-89A9-371EFCEA3FF0}"/>
          </ac:spMkLst>
        </pc:spChg>
        <pc:spChg chg="mod">
          <ac:chgData name="Jorge Moreno" userId="17b5bd916609f155" providerId="LiveId" clId="{FA76C66B-319E-45CF-9A47-85B71E254D69}" dt="2023-06-21T09:46:58.130" v="2239" actId="403"/>
          <ac:spMkLst>
            <pc:docMk/>
            <pc:sldMk cId="3891707507" sldId="264"/>
            <ac:spMk id="43" creationId="{B464247B-D6C0-4F6C-AEF2-205509F766E4}"/>
          </ac:spMkLst>
        </pc:spChg>
        <pc:picChg chg="mod">
          <ac:chgData name="Jorge Moreno" userId="17b5bd916609f155" providerId="LiveId" clId="{FA76C66B-319E-45CF-9A47-85B71E254D69}" dt="2023-06-21T10:05:09.476" v="2290" actId="14826"/>
          <ac:picMkLst>
            <pc:docMk/>
            <pc:sldMk cId="3891707507" sldId="264"/>
            <ac:picMk id="6" creationId="{F805E196-8117-44C8-B9C7-A0293D1C56D9}"/>
          </ac:picMkLst>
        </pc:picChg>
        <pc:picChg chg="mod">
          <ac:chgData name="Jorge Moreno" userId="17b5bd916609f155" providerId="LiveId" clId="{FA76C66B-319E-45CF-9A47-85B71E254D69}" dt="2023-06-21T09:46:58.130" v="2239" actId="403"/>
          <ac:picMkLst>
            <pc:docMk/>
            <pc:sldMk cId="3891707507" sldId="264"/>
            <ac:picMk id="8" creationId="{6051E28A-6C66-45BE-829C-78D77F72B0F0}"/>
          </ac:picMkLst>
        </pc:picChg>
        <pc:cxnChg chg="mod">
          <ac:chgData name="Jorge Moreno" userId="17b5bd916609f155" providerId="LiveId" clId="{FA76C66B-319E-45CF-9A47-85B71E254D69}" dt="2023-06-21T09:46:58.130" v="2239" actId="403"/>
          <ac:cxnSpMkLst>
            <pc:docMk/>
            <pc:sldMk cId="3891707507" sldId="264"/>
            <ac:cxnSpMk id="13" creationId="{E8033CA0-F259-49EB-B3EF-BD72BE6512EA}"/>
          </ac:cxnSpMkLst>
        </pc:cxnChg>
        <pc:cxnChg chg="mod">
          <ac:chgData name="Jorge Moreno" userId="17b5bd916609f155" providerId="LiveId" clId="{FA76C66B-319E-45CF-9A47-85B71E254D69}" dt="2023-06-21T09:46:58.130" v="2239" actId="403"/>
          <ac:cxnSpMkLst>
            <pc:docMk/>
            <pc:sldMk cId="3891707507" sldId="264"/>
            <ac:cxnSpMk id="15" creationId="{C622EF89-4342-459A-80B4-72851FE426F3}"/>
          </ac:cxnSpMkLst>
        </pc:cxnChg>
      </pc:sldChg>
      <pc:sldChg chg="addSp delSp modSp mod addCm delCm">
        <pc:chgData name="Jorge Moreno" userId="17b5bd916609f155" providerId="LiveId" clId="{FA76C66B-319E-45CF-9A47-85B71E254D69}" dt="2023-06-25T20:52:12.655" v="2454"/>
        <pc:sldMkLst>
          <pc:docMk/>
          <pc:sldMk cId="1597501933" sldId="268"/>
        </pc:sldMkLst>
        <pc:spChg chg="mod">
          <ac:chgData name="Jorge Moreno" userId="17b5bd916609f155" providerId="LiveId" clId="{FA76C66B-319E-45CF-9A47-85B71E254D69}" dt="2023-06-21T09:38:16.327" v="2188" actId="113"/>
          <ac:spMkLst>
            <pc:docMk/>
            <pc:sldMk cId="1597501933" sldId="268"/>
            <ac:spMk id="2" creationId="{B8DD8B00-F0F9-4E07-BD53-BBCD7EC87CC0}"/>
          </ac:spMkLst>
        </pc:spChg>
        <pc:spChg chg="mod">
          <ac:chgData name="Jorge Moreno" userId="17b5bd916609f155" providerId="LiveId" clId="{FA76C66B-319E-45CF-9A47-85B71E254D69}" dt="2023-06-21T09:41:49.412" v="2202" actId="1076"/>
          <ac:spMkLst>
            <pc:docMk/>
            <pc:sldMk cId="1597501933" sldId="268"/>
            <ac:spMk id="14" creationId="{19BE968B-812C-426E-BB1C-491686FF3075}"/>
          </ac:spMkLst>
        </pc:spChg>
        <pc:spChg chg="mod">
          <ac:chgData name="Jorge Moreno" userId="17b5bd916609f155" providerId="LiveId" clId="{FA76C66B-319E-45CF-9A47-85B71E254D69}" dt="2023-06-21T09:41:49.412" v="2202" actId="1076"/>
          <ac:spMkLst>
            <pc:docMk/>
            <pc:sldMk cId="1597501933" sldId="268"/>
            <ac:spMk id="22" creationId="{A71F3572-F9EC-4D90-BC18-ED83B3508333}"/>
          </ac:spMkLst>
        </pc:spChg>
        <pc:spChg chg="mod">
          <ac:chgData name="Jorge Moreno" userId="17b5bd916609f155" providerId="LiveId" clId="{FA76C66B-319E-45CF-9A47-85B71E254D69}" dt="2023-06-21T09:41:49.412" v="2202" actId="1076"/>
          <ac:spMkLst>
            <pc:docMk/>
            <pc:sldMk cId="1597501933" sldId="268"/>
            <ac:spMk id="23" creationId="{C258BE0C-982D-4B38-8C0A-7639814624F7}"/>
          </ac:spMkLst>
        </pc:spChg>
        <pc:spChg chg="mod">
          <ac:chgData name="Jorge Moreno" userId="17b5bd916609f155" providerId="LiveId" clId="{FA76C66B-319E-45CF-9A47-85B71E254D69}" dt="2023-06-21T09:38:34.580" v="2190" actId="403"/>
          <ac:spMkLst>
            <pc:docMk/>
            <pc:sldMk cId="1597501933" sldId="268"/>
            <ac:spMk id="26" creationId="{74B137C0-474B-4602-97F2-AB3C6F21EC65}"/>
          </ac:spMkLst>
        </pc:spChg>
        <pc:spChg chg="mod">
          <ac:chgData name="Jorge Moreno" userId="17b5bd916609f155" providerId="LiveId" clId="{FA76C66B-319E-45CF-9A47-85B71E254D69}" dt="2023-06-21T09:39:14.104" v="2193" actId="403"/>
          <ac:spMkLst>
            <pc:docMk/>
            <pc:sldMk cId="1597501933" sldId="268"/>
            <ac:spMk id="29" creationId="{ECCEA06D-9D6D-B1C5-6476-72A508AA3C74}"/>
          </ac:spMkLst>
        </pc:spChg>
        <pc:spChg chg="mod">
          <ac:chgData name="Jorge Moreno" userId="17b5bd916609f155" providerId="LiveId" clId="{FA76C66B-319E-45CF-9A47-85B71E254D69}" dt="2023-06-21T09:39:14.104" v="2193" actId="403"/>
          <ac:spMkLst>
            <pc:docMk/>
            <pc:sldMk cId="1597501933" sldId="268"/>
            <ac:spMk id="30" creationId="{94CDE9F1-9A3A-FE1C-F26E-DBF8AE987DB2}"/>
          </ac:spMkLst>
        </pc:spChg>
        <pc:spChg chg="mod">
          <ac:chgData name="Jorge Moreno" userId="17b5bd916609f155" providerId="LiveId" clId="{FA76C66B-319E-45CF-9A47-85B71E254D69}" dt="2023-06-21T09:39:14.104" v="2193" actId="403"/>
          <ac:spMkLst>
            <pc:docMk/>
            <pc:sldMk cId="1597501933" sldId="268"/>
            <ac:spMk id="31" creationId="{2CA14697-F79E-F2F7-F5B5-B9C08AD1AC7A}"/>
          </ac:spMkLst>
        </pc:spChg>
        <pc:spChg chg="mod">
          <ac:chgData name="Jorge Moreno" userId="17b5bd916609f155" providerId="LiveId" clId="{FA76C66B-319E-45CF-9A47-85B71E254D69}" dt="2023-06-21T09:39:14.104" v="2193" actId="403"/>
          <ac:spMkLst>
            <pc:docMk/>
            <pc:sldMk cId="1597501933" sldId="268"/>
            <ac:spMk id="32" creationId="{57DAF93B-0E72-F835-370E-45A0977B7942}"/>
          </ac:spMkLst>
        </pc:spChg>
        <pc:spChg chg="mod">
          <ac:chgData name="Jorge Moreno" userId="17b5bd916609f155" providerId="LiveId" clId="{FA76C66B-319E-45CF-9A47-85B71E254D69}" dt="2023-06-21T09:39:33.378" v="2197" actId="1076"/>
          <ac:spMkLst>
            <pc:docMk/>
            <pc:sldMk cId="1597501933" sldId="268"/>
            <ac:spMk id="45" creationId="{933BDA49-41D4-137B-7FEA-386A1C2BB476}"/>
          </ac:spMkLst>
        </pc:spChg>
        <pc:spChg chg="mod">
          <ac:chgData name="Jorge Moreno" userId="17b5bd916609f155" providerId="LiveId" clId="{FA76C66B-319E-45CF-9A47-85B71E254D69}" dt="2023-06-21T09:39:33.378" v="2197" actId="1076"/>
          <ac:spMkLst>
            <pc:docMk/>
            <pc:sldMk cId="1597501933" sldId="268"/>
            <ac:spMk id="46" creationId="{0E76B28C-6E8B-0715-69FC-2C856B3E6491}"/>
          </ac:spMkLst>
        </pc:spChg>
        <pc:spChg chg="del mod">
          <ac:chgData name="Jorge Moreno" userId="17b5bd916609f155" providerId="LiveId" clId="{FA76C66B-319E-45CF-9A47-85B71E254D69}" dt="2023-06-21T09:39:29.212" v="2196" actId="478"/>
          <ac:spMkLst>
            <pc:docMk/>
            <pc:sldMk cId="1597501933" sldId="268"/>
            <ac:spMk id="48" creationId="{AB0C2C6C-6237-ABDD-DE5A-0177EC61092C}"/>
          </ac:spMkLst>
        </pc:spChg>
        <pc:grpChg chg="add mod ord">
          <ac:chgData name="Jorge Moreno" userId="17b5bd916609f155" providerId="LiveId" clId="{FA76C66B-319E-45CF-9A47-85B71E254D69}" dt="2023-06-21T09:39:53.397" v="2201" actId="167"/>
          <ac:grpSpMkLst>
            <pc:docMk/>
            <pc:sldMk cId="1597501933" sldId="268"/>
            <ac:grpSpMk id="18" creationId="{FAD5C6DB-EF5B-DCFB-609B-A98AFEDBF7B8}"/>
          </ac:grpSpMkLst>
        </pc:grpChg>
        <pc:grpChg chg="mod">
          <ac:chgData name="Jorge Moreno" userId="17b5bd916609f155" providerId="LiveId" clId="{FA76C66B-319E-45CF-9A47-85B71E254D69}" dt="2023-06-21T09:41:49.412" v="2202" actId="1076"/>
          <ac:grpSpMkLst>
            <pc:docMk/>
            <pc:sldMk cId="1597501933" sldId="268"/>
            <ac:grpSpMk id="24" creationId="{946462CB-B7A7-4937-AB56-8AC2447C122B}"/>
          </ac:grpSpMkLst>
        </pc:grpChg>
        <pc:grpChg chg="mod">
          <ac:chgData name="Jorge Moreno" userId="17b5bd916609f155" providerId="LiveId" clId="{FA76C66B-319E-45CF-9A47-85B71E254D69}" dt="2023-06-21T09:41:49.412" v="2202" actId="1076"/>
          <ac:grpSpMkLst>
            <pc:docMk/>
            <pc:sldMk cId="1597501933" sldId="268"/>
            <ac:grpSpMk id="25" creationId="{393A7C0F-7593-41EA-9DF6-54A18E05DA5D}"/>
          </ac:grpSpMkLst>
        </pc:grpChg>
        <pc:grpChg chg="add del mod">
          <ac:chgData name="Jorge Moreno" userId="17b5bd916609f155" providerId="LiveId" clId="{FA76C66B-319E-45CF-9A47-85B71E254D69}" dt="2023-06-21T09:39:34.152" v="2198" actId="478"/>
          <ac:grpSpMkLst>
            <pc:docMk/>
            <pc:sldMk cId="1597501933" sldId="268"/>
            <ac:grpSpMk id="41" creationId="{E2CEDA7A-6906-7266-863E-BE9184AF82EA}"/>
          </ac:grpSpMkLst>
        </pc:grpChg>
        <pc:grpChg chg="del mod">
          <ac:chgData name="Jorge Moreno" userId="17b5bd916609f155" providerId="LiveId" clId="{FA76C66B-319E-45CF-9A47-85B71E254D69}" dt="2023-06-21T09:39:29.212" v="2196" actId="478"/>
          <ac:grpSpMkLst>
            <pc:docMk/>
            <pc:sldMk cId="1597501933" sldId="268"/>
            <ac:grpSpMk id="42" creationId="{818B0198-B7DC-4126-B842-5EE12628FD11}"/>
          </ac:grpSpMkLst>
        </pc:grpChg>
        <pc:picChg chg="mod">
          <ac:chgData name="Jorge Moreno" userId="17b5bd916609f155" providerId="LiveId" clId="{FA76C66B-319E-45CF-9A47-85B71E254D69}" dt="2023-06-21T09:41:49.412" v="2202" actId="1076"/>
          <ac:picMkLst>
            <pc:docMk/>
            <pc:sldMk cId="1597501933" sldId="268"/>
            <ac:picMk id="13" creationId="{ADBF6861-B3CC-461A-A4F6-3094D4C81919}"/>
          </ac:picMkLst>
        </pc:picChg>
        <pc:picChg chg="mod">
          <ac:chgData name="Jorge Moreno" userId="17b5bd916609f155" providerId="LiveId" clId="{FA76C66B-319E-45CF-9A47-85B71E254D69}" dt="2023-06-21T09:41:49.412" v="2202" actId="1076"/>
          <ac:picMkLst>
            <pc:docMk/>
            <pc:sldMk cId="1597501933" sldId="268"/>
            <ac:picMk id="20" creationId="{A2E97D4F-CC40-44C0-9C4F-4C4D7BF5A25C}"/>
          </ac:picMkLst>
        </pc:picChg>
        <pc:picChg chg="mod">
          <ac:chgData name="Jorge Moreno" userId="17b5bd916609f155" providerId="LiveId" clId="{FA76C66B-319E-45CF-9A47-85B71E254D69}" dt="2023-06-21T09:41:49.412" v="2202" actId="1076"/>
          <ac:picMkLst>
            <pc:docMk/>
            <pc:sldMk cId="1597501933" sldId="268"/>
            <ac:picMk id="21" creationId="{19AB28BC-C7C2-474B-89E6-92EEDDE2C273}"/>
          </ac:picMkLst>
        </pc:picChg>
        <pc:picChg chg="mod">
          <ac:chgData name="Jorge Moreno" userId="17b5bd916609f155" providerId="LiveId" clId="{FA76C66B-319E-45CF-9A47-85B71E254D69}" dt="2023-06-21T09:38:55.844" v="2191" actId="571"/>
          <ac:picMkLst>
            <pc:docMk/>
            <pc:sldMk cId="1597501933" sldId="268"/>
            <ac:picMk id="28" creationId="{FF011F0C-FEF9-EEC5-E720-4A10172CE598}"/>
          </ac:picMkLst>
        </pc:picChg>
        <pc:picChg chg="mod">
          <ac:chgData name="Jorge Moreno" userId="17b5bd916609f155" providerId="LiveId" clId="{FA76C66B-319E-45CF-9A47-85B71E254D69}" dt="2023-06-21T09:39:33.378" v="2197" actId="1076"/>
          <ac:picMkLst>
            <pc:docMk/>
            <pc:sldMk cId="1597501933" sldId="268"/>
            <ac:picMk id="43" creationId="{64B262D5-E5A3-91DE-93D9-C13ADAFF2D5C}"/>
          </ac:picMkLst>
        </pc:picChg>
        <pc:picChg chg="mod">
          <ac:chgData name="Jorge Moreno" userId="17b5bd916609f155" providerId="LiveId" clId="{FA76C66B-319E-45CF-9A47-85B71E254D69}" dt="2023-06-21T09:39:33.378" v="2197" actId="1076"/>
          <ac:picMkLst>
            <pc:docMk/>
            <pc:sldMk cId="1597501933" sldId="268"/>
            <ac:picMk id="44" creationId="{AD33C22A-E248-630F-6D45-B99C66A68327}"/>
          </ac:picMkLst>
        </pc:picChg>
        <pc:picChg chg="mod">
          <ac:chgData name="Jorge Moreno" userId="17b5bd916609f155" providerId="LiveId" clId="{FA76C66B-319E-45CF-9A47-85B71E254D69}" dt="2023-06-21T09:39:33.378" v="2197" actId="1076"/>
          <ac:picMkLst>
            <pc:docMk/>
            <pc:sldMk cId="1597501933" sldId="268"/>
            <ac:picMk id="47" creationId="{B3C98244-753C-A8C6-8F74-F793AF5DF861}"/>
          </ac:picMkLst>
        </pc:picChg>
        <pc:cxnChg chg="mod">
          <ac:chgData name="Jorge Moreno" userId="17b5bd916609f155" providerId="LiveId" clId="{FA76C66B-319E-45CF-9A47-85B71E254D69}" dt="2023-06-21T09:39:14.104" v="2193" actId="403"/>
          <ac:cxnSpMkLst>
            <pc:docMk/>
            <pc:sldMk cId="1597501933" sldId="268"/>
            <ac:cxnSpMk id="33" creationId="{00363D13-9A71-DA39-B545-ABA453DA0103}"/>
          </ac:cxnSpMkLst>
        </pc:cxnChg>
        <pc:cxnChg chg="mod">
          <ac:chgData name="Jorge Moreno" userId="17b5bd916609f155" providerId="LiveId" clId="{FA76C66B-319E-45CF-9A47-85B71E254D69}" dt="2023-06-21T09:39:14.104" v="2193" actId="403"/>
          <ac:cxnSpMkLst>
            <pc:docMk/>
            <pc:sldMk cId="1597501933" sldId="268"/>
            <ac:cxnSpMk id="34" creationId="{E5580954-46C1-41C4-68D7-1FB6D9AFE59F}"/>
          </ac:cxnSpMkLst>
        </pc:cxnChg>
        <pc:cxnChg chg="mod">
          <ac:chgData name="Jorge Moreno" userId="17b5bd916609f155" providerId="LiveId" clId="{FA76C66B-319E-45CF-9A47-85B71E254D69}" dt="2023-06-21T09:39:14.104" v="2193" actId="403"/>
          <ac:cxnSpMkLst>
            <pc:docMk/>
            <pc:sldMk cId="1597501933" sldId="268"/>
            <ac:cxnSpMk id="35" creationId="{7A977AFA-2876-3B6A-BDED-2A1AD30D930A}"/>
          </ac:cxnSpMkLst>
        </pc:cxnChg>
        <pc:cxnChg chg="mod">
          <ac:chgData name="Jorge Moreno" userId="17b5bd916609f155" providerId="LiveId" clId="{FA76C66B-319E-45CF-9A47-85B71E254D69}" dt="2023-06-21T09:39:14.104" v="2193" actId="403"/>
          <ac:cxnSpMkLst>
            <pc:docMk/>
            <pc:sldMk cId="1597501933" sldId="268"/>
            <ac:cxnSpMk id="36" creationId="{46162342-780E-59E1-8868-8D5907B7C068}"/>
          </ac:cxnSpMkLst>
        </pc:cxnChg>
        <pc:cxnChg chg="mod">
          <ac:chgData name="Jorge Moreno" userId="17b5bd916609f155" providerId="LiveId" clId="{FA76C66B-319E-45CF-9A47-85B71E254D69}" dt="2023-06-21T09:39:14.104" v="2193" actId="403"/>
          <ac:cxnSpMkLst>
            <pc:docMk/>
            <pc:sldMk cId="1597501933" sldId="268"/>
            <ac:cxnSpMk id="37" creationId="{580989BE-0C4C-E330-5706-84CBC38D07A7}"/>
          </ac:cxnSpMkLst>
        </pc:cxnChg>
        <pc:cxnChg chg="mod">
          <ac:chgData name="Jorge Moreno" userId="17b5bd916609f155" providerId="LiveId" clId="{FA76C66B-319E-45CF-9A47-85B71E254D69}" dt="2023-06-21T09:38:55.844" v="2191" actId="571"/>
          <ac:cxnSpMkLst>
            <pc:docMk/>
            <pc:sldMk cId="1597501933" sldId="268"/>
            <ac:cxnSpMk id="38" creationId="{D9CCFA7D-E660-3CFF-AA93-5F4D98A388CD}"/>
          </ac:cxnSpMkLst>
        </pc:cxnChg>
        <pc:cxnChg chg="mod">
          <ac:chgData name="Jorge Moreno" userId="17b5bd916609f155" providerId="LiveId" clId="{FA76C66B-319E-45CF-9A47-85B71E254D69}" dt="2023-06-21T09:38:55.844" v="2191" actId="571"/>
          <ac:cxnSpMkLst>
            <pc:docMk/>
            <pc:sldMk cId="1597501933" sldId="268"/>
            <ac:cxnSpMk id="39" creationId="{26F43C2E-BAED-36C8-80AB-80EC549FA514}"/>
          </ac:cxnSpMkLst>
        </pc:cxnChg>
        <pc:cxnChg chg="mod">
          <ac:chgData name="Jorge Moreno" userId="17b5bd916609f155" providerId="LiveId" clId="{FA76C66B-319E-45CF-9A47-85B71E254D69}" dt="2023-06-21T09:38:55.844" v="2191" actId="571"/>
          <ac:cxnSpMkLst>
            <pc:docMk/>
            <pc:sldMk cId="1597501933" sldId="268"/>
            <ac:cxnSpMk id="40" creationId="{E4B4C184-BC46-71EC-D943-EEAFE2CBD515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orge Moreno" userId="17b5bd916609f155" providerId="LiveId" clId="{FA76C66B-319E-45CF-9A47-85B71E254D69}" dt="2023-06-25T20:52:12.655" v="2454"/>
              <pc2:cmMkLst xmlns:pc2="http://schemas.microsoft.com/office/powerpoint/2019/9/main/command">
                <pc:docMk/>
                <pc:sldMk cId="1597501933" sldId="268"/>
                <pc2:cmMk id="{E3D0892F-7EEA-4FBA-8A92-A19ED8FA4BF1}"/>
              </pc2:cmMkLst>
            </pc226:cmChg>
          </p:ext>
        </pc:extLst>
      </pc:sldChg>
      <pc:sldChg chg="modSp mod">
        <pc:chgData name="Jorge Moreno" userId="17b5bd916609f155" providerId="LiveId" clId="{FA76C66B-319E-45CF-9A47-85B71E254D69}" dt="2023-06-18T10:32:13.797" v="869" actId="113"/>
        <pc:sldMkLst>
          <pc:docMk/>
          <pc:sldMk cId="4079196857" sldId="270"/>
        </pc:sldMkLst>
        <pc:spChg chg="mod">
          <ac:chgData name="Jorge Moreno" userId="17b5bd916609f155" providerId="LiveId" clId="{FA76C66B-319E-45CF-9A47-85B71E254D69}" dt="2023-06-18T10:01:45.664" v="730" actId="403"/>
          <ac:spMkLst>
            <pc:docMk/>
            <pc:sldMk cId="4079196857" sldId="270"/>
            <ac:spMk id="2" creationId="{00000000-0000-0000-0000-000000000000}"/>
          </ac:spMkLst>
        </pc:spChg>
        <pc:spChg chg="mod">
          <ac:chgData name="Jorge Moreno" userId="17b5bd916609f155" providerId="LiveId" clId="{FA76C66B-319E-45CF-9A47-85B71E254D69}" dt="2023-06-18T10:00:27.250" v="715" actId="1035"/>
          <ac:spMkLst>
            <pc:docMk/>
            <pc:sldMk cId="4079196857" sldId="270"/>
            <ac:spMk id="3" creationId="{DFE11D78-7F13-43B7-BEC0-F79BFF3E9FB9}"/>
          </ac:spMkLst>
        </pc:spChg>
        <pc:spChg chg="mod">
          <ac:chgData name="Jorge Moreno" userId="17b5bd916609f155" providerId="LiveId" clId="{FA76C66B-319E-45CF-9A47-85B71E254D69}" dt="2023-06-18T10:00:30.403" v="717" actId="1035"/>
          <ac:spMkLst>
            <pc:docMk/>
            <pc:sldMk cId="4079196857" sldId="270"/>
            <ac:spMk id="9" creationId="{115236E1-1F55-4A6D-BAF0-B96BE8F3DA0D}"/>
          </ac:spMkLst>
        </pc:spChg>
        <pc:spChg chg="mod">
          <ac:chgData name="Jorge Moreno" userId="17b5bd916609f155" providerId="LiveId" clId="{FA76C66B-319E-45CF-9A47-85B71E254D69}" dt="2023-06-18T10:06:12.412" v="757" actId="20577"/>
          <ac:spMkLst>
            <pc:docMk/>
            <pc:sldMk cId="4079196857" sldId="270"/>
            <ac:spMk id="42" creationId="{00000000-0000-0000-0000-000000000000}"/>
          </ac:spMkLst>
        </pc:spChg>
        <pc:spChg chg="mod">
          <ac:chgData name="Jorge Moreno" userId="17b5bd916609f155" providerId="LiveId" clId="{FA76C66B-319E-45CF-9A47-85B71E254D69}" dt="2023-06-18T10:32:13.797" v="869" actId="113"/>
          <ac:spMkLst>
            <pc:docMk/>
            <pc:sldMk cId="4079196857" sldId="270"/>
            <ac:spMk id="51" creationId="{00000000-0000-0000-0000-000000000000}"/>
          </ac:spMkLst>
        </pc:spChg>
        <pc:picChg chg="mod">
          <ac:chgData name="Jorge Moreno" userId="17b5bd916609f155" providerId="LiveId" clId="{FA76C66B-319E-45CF-9A47-85B71E254D69}" dt="2023-06-18T10:00:35.068" v="718" actId="14100"/>
          <ac:picMkLst>
            <pc:docMk/>
            <pc:sldMk cId="4079196857" sldId="270"/>
            <ac:picMk id="10" creationId="{394B93EC-86F2-464C-A6B1-0269F41D2738}"/>
          </ac:picMkLst>
        </pc:picChg>
      </pc:sldChg>
      <pc:sldChg chg="modSp mod">
        <pc:chgData name="Jorge Moreno" userId="17b5bd916609f155" providerId="LiveId" clId="{FA76C66B-319E-45CF-9A47-85B71E254D69}" dt="2023-06-25T19:19:18.369" v="2450" actId="1076"/>
        <pc:sldMkLst>
          <pc:docMk/>
          <pc:sldMk cId="3097960175" sldId="271"/>
        </pc:sldMkLst>
        <pc:spChg chg="mod">
          <ac:chgData name="Jorge Moreno" userId="17b5bd916609f155" providerId="LiveId" clId="{FA76C66B-319E-45CF-9A47-85B71E254D69}" dt="2023-06-21T10:07:52.799" v="2304" actId="1036"/>
          <ac:spMkLst>
            <pc:docMk/>
            <pc:sldMk cId="3097960175" sldId="271"/>
            <ac:spMk id="3" creationId="{35163E2A-A88F-41AD-BA7A-68D065DB1BB4}"/>
          </ac:spMkLst>
        </pc:spChg>
        <pc:spChg chg="mod">
          <ac:chgData name="Jorge Moreno" userId="17b5bd916609f155" providerId="LiveId" clId="{FA76C66B-319E-45CF-9A47-85B71E254D69}" dt="2023-06-18T10:03:22.384" v="740" actId="403"/>
          <ac:spMkLst>
            <pc:docMk/>
            <pc:sldMk cId="3097960175" sldId="271"/>
            <ac:spMk id="6" creationId="{7A5FA695-3BF4-4876-9E8F-20C2AFA00172}"/>
          </ac:spMkLst>
        </pc:spChg>
        <pc:spChg chg="mod">
          <ac:chgData name="Jorge Moreno" userId="17b5bd916609f155" providerId="LiveId" clId="{FA76C66B-319E-45CF-9A47-85B71E254D69}" dt="2023-06-25T19:19:18.369" v="2450" actId="1076"/>
          <ac:spMkLst>
            <pc:docMk/>
            <pc:sldMk cId="3097960175" sldId="271"/>
            <ac:spMk id="9" creationId="{64B04C8A-0039-48CD-870B-49DF2CFE0161}"/>
          </ac:spMkLst>
        </pc:spChg>
        <pc:spChg chg="mod">
          <ac:chgData name="Jorge Moreno" userId="17b5bd916609f155" providerId="LiveId" clId="{FA76C66B-319E-45CF-9A47-85B71E254D69}" dt="2023-06-18T10:04:19.958" v="742" actId="403"/>
          <ac:spMkLst>
            <pc:docMk/>
            <pc:sldMk cId="3097960175" sldId="271"/>
            <ac:spMk id="14" creationId="{00000000-0000-0000-0000-000000000000}"/>
          </ac:spMkLst>
        </pc:spChg>
        <pc:spChg chg="mod">
          <ac:chgData name="Jorge Moreno" userId="17b5bd916609f155" providerId="LiveId" clId="{FA76C66B-319E-45CF-9A47-85B71E254D69}" dt="2023-06-25T19:19:18.369" v="2450" actId="1076"/>
          <ac:spMkLst>
            <pc:docMk/>
            <pc:sldMk cId="3097960175" sldId="271"/>
            <ac:spMk id="16" creationId="{C43BAE8C-C4B7-4E82-AB12-A75797C1B033}"/>
          </ac:spMkLst>
        </pc:spChg>
        <pc:spChg chg="mod">
          <ac:chgData name="Jorge Moreno" userId="17b5bd916609f155" providerId="LiveId" clId="{FA76C66B-319E-45CF-9A47-85B71E254D69}" dt="2023-06-25T19:19:18.369" v="2450" actId="1076"/>
          <ac:spMkLst>
            <pc:docMk/>
            <pc:sldMk cId="3097960175" sldId="271"/>
            <ac:spMk id="52247" creationId="{00000000-0000-0000-0000-000000000000}"/>
          </ac:spMkLst>
        </pc:spChg>
        <pc:spChg chg="mod">
          <ac:chgData name="Jorge Moreno" userId="17b5bd916609f155" providerId="LiveId" clId="{FA76C66B-319E-45CF-9A47-85B71E254D69}" dt="2023-06-25T19:19:18.369" v="2450" actId="1076"/>
          <ac:spMkLst>
            <pc:docMk/>
            <pc:sldMk cId="3097960175" sldId="271"/>
            <ac:spMk id="52248" creationId="{00000000-0000-0000-0000-000000000000}"/>
          </ac:spMkLst>
        </pc:spChg>
        <pc:spChg chg="mod">
          <ac:chgData name="Jorge Moreno" userId="17b5bd916609f155" providerId="LiveId" clId="{FA76C66B-319E-45CF-9A47-85B71E254D69}" dt="2023-06-25T19:19:18.369" v="2450" actId="1076"/>
          <ac:spMkLst>
            <pc:docMk/>
            <pc:sldMk cId="3097960175" sldId="271"/>
            <ac:spMk id="52249" creationId="{00000000-0000-0000-0000-000000000000}"/>
          </ac:spMkLst>
        </pc:spChg>
        <pc:spChg chg="mod">
          <ac:chgData name="Jorge Moreno" userId="17b5bd916609f155" providerId="LiveId" clId="{FA76C66B-319E-45CF-9A47-85B71E254D69}" dt="2023-06-25T19:19:18.369" v="2450" actId="1076"/>
          <ac:spMkLst>
            <pc:docMk/>
            <pc:sldMk cId="3097960175" sldId="271"/>
            <ac:spMk id="52250" creationId="{00000000-0000-0000-0000-000000000000}"/>
          </ac:spMkLst>
        </pc:spChg>
        <pc:grpChg chg="mod">
          <ac:chgData name="Jorge Moreno" userId="17b5bd916609f155" providerId="LiveId" clId="{FA76C66B-319E-45CF-9A47-85B71E254D69}" dt="2023-06-25T19:19:18.369" v="2450" actId="1076"/>
          <ac:grpSpMkLst>
            <pc:docMk/>
            <pc:sldMk cId="3097960175" sldId="271"/>
            <ac:grpSpMk id="5" creationId="{0D0A6622-AF12-4828-87D3-6EC1BCE7426C}"/>
          </ac:grpSpMkLst>
        </pc:grpChg>
        <pc:grpChg chg="mod">
          <ac:chgData name="Jorge Moreno" userId="17b5bd916609f155" providerId="LiveId" clId="{FA76C66B-319E-45CF-9A47-85B71E254D69}" dt="2023-06-25T19:19:18.369" v="2450" actId="1076"/>
          <ac:grpSpMkLst>
            <pc:docMk/>
            <pc:sldMk cId="3097960175" sldId="271"/>
            <ac:grpSpMk id="8" creationId="{BD7EE047-F193-44ED-AE34-E7EFC796AB34}"/>
          </ac:grpSpMkLst>
        </pc:grpChg>
        <pc:picChg chg="mod">
          <ac:chgData name="Jorge Moreno" userId="17b5bd916609f155" providerId="LiveId" clId="{FA76C66B-319E-45CF-9A47-85B71E254D69}" dt="2023-06-25T19:19:18.369" v="2450" actId="1076"/>
          <ac:picMkLst>
            <pc:docMk/>
            <pc:sldMk cId="3097960175" sldId="271"/>
            <ac:picMk id="12" creationId="{668518BB-7E32-4A0E-AD5E-DB93B1877651}"/>
          </ac:picMkLst>
        </pc:picChg>
      </pc:sldChg>
      <pc:sldChg chg="addSp delSp modSp del mod delAnim modAnim">
        <pc:chgData name="Jorge Moreno" userId="17b5bd916609f155" providerId="LiveId" clId="{FA76C66B-319E-45CF-9A47-85B71E254D69}" dt="2023-06-18T11:43:09.852" v="1133" actId="47"/>
        <pc:sldMkLst>
          <pc:docMk/>
          <pc:sldMk cId="1409095918" sldId="272"/>
        </pc:sldMkLst>
        <pc:spChg chg="del">
          <ac:chgData name="Jorge Moreno" userId="17b5bd916609f155" providerId="LiveId" clId="{FA76C66B-319E-45CF-9A47-85B71E254D69}" dt="2023-06-18T11:18:53.458" v="1053" actId="478"/>
          <ac:spMkLst>
            <pc:docMk/>
            <pc:sldMk cId="1409095918" sldId="272"/>
            <ac:spMk id="4" creationId="{40B86734-79B0-4C62-A76A-D3774E907F79}"/>
          </ac:spMkLst>
        </pc:spChg>
        <pc:spChg chg="mod">
          <ac:chgData name="Jorge Moreno" userId="17b5bd916609f155" providerId="LiveId" clId="{FA76C66B-319E-45CF-9A47-85B71E254D69}" dt="2023-06-18T11:16:17.562" v="1037"/>
          <ac:spMkLst>
            <pc:docMk/>
            <pc:sldMk cId="1409095918" sldId="272"/>
            <ac:spMk id="5" creationId="{F62AF324-A889-C3A4-0466-09C26FF8AB67}"/>
          </ac:spMkLst>
        </pc:spChg>
        <pc:spChg chg="mod">
          <ac:chgData name="Jorge Moreno" userId="17b5bd916609f155" providerId="LiveId" clId="{FA76C66B-319E-45CF-9A47-85B71E254D69}" dt="2023-06-18T11:16:17.562" v="1037"/>
          <ac:spMkLst>
            <pc:docMk/>
            <pc:sldMk cId="1409095918" sldId="272"/>
            <ac:spMk id="8" creationId="{977DF2A3-6094-B113-FB1B-A362A16FE667}"/>
          </ac:spMkLst>
        </pc:spChg>
        <pc:spChg chg="mod">
          <ac:chgData name="Jorge Moreno" userId="17b5bd916609f155" providerId="LiveId" clId="{FA76C66B-319E-45CF-9A47-85B71E254D69}" dt="2023-06-18T11:16:17.562" v="1037"/>
          <ac:spMkLst>
            <pc:docMk/>
            <pc:sldMk cId="1409095918" sldId="272"/>
            <ac:spMk id="9" creationId="{21D52268-0C12-FAAF-7A6D-6DECD975445F}"/>
          </ac:spMkLst>
        </pc:spChg>
        <pc:spChg chg="mod">
          <ac:chgData name="Jorge Moreno" userId="17b5bd916609f155" providerId="LiveId" clId="{FA76C66B-319E-45CF-9A47-85B71E254D69}" dt="2023-06-18T11:16:17.562" v="1037"/>
          <ac:spMkLst>
            <pc:docMk/>
            <pc:sldMk cId="1409095918" sldId="272"/>
            <ac:spMk id="10" creationId="{7A615032-C9AD-66EA-160D-723837EAE440}"/>
          </ac:spMkLst>
        </pc:spChg>
        <pc:spChg chg="mod">
          <ac:chgData name="Jorge Moreno" userId="17b5bd916609f155" providerId="LiveId" clId="{FA76C66B-319E-45CF-9A47-85B71E254D69}" dt="2023-06-18T11:16:17.562" v="1037"/>
          <ac:spMkLst>
            <pc:docMk/>
            <pc:sldMk cId="1409095918" sldId="272"/>
            <ac:spMk id="11" creationId="{94A969B3-8401-A328-FB8C-A8496D57129D}"/>
          </ac:spMkLst>
        </pc:spChg>
        <pc:spChg chg="mod">
          <ac:chgData name="Jorge Moreno" userId="17b5bd916609f155" providerId="LiveId" clId="{FA76C66B-319E-45CF-9A47-85B71E254D69}" dt="2023-06-18T11:16:17.562" v="1037"/>
          <ac:spMkLst>
            <pc:docMk/>
            <pc:sldMk cId="1409095918" sldId="272"/>
            <ac:spMk id="12" creationId="{6AAEF45C-3A71-9F9D-BCCA-8EE2C1E64BC7}"/>
          </ac:spMkLst>
        </pc:spChg>
        <pc:spChg chg="mod">
          <ac:chgData name="Jorge Moreno" userId="17b5bd916609f155" providerId="LiveId" clId="{FA76C66B-319E-45CF-9A47-85B71E254D69}" dt="2023-06-18T11:16:17.562" v="1037"/>
          <ac:spMkLst>
            <pc:docMk/>
            <pc:sldMk cId="1409095918" sldId="272"/>
            <ac:spMk id="13" creationId="{264F7E04-ACDE-5D1C-7EB8-AEDC2EC3043B}"/>
          </ac:spMkLst>
        </pc:spChg>
        <pc:spChg chg="mod">
          <ac:chgData name="Jorge Moreno" userId="17b5bd916609f155" providerId="LiveId" clId="{FA76C66B-319E-45CF-9A47-85B71E254D69}" dt="2023-06-18T11:16:17.562" v="1037"/>
          <ac:spMkLst>
            <pc:docMk/>
            <pc:sldMk cId="1409095918" sldId="272"/>
            <ac:spMk id="14" creationId="{76AF4FA0-2D5B-1E56-3905-41ED9B893DAD}"/>
          </ac:spMkLst>
        </pc:spChg>
        <pc:spChg chg="mod">
          <ac:chgData name="Jorge Moreno" userId="17b5bd916609f155" providerId="LiveId" clId="{FA76C66B-319E-45CF-9A47-85B71E254D69}" dt="2023-06-18T11:16:17.562" v="1037"/>
          <ac:spMkLst>
            <pc:docMk/>
            <pc:sldMk cId="1409095918" sldId="272"/>
            <ac:spMk id="15" creationId="{041F542A-67EF-DBD8-8E5B-279E66D786A2}"/>
          </ac:spMkLst>
        </pc:spChg>
        <pc:spChg chg="mod">
          <ac:chgData name="Jorge Moreno" userId="17b5bd916609f155" providerId="LiveId" clId="{FA76C66B-319E-45CF-9A47-85B71E254D69}" dt="2023-06-18T11:16:17.562" v="1037"/>
          <ac:spMkLst>
            <pc:docMk/>
            <pc:sldMk cId="1409095918" sldId="272"/>
            <ac:spMk id="16" creationId="{4C9F3A7C-9C80-68C1-8AED-C2FBEF7986F8}"/>
          </ac:spMkLst>
        </pc:spChg>
        <pc:spChg chg="mod">
          <ac:chgData name="Jorge Moreno" userId="17b5bd916609f155" providerId="LiveId" clId="{FA76C66B-319E-45CF-9A47-85B71E254D69}" dt="2023-06-18T11:16:17.562" v="1037"/>
          <ac:spMkLst>
            <pc:docMk/>
            <pc:sldMk cId="1409095918" sldId="272"/>
            <ac:spMk id="17" creationId="{A76DB44A-BBE9-79CB-2AC1-361224B09C14}"/>
          </ac:spMkLst>
        </pc:spChg>
        <pc:spChg chg="mod">
          <ac:chgData name="Jorge Moreno" userId="17b5bd916609f155" providerId="LiveId" clId="{FA76C66B-319E-45CF-9A47-85B71E254D69}" dt="2023-06-18T11:16:17.562" v="1037"/>
          <ac:spMkLst>
            <pc:docMk/>
            <pc:sldMk cId="1409095918" sldId="272"/>
            <ac:spMk id="18" creationId="{3EC919C7-9AC0-682B-EAD9-6DE76D7AD9E7}"/>
          </ac:spMkLst>
        </pc:spChg>
        <pc:spChg chg="mod">
          <ac:chgData name="Jorge Moreno" userId="17b5bd916609f155" providerId="LiveId" clId="{FA76C66B-319E-45CF-9A47-85B71E254D69}" dt="2023-06-18T11:16:17.562" v="1037"/>
          <ac:spMkLst>
            <pc:docMk/>
            <pc:sldMk cId="1409095918" sldId="272"/>
            <ac:spMk id="19" creationId="{F67038A2-6CBE-8E6D-1E87-239DDD34E238}"/>
          </ac:spMkLst>
        </pc:spChg>
        <pc:spChg chg="mod">
          <ac:chgData name="Jorge Moreno" userId="17b5bd916609f155" providerId="LiveId" clId="{FA76C66B-319E-45CF-9A47-85B71E254D69}" dt="2023-06-18T11:16:17.562" v="1037"/>
          <ac:spMkLst>
            <pc:docMk/>
            <pc:sldMk cId="1409095918" sldId="272"/>
            <ac:spMk id="20" creationId="{4379E7DB-EB84-8AE6-2976-B4F57C2CCD99}"/>
          </ac:spMkLst>
        </pc:spChg>
        <pc:spChg chg="mod">
          <ac:chgData name="Jorge Moreno" userId="17b5bd916609f155" providerId="LiveId" clId="{FA76C66B-319E-45CF-9A47-85B71E254D69}" dt="2023-06-18T11:16:17.562" v="1037"/>
          <ac:spMkLst>
            <pc:docMk/>
            <pc:sldMk cId="1409095918" sldId="272"/>
            <ac:spMk id="21" creationId="{5E53A592-EBCD-0648-2485-2836B99C4778}"/>
          </ac:spMkLst>
        </pc:spChg>
        <pc:spChg chg="add mod">
          <ac:chgData name="Jorge Moreno" userId="17b5bd916609f155" providerId="LiveId" clId="{FA76C66B-319E-45CF-9A47-85B71E254D69}" dt="2023-06-18T11:17:52.886" v="1049" actId="164"/>
          <ac:spMkLst>
            <pc:docMk/>
            <pc:sldMk cId="1409095918" sldId="272"/>
            <ac:spMk id="33" creationId="{0F54238F-3F4A-7764-39EF-766C596CF590}"/>
          </ac:spMkLst>
        </pc:spChg>
        <pc:spChg chg="del">
          <ac:chgData name="Jorge Moreno" userId="17b5bd916609f155" providerId="LiveId" clId="{FA76C66B-319E-45CF-9A47-85B71E254D69}" dt="2023-06-18T11:18:53.458" v="1053" actId="478"/>
          <ac:spMkLst>
            <pc:docMk/>
            <pc:sldMk cId="1409095918" sldId="272"/>
            <ac:spMk id="34" creationId="{459D6C40-FC63-43A4-9728-CB195C6594C5}"/>
          </ac:spMkLst>
        </pc:spChg>
        <pc:spChg chg="del">
          <ac:chgData name="Jorge Moreno" userId="17b5bd916609f155" providerId="LiveId" clId="{FA76C66B-319E-45CF-9A47-85B71E254D69}" dt="2023-06-18T11:18:53.458" v="1053" actId="478"/>
          <ac:spMkLst>
            <pc:docMk/>
            <pc:sldMk cId="1409095918" sldId="272"/>
            <ac:spMk id="35" creationId="{A5A91057-97B5-47C9-B2D4-63E6B4C5B575}"/>
          </ac:spMkLst>
        </pc:spChg>
        <pc:spChg chg="add mod">
          <ac:chgData name="Jorge Moreno" userId="17b5bd916609f155" providerId="LiveId" clId="{FA76C66B-319E-45CF-9A47-85B71E254D69}" dt="2023-06-18T11:17:52.886" v="1049" actId="164"/>
          <ac:spMkLst>
            <pc:docMk/>
            <pc:sldMk cId="1409095918" sldId="272"/>
            <ac:spMk id="36" creationId="{07260317-EA2B-979F-5227-98EC625D1136}"/>
          </ac:spMkLst>
        </pc:spChg>
        <pc:spChg chg="add mod">
          <ac:chgData name="Jorge Moreno" userId="17b5bd916609f155" providerId="LiveId" clId="{FA76C66B-319E-45CF-9A47-85B71E254D69}" dt="2023-06-18T11:17:52.886" v="1049" actId="164"/>
          <ac:spMkLst>
            <pc:docMk/>
            <pc:sldMk cId="1409095918" sldId="272"/>
            <ac:spMk id="37" creationId="{4DAEC97B-19CD-9633-8D40-A657008CEF6D}"/>
          </ac:spMkLst>
        </pc:spChg>
        <pc:spChg chg="add mod">
          <ac:chgData name="Jorge Moreno" userId="17b5bd916609f155" providerId="LiveId" clId="{FA76C66B-319E-45CF-9A47-85B71E254D69}" dt="2023-06-18T11:17:52.886" v="1049" actId="164"/>
          <ac:spMkLst>
            <pc:docMk/>
            <pc:sldMk cId="1409095918" sldId="272"/>
            <ac:spMk id="38" creationId="{A380981C-65A5-6BE8-A8B9-03F0B7A69FE5}"/>
          </ac:spMkLst>
        </pc:spChg>
        <pc:spChg chg="add mod">
          <ac:chgData name="Jorge Moreno" userId="17b5bd916609f155" providerId="LiveId" clId="{FA76C66B-319E-45CF-9A47-85B71E254D69}" dt="2023-06-18T11:17:52.886" v="1049" actId="164"/>
          <ac:spMkLst>
            <pc:docMk/>
            <pc:sldMk cId="1409095918" sldId="272"/>
            <ac:spMk id="39" creationId="{8399D5F1-0125-51A4-7599-A60AF700E440}"/>
          </ac:spMkLst>
        </pc:spChg>
        <pc:spChg chg="add mod">
          <ac:chgData name="Jorge Moreno" userId="17b5bd916609f155" providerId="LiveId" clId="{FA76C66B-319E-45CF-9A47-85B71E254D69}" dt="2023-06-18T11:17:52.886" v="1049" actId="164"/>
          <ac:spMkLst>
            <pc:docMk/>
            <pc:sldMk cId="1409095918" sldId="272"/>
            <ac:spMk id="40" creationId="{62A54B45-FDCF-898A-49B9-185244AD8C58}"/>
          </ac:spMkLst>
        </pc:spChg>
        <pc:spChg chg="add mod">
          <ac:chgData name="Jorge Moreno" userId="17b5bd916609f155" providerId="LiveId" clId="{FA76C66B-319E-45CF-9A47-85B71E254D69}" dt="2023-06-18T11:17:52.886" v="1049" actId="164"/>
          <ac:spMkLst>
            <pc:docMk/>
            <pc:sldMk cId="1409095918" sldId="272"/>
            <ac:spMk id="41" creationId="{AB43DCFB-18DB-9759-66EF-A0D1394ED780}"/>
          </ac:spMkLst>
        </pc:spChg>
        <pc:spChg chg="add mod">
          <ac:chgData name="Jorge Moreno" userId="17b5bd916609f155" providerId="LiveId" clId="{FA76C66B-319E-45CF-9A47-85B71E254D69}" dt="2023-06-18T11:17:52.886" v="1049" actId="164"/>
          <ac:spMkLst>
            <pc:docMk/>
            <pc:sldMk cId="1409095918" sldId="272"/>
            <ac:spMk id="42" creationId="{D4EF9A0D-EDC1-5C97-79AD-B7D8DC038E38}"/>
          </ac:spMkLst>
        </pc:spChg>
        <pc:spChg chg="add mod">
          <ac:chgData name="Jorge Moreno" userId="17b5bd916609f155" providerId="LiveId" clId="{FA76C66B-319E-45CF-9A47-85B71E254D69}" dt="2023-06-18T11:17:52.886" v="1049" actId="164"/>
          <ac:spMkLst>
            <pc:docMk/>
            <pc:sldMk cId="1409095918" sldId="272"/>
            <ac:spMk id="43" creationId="{877CA2F5-EC92-8A1D-4F02-B4FF57261B59}"/>
          </ac:spMkLst>
        </pc:spChg>
        <pc:spChg chg="add mod">
          <ac:chgData name="Jorge Moreno" userId="17b5bd916609f155" providerId="LiveId" clId="{FA76C66B-319E-45CF-9A47-85B71E254D69}" dt="2023-06-18T11:17:52.886" v="1049" actId="164"/>
          <ac:spMkLst>
            <pc:docMk/>
            <pc:sldMk cId="1409095918" sldId="272"/>
            <ac:spMk id="44" creationId="{73A5B05A-5BC3-BF80-8B1C-AA2E7B7CC81B}"/>
          </ac:spMkLst>
        </pc:spChg>
        <pc:spChg chg="add mod">
          <ac:chgData name="Jorge Moreno" userId="17b5bd916609f155" providerId="LiveId" clId="{FA76C66B-319E-45CF-9A47-85B71E254D69}" dt="2023-06-18T11:17:52.886" v="1049" actId="164"/>
          <ac:spMkLst>
            <pc:docMk/>
            <pc:sldMk cId="1409095918" sldId="272"/>
            <ac:spMk id="45" creationId="{8AE183DA-181B-9AE6-799F-EAE0A18CD6B8}"/>
          </ac:spMkLst>
        </pc:spChg>
        <pc:spChg chg="add mod">
          <ac:chgData name="Jorge Moreno" userId="17b5bd916609f155" providerId="LiveId" clId="{FA76C66B-319E-45CF-9A47-85B71E254D69}" dt="2023-06-18T11:17:52.886" v="1049" actId="164"/>
          <ac:spMkLst>
            <pc:docMk/>
            <pc:sldMk cId="1409095918" sldId="272"/>
            <ac:spMk id="46" creationId="{636415B6-9E7A-4595-CFAF-87BAFB66A93E}"/>
          </ac:spMkLst>
        </pc:spChg>
        <pc:spChg chg="add del mod">
          <ac:chgData name="Jorge Moreno" userId="17b5bd916609f155" providerId="LiveId" clId="{FA76C66B-319E-45CF-9A47-85B71E254D69}" dt="2023-06-18T11:21:04.987" v="1065" actId="478"/>
          <ac:spMkLst>
            <pc:docMk/>
            <pc:sldMk cId="1409095918" sldId="272"/>
            <ac:spMk id="50" creationId="{CF33642D-7C3F-1491-AFEC-A9DEB5A40119}"/>
          </ac:spMkLst>
        </pc:spChg>
        <pc:spChg chg="add del mod">
          <ac:chgData name="Jorge Moreno" userId="17b5bd916609f155" providerId="LiveId" clId="{FA76C66B-319E-45CF-9A47-85B71E254D69}" dt="2023-06-18T11:19:20.419" v="1057" actId="478"/>
          <ac:spMkLst>
            <pc:docMk/>
            <pc:sldMk cId="1409095918" sldId="272"/>
            <ac:spMk id="51" creationId="{08911B9A-EB4C-2637-55C7-9229FC29E349}"/>
          </ac:spMkLst>
        </pc:spChg>
        <pc:spChg chg="add del mod">
          <ac:chgData name="Jorge Moreno" userId="17b5bd916609f155" providerId="LiveId" clId="{FA76C66B-319E-45CF-9A47-85B71E254D69}" dt="2023-06-18T11:19:20.419" v="1057" actId="478"/>
          <ac:spMkLst>
            <pc:docMk/>
            <pc:sldMk cId="1409095918" sldId="272"/>
            <ac:spMk id="52" creationId="{216E2FA4-B27C-9392-FB5A-CD5359C7E46F}"/>
          </ac:spMkLst>
        </pc:spChg>
        <pc:spChg chg="add mod">
          <ac:chgData name="Jorge Moreno" userId="17b5bd916609f155" providerId="LiveId" clId="{FA76C66B-319E-45CF-9A47-85B71E254D69}" dt="2023-06-18T11:21:50.147" v="1075" actId="1076"/>
          <ac:spMkLst>
            <pc:docMk/>
            <pc:sldMk cId="1409095918" sldId="272"/>
            <ac:spMk id="56" creationId="{B2A2CBBE-D6E4-0453-CF95-B9A3EACB31F6}"/>
          </ac:spMkLst>
        </pc:spChg>
        <pc:spChg chg="add mod">
          <ac:chgData name="Jorge Moreno" userId="17b5bd916609f155" providerId="LiveId" clId="{FA76C66B-319E-45CF-9A47-85B71E254D69}" dt="2023-06-18T11:22:58.603" v="1082" actId="1076"/>
          <ac:spMkLst>
            <pc:docMk/>
            <pc:sldMk cId="1409095918" sldId="272"/>
            <ac:spMk id="59" creationId="{A5066501-338C-59E5-E78D-5FB92820F891}"/>
          </ac:spMkLst>
        </pc:spChg>
        <pc:spChg chg="mod topLvl">
          <ac:chgData name="Jorge Moreno" userId="17b5bd916609f155" providerId="LiveId" clId="{FA76C66B-319E-45CF-9A47-85B71E254D69}" dt="2023-06-18T11:16:10.061" v="1033" actId="165"/>
          <ac:spMkLst>
            <pc:docMk/>
            <pc:sldMk cId="1409095918" sldId="272"/>
            <ac:spMk id="71" creationId="{E1F08D21-99D0-4A33-B53A-1973BF5B9BF3}"/>
          </ac:spMkLst>
        </pc:spChg>
        <pc:spChg chg="mod topLvl">
          <ac:chgData name="Jorge Moreno" userId="17b5bd916609f155" providerId="LiveId" clId="{FA76C66B-319E-45CF-9A47-85B71E254D69}" dt="2023-06-18T11:16:10.061" v="1033" actId="165"/>
          <ac:spMkLst>
            <pc:docMk/>
            <pc:sldMk cId="1409095918" sldId="272"/>
            <ac:spMk id="72" creationId="{76762B47-AB7D-49F8-9301-B59614E2E7D6}"/>
          </ac:spMkLst>
        </pc:spChg>
        <pc:spChg chg="mod">
          <ac:chgData name="Jorge Moreno" userId="17b5bd916609f155" providerId="LiveId" clId="{FA76C66B-319E-45CF-9A47-85B71E254D69}" dt="2023-06-18T11:16:10.061" v="1033" actId="165"/>
          <ac:spMkLst>
            <pc:docMk/>
            <pc:sldMk cId="1409095918" sldId="272"/>
            <ac:spMk id="74" creationId="{583F68E1-368D-4CE8-8AC3-E4C9CF5A56C2}"/>
          </ac:spMkLst>
        </pc:spChg>
        <pc:spChg chg="mod">
          <ac:chgData name="Jorge Moreno" userId="17b5bd916609f155" providerId="LiveId" clId="{FA76C66B-319E-45CF-9A47-85B71E254D69}" dt="2023-06-18T11:16:10.061" v="1033" actId="165"/>
          <ac:spMkLst>
            <pc:docMk/>
            <pc:sldMk cId="1409095918" sldId="272"/>
            <ac:spMk id="75" creationId="{4AE467BB-DB39-4A21-8C00-C18109C53BB2}"/>
          </ac:spMkLst>
        </pc:spChg>
        <pc:spChg chg="mod">
          <ac:chgData name="Jorge Moreno" userId="17b5bd916609f155" providerId="LiveId" clId="{FA76C66B-319E-45CF-9A47-85B71E254D69}" dt="2023-06-18T11:16:10.061" v="1033" actId="165"/>
          <ac:spMkLst>
            <pc:docMk/>
            <pc:sldMk cId="1409095918" sldId="272"/>
            <ac:spMk id="76" creationId="{EFED245D-4CD2-4477-8DC9-6510926BFF6A}"/>
          </ac:spMkLst>
        </pc:spChg>
        <pc:spChg chg="mod">
          <ac:chgData name="Jorge Moreno" userId="17b5bd916609f155" providerId="LiveId" clId="{FA76C66B-319E-45CF-9A47-85B71E254D69}" dt="2023-06-18T11:16:10.061" v="1033" actId="165"/>
          <ac:spMkLst>
            <pc:docMk/>
            <pc:sldMk cId="1409095918" sldId="272"/>
            <ac:spMk id="78" creationId="{7CC43FEB-C0D3-4DC2-B1BD-CF5FE882388E}"/>
          </ac:spMkLst>
        </pc:spChg>
        <pc:spChg chg="mod topLvl">
          <ac:chgData name="Jorge Moreno" userId="17b5bd916609f155" providerId="LiveId" clId="{FA76C66B-319E-45CF-9A47-85B71E254D69}" dt="2023-06-18T11:16:10.061" v="1033" actId="165"/>
          <ac:spMkLst>
            <pc:docMk/>
            <pc:sldMk cId="1409095918" sldId="272"/>
            <ac:spMk id="79" creationId="{89CF0752-ACA4-4E5D-9BA5-C2CF20AFDAC3}"/>
          </ac:spMkLst>
        </pc:spChg>
        <pc:spChg chg="mod topLvl">
          <ac:chgData name="Jorge Moreno" userId="17b5bd916609f155" providerId="LiveId" clId="{FA76C66B-319E-45CF-9A47-85B71E254D69}" dt="2023-06-18T11:16:10.061" v="1033" actId="165"/>
          <ac:spMkLst>
            <pc:docMk/>
            <pc:sldMk cId="1409095918" sldId="272"/>
            <ac:spMk id="80" creationId="{158FB56D-3A43-46BA-96B2-836BB8321DA8}"/>
          </ac:spMkLst>
        </pc:spChg>
        <pc:spChg chg="add del mod topLvl">
          <ac:chgData name="Jorge Moreno" userId="17b5bd916609f155" providerId="LiveId" clId="{FA76C66B-319E-45CF-9A47-85B71E254D69}" dt="2023-06-18T11:36:18.691" v="1124" actId="20577"/>
          <ac:spMkLst>
            <pc:docMk/>
            <pc:sldMk cId="1409095918" sldId="272"/>
            <ac:spMk id="83" creationId="{CEE5E605-E74C-4CBF-8874-1C5D574B9827}"/>
          </ac:spMkLst>
        </pc:spChg>
        <pc:spChg chg="mod">
          <ac:chgData name="Jorge Moreno" userId="17b5bd916609f155" providerId="LiveId" clId="{FA76C66B-319E-45CF-9A47-85B71E254D69}" dt="2023-06-18T11:16:10.061" v="1033" actId="165"/>
          <ac:spMkLst>
            <pc:docMk/>
            <pc:sldMk cId="1409095918" sldId="272"/>
            <ac:spMk id="98" creationId="{64B1D703-559F-4A01-B4DA-D35D2997CE99}"/>
          </ac:spMkLst>
        </pc:spChg>
        <pc:spChg chg="mod">
          <ac:chgData name="Jorge Moreno" userId="17b5bd916609f155" providerId="LiveId" clId="{FA76C66B-319E-45CF-9A47-85B71E254D69}" dt="2023-06-18T11:16:10.061" v="1033" actId="165"/>
          <ac:spMkLst>
            <pc:docMk/>
            <pc:sldMk cId="1409095918" sldId="272"/>
            <ac:spMk id="99" creationId="{914BA178-EF83-42E9-9364-D68804A8CBB2}"/>
          </ac:spMkLst>
        </pc:spChg>
        <pc:spChg chg="mod">
          <ac:chgData name="Jorge Moreno" userId="17b5bd916609f155" providerId="LiveId" clId="{FA76C66B-319E-45CF-9A47-85B71E254D69}" dt="2023-06-18T11:13:05.473" v="1031" actId="255"/>
          <ac:spMkLst>
            <pc:docMk/>
            <pc:sldMk cId="1409095918" sldId="272"/>
            <ac:spMk id="3089" creationId="{00000000-0000-0000-0000-000000000000}"/>
          </ac:spMkLst>
        </pc:spChg>
        <pc:grpChg chg="del">
          <ac:chgData name="Jorge Moreno" userId="17b5bd916609f155" providerId="LiveId" clId="{FA76C66B-319E-45CF-9A47-85B71E254D69}" dt="2023-06-18T11:16:10.061" v="1033" actId="165"/>
          <ac:grpSpMkLst>
            <pc:docMk/>
            <pc:sldMk cId="1409095918" sldId="272"/>
            <ac:grpSpMk id="2" creationId="{E22E59CF-DC6E-4EF7-8653-8476DC3E8D6C}"/>
          </ac:grpSpMkLst>
        </pc:grpChg>
        <pc:grpChg chg="add del mod">
          <ac:chgData name="Jorge Moreno" userId="17b5bd916609f155" providerId="LiveId" clId="{FA76C66B-319E-45CF-9A47-85B71E254D69}" dt="2023-06-18T11:16:21.965" v="1038"/>
          <ac:grpSpMkLst>
            <pc:docMk/>
            <pc:sldMk cId="1409095918" sldId="272"/>
            <ac:grpSpMk id="3" creationId="{CEB01C68-5516-13E0-658B-1491EB522820}"/>
          </ac:grpSpMkLst>
        </pc:grpChg>
        <pc:grpChg chg="mod">
          <ac:chgData name="Jorge Moreno" userId="17b5bd916609f155" providerId="LiveId" clId="{FA76C66B-319E-45CF-9A47-85B71E254D69}" dt="2023-06-18T11:16:17.562" v="1037"/>
          <ac:grpSpMkLst>
            <pc:docMk/>
            <pc:sldMk cId="1409095918" sldId="272"/>
            <ac:grpSpMk id="6" creationId="{27519727-0FB6-400C-B8FA-984F24BCFE44}"/>
          </ac:grpSpMkLst>
        </pc:grpChg>
        <pc:grpChg chg="mod">
          <ac:chgData name="Jorge Moreno" userId="17b5bd916609f155" providerId="LiveId" clId="{FA76C66B-319E-45CF-9A47-85B71E254D69}" dt="2023-06-18T11:16:17.562" v="1037"/>
          <ac:grpSpMkLst>
            <pc:docMk/>
            <pc:sldMk cId="1409095918" sldId="272"/>
            <ac:grpSpMk id="7" creationId="{152839FF-3DE8-2A6A-D6C6-23340A6B69E1}"/>
          </ac:grpSpMkLst>
        </pc:grpChg>
        <pc:grpChg chg="del">
          <ac:chgData name="Jorge Moreno" userId="17b5bd916609f155" providerId="LiveId" clId="{FA76C66B-319E-45CF-9A47-85B71E254D69}" dt="2023-06-18T11:18:53.458" v="1053" actId="478"/>
          <ac:grpSpMkLst>
            <pc:docMk/>
            <pc:sldMk cId="1409095918" sldId="272"/>
            <ac:grpSpMk id="22" creationId="{3E757D22-DE8E-4309-A55D-DD516A613D9C}"/>
          </ac:grpSpMkLst>
        </pc:grpChg>
        <pc:grpChg chg="add mod">
          <ac:chgData name="Jorge Moreno" userId="17b5bd916609f155" providerId="LiveId" clId="{FA76C66B-319E-45CF-9A47-85B71E254D69}" dt="2023-06-18T11:18:00.044" v="1052" actId="1076"/>
          <ac:grpSpMkLst>
            <pc:docMk/>
            <pc:sldMk cId="1409095918" sldId="272"/>
            <ac:grpSpMk id="47" creationId="{EFDBE392-B96F-596C-DDA9-65BBFE8DCA04}"/>
          </ac:grpSpMkLst>
        </pc:grpChg>
        <pc:grpChg chg="mod topLvl">
          <ac:chgData name="Jorge Moreno" userId="17b5bd916609f155" providerId="LiveId" clId="{FA76C66B-319E-45CF-9A47-85B71E254D69}" dt="2023-06-18T11:16:10.061" v="1033" actId="165"/>
          <ac:grpSpMkLst>
            <pc:docMk/>
            <pc:sldMk cId="1409095918" sldId="272"/>
            <ac:grpSpMk id="73" creationId="{A93B109B-3661-48BD-BD83-A80100470449}"/>
          </ac:grpSpMkLst>
        </pc:grpChg>
        <pc:grpChg chg="add del mod topLvl">
          <ac:chgData name="Jorge Moreno" userId="17b5bd916609f155" providerId="LiveId" clId="{FA76C66B-319E-45CF-9A47-85B71E254D69}" dt="2023-06-18T11:16:23.084" v="1041" actId="478"/>
          <ac:grpSpMkLst>
            <pc:docMk/>
            <pc:sldMk cId="1409095918" sldId="272"/>
            <ac:grpSpMk id="84" creationId="{14BD1D00-DD26-4E9B-8A4A-FF87C7B96F27}"/>
          </ac:grpSpMkLst>
        </pc:grpChg>
        <pc:picChg chg="add del mod">
          <ac:chgData name="Jorge Moreno" userId="17b5bd916609f155" providerId="LiveId" clId="{FA76C66B-319E-45CF-9A47-85B71E254D69}" dt="2023-06-18T11:19:16.515" v="1056" actId="478"/>
          <ac:picMkLst>
            <pc:docMk/>
            <pc:sldMk cId="1409095918" sldId="272"/>
            <ac:picMk id="48" creationId="{CE5ED5DD-614D-1465-143B-95BD5CBD8DFA}"/>
          </ac:picMkLst>
        </pc:picChg>
        <pc:picChg chg="add del mod">
          <ac:chgData name="Jorge Moreno" userId="17b5bd916609f155" providerId="LiveId" clId="{FA76C66B-319E-45CF-9A47-85B71E254D69}" dt="2023-06-18T11:19:20.419" v="1057" actId="478"/>
          <ac:picMkLst>
            <pc:docMk/>
            <pc:sldMk cId="1409095918" sldId="272"/>
            <ac:picMk id="49" creationId="{8ACBED13-DAF6-73F5-3B79-24F5567F092F}"/>
          </ac:picMkLst>
        </pc:picChg>
        <pc:picChg chg="add del mod">
          <ac:chgData name="Jorge Moreno" userId="17b5bd916609f155" providerId="LiveId" clId="{FA76C66B-319E-45CF-9A47-85B71E254D69}" dt="2023-06-18T11:20:57.581" v="1064" actId="478"/>
          <ac:picMkLst>
            <pc:docMk/>
            <pc:sldMk cId="1409095918" sldId="272"/>
            <ac:picMk id="53" creationId="{9AAD82E2-6AAF-F9A8-7733-3FC1D5E2CA61}"/>
          </ac:picMkLst>
        </pc:picChg>
        <pc:picChg chg="add del mod">
          <ac:chgData name="Jorge Moreno" userId="17b5bd916609f155" providerId="LiveId" clId="{FA76C66B-319E-45CF-9A47-85B71E254D69}" dt="2023-06-18T11:20:10.010" v="1063" actId="478"/>
          <ac:picMkLst>
            <pc:docMk/>
            <pc:sldMk cId="1409095918" sldId="272"/>
            <ac:picMk id="54" creationId="{9CFA840B-49C9-4DF6-8D9C-088DB2D7073D}"/>
          </ac:picMkLst>
        </pc:picChg>
        <pc:picChg chg="add mod">
          <ac:chgData name="Jorge Moreno" userId="17b5bd916609f155" providerId="LiveId" clId="{FA76C66B-319E-45CF-9A47-85B71E254D69}" dt="2023-06-18T11:21:22.929" v="1070" actId="14100"/>
          <ac:picMkLst>
            <pc:docMk/>
            <pc:sldMk cId="1409095918" sldId="272"/>
            <ac:picMk id="55" creationId="{FC76DC83-63C4-5845-0CF0-CB6A5E5B0CCA}"/>
          </ac:picMkLst>
        </pc:picChg>
        <pc:picChg chg="add del mod topLvl">
          <ac:chgData name="Jorge Moreno" userId="17b5bd916609f155" providerId="LiveId" clId="{FA76C66B-319E-45CF-9A47-85B71E254D69}" dt="2023-06-18T11:17:03.026" v="1042" actId="478"/>
          <ac:picMkLst>
            <pc:docMk/>
            <pc:sldMk cId="1409095918" sldId="272"/>
            <ac:picMk id="57" creationId="{D9EA620A-C066-4164-95B8-B19A94188B09}"/>
          </ac:picMkLst>
        </pc:picChg>
        <pc:picChg chg="add mod">
          <ac:chgData name="Jorge Moreno" userId="17b5bd916609f155" providerId="LiveId" clId="{FA76C66B-319E-45CF-9A47-85B71E254D69}" dt="2023-06-18T11:22:37.924" v="1079" actId="1076"/>
          <ac:picMkLst>
            <pc:docMk/>
            <pc:sldMk cId="1409095918" sldId="272"/>
            <ac:picMk id="58" creationId="{F33A7904-573B-2DC0-8E5E-C72D5FA40DC2}"/>
          </ac:picMkLst>
        </pc:picChg>
        <pc:picChg chg="add mod">
          <ac:chgData name="Jorge Moreno" userId="17b5bd916609f155" providerId="LiveId" clId="{FA76C66B-319E-45CF-9A47-85B71E254D69}" dt="2023-06-18T11:37:10.009" v="1125"/>
          <ac:picMkLst>
            <pc:docMk/>
            <pc:sldMk cId="1409095918" sldId="272"/>
            <ac:picMk id="60" creationId="{BD3FF533-3632-DF5B-0F4D-05B623DED1E7}"/>
          </ac:picMkLst>
        </pc:picChg>
        <pc:picChg chg="mod">
          <ac:chgData name="Jorge Moreno" userId="17b5bd916609f155" providerId="LiveId" clId="{FA76C66B-319E-45CF-9A47-85B71E254D69}" dt="2023-06-18T11:16:10.061" v="1033" actId="165"/>
          <ac:picMkLst>
            <pc:docMk/>
            <pc:sldMk cId="1409095918" sldId="272"/>
            <ac:picMk id="77" creationId="{74B781E9-7BCC-4DEB-BEA6-61155CB496A2}"/>
          </ac:picMkLst>
        </pc:picChg>
        <pc:picChg chg="mod topLvl">
          <ac:chgData name="Jorge Moreno" userId="17b5bd916609f155" providerId="LiveId" clId="{FA76C66B-319E-45CF-9A47-85B71E254D69}" dt="2023-06-18T11:16:10.061" v="1033" actId="165"/>
          <ac:picMkLst>
            <pc:docMk/>
            <pc:sldMk cId="1409095918" sldId="272"/>
            <ac:picMk id="81" creationId="{EE7C6F6F-6DE4-45A8-A90F-CFE5FE418590}"/>
          </ac:picMkLst>
        </pc:picChg>
        <pc:picChg chg="mod topLvl">
          <ac:chgData name="Jorge Moreno" userId="17b5bd916609f155" providerId="LiveId" clId="{FA76C66B-319E-45CF-9A47-85B71E254D69}" dt="2023-06-18T11:16:10.061" v="1033" actId="165"/>
          <ac:picMkLst>
            <pc:docMk/>
            <pc:sldMk cId="1409095918" sldId="272"/>
            <ac:picMk id="100" creationId="{32513F49-3A87-4C3D-9A86-B2459C3E582E}"/>
          </ac:picMkLst>
        </pc:picChg>
      </pc:sldChg>
      <pc:sldChg chg="modSp mod addCm modCm">
        <pc:chgData name="Jorge Moreno" userId="17b5bd916609f155" providerId="LiveId" clId="{FA76C66B-319E-45CF-9A47-85B71E254D69}" dt="2023-06-21T10:04:31.720" v="2289" actId="1035"/>
        <pc:sldMkLst>
          <pc:docMk/>
          <pc:sldMk cId="3793626171" sldId="275"/>
        </pc:sldMkLst>
        <pc:spChg chg="mod">
          <ac:chgData name="Jorge Moreno" userId="17b5bd916609f155" providerId="LiveId" clId="{FA76C66B-319E-45CF-9A47-85B71E254D69}" dt="2023-06-21T09:43:24.160" v="2208" actId="255"/>
          <ac:spMkLst>
            <pc:docMk/>
            <pc:sldMk cId="3793626171" sldId="275"/>
            <ac:spMk id="2" creationId="{1FB4BC9E-3730-4E1C-9C7D-02F91C9284E1}"/>
          </ac:spMkLst>
        </pc:spChg>
        <pc:spChg chg="mod">
          <ac:chgData name="Jorge Moreno" userId="17b5bd916609f155" providerId="LiveId" clId="{FA76C66B-319E-45CF-9A47-85B71E254D69}" dt="2023-06-21T10:04:31.720" v="2289" actId="1035"/>
          <ac:spMkLst>
            <pc:docMk/>
            <pc:sldMk cId="3793626171" sldId="275"/>
            <ac:spMk id="7" creationId="{4AC7063D-AC15-4081-BDB3-CEAEACABC74D}"/>
          </ac:spMkLst>
        </pc:spChg>
        <pc:spChg chg="mod">
          <ac:chgData name="Jorge Moreno" userId="17b5bd916609f155" providerId="LiveId" clId="{FA76C66B-319E-45CF-9A47-85B71E254D69}" dt="2023-06-21T10:04:31.720" v="2289" actId="1035"/>
          <ac:spMkLst>
            <pc:docMk/>
            <pc:sldMk cId="3793626171" sldId="275"/>
            <ac:spMk id="11" creationId="{2157DF3F-E118-49F1-B51E-D8A05D9A37AF}"/>
          </ac:spMkLst>
        </pc:spChg>
        <pc:grpChg chg="mod">
          <ac:chgData name="Jorge Moreno" userId="17b5bd916609f155" providerId="LiveId" clId="{FA76C66B-319E-45CF-9A47-85B71E254D69}" dt="2023-06-21T10:04:31.720" v="2289" actId="1035"/>
          <ac:grpSpMkLst>
            <pc:docMk/>
            <pc:sldMk cId="3793626171" sldId="275"/>
            <ac:grpSpMk id="5" creationId="{7CDB2636-8CC5-4192-B306-99475681F833}"/>
          </ac:grpSpMkLst>
        </pc:grpChg>
        <pc:picChg chg="mod">
          <ac:chgData name="Jorge Moreno" userId="17b5bd916609f155" providerId="LiveId" clId="{FA76C66B-319E-45CF-9A47-85B71E254D69}" dt="2023-06-21T10:04:31.720" v="2289" actId="1035"/>
          <ac:picMkLst>
            <pc:docMk/>
            <pc:sldMk cId="3793626171" sldId="275"/>
            <ac:picMk id="4" creationId="{8692BBF2-A41D-4C50-98A6-2EA018638A66}"/>
          </ac:picMkLst>
        </pc:picChg>
        <pc:cxnChg chg="mod">
          <ac:chgData name="Jorge Moreno" userId="17b5bd916609f155" providerId="LiveId" clId="{FA76C66B-319E-45CF-9A47-85B71E254D69}" dt="2023-06-21T10:04:31.720" v="2289" actId="1035"/>
          <ac:cxnSpMkLst>
            <pc:docMk/>
            <pc:sldMk cId="3793626171" sldId="275"/>
            <ac:cxnSpMk id="8" creationId="{C3EB68D4-5EA6-43AC-A516-85632A40B305}"/>
          </ac:cxnSpMkLst>
        </pc:cxnChg>
        <pc:cxnChg chg="mod">
          <ac:chgData name="Jorge Moreno" userId="17b5bd916609f155" providerId="LiveId" clId="{FA76C66B-319E-45CF-9A47-85B71E254D69}" dt="2023-06-21T10:04:31.720" v="2289" actId="1035"/>
          <ac:cxnSpMkLst>
            <pc:docMk/>
            <pc:sldMk cId="3793626171" sldId="275"/>
            <ac:cxnSpMk id="9" creationId="{125EFBCD-7092-438C-9D55-0CDCE39333F9}"/>
          </ac:cxnSpMkLst>
        </pc:cxnChg>
        <pc:cxnChg chg="mod">
          <ac:chgData name="Jorge Moreno" userId="17b5bd916609f155" providerId="LiveId" clId="{FA76C66B-319E-45CF-9A47-85B71E254D69}" dt="2023-06-21T10:04:31.720" v="2289" actId="1035"/>
          <ac:cxnSpMkLst>
            <pc:docMk/>
            <pc:sldMk cId="3793626171" sldId="275"/>
            <ac:cxnSpMk id="10" creationId="{0A6C6822-148A-4BB2-8C3B-15ACCEA9E5C3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Jorge Moreno" userId="17b5bd916609f155" providerId="LiveId" clId="{FA76C66B-319E-45CF-9A47-85B71E254D69}" dt="2023-06-21T10:04:22.044" v="2287"/>
              <pc2:cmMkLst xmlns:pc2="http://schemas.microsoft.com/office/powerpoint/2019/9/main/command">
                <pc:docMk/>
                <pc:sldMk cId="3793626171" sldId="275"/>
                <pc2:cmMk id="{0791C17B-AF9B-4791-8197-7C57A6E6247C}"/>
              </pc2:cmMkLst>
            </pc226:cmChg>
          </p:ext>
        </pc:extLst>
      </pc:sldChg>
      <pc:sldChg chg="modSp del mod">
        <pc:chgData name="Jorge Moreno" userId="17b5bd916609f155" providerId="LiveId" clId="{FA76C66B-319E-45CF-9A47-85B71E254D69}" dt="2023-06-21T10:29:09" v="2322" actId="47"/>
        <pc:sldMkLst>
          <pc:docMk/>
          <pc:sldMk cId="3248648318" sldId="276"/>
        </pc:sldMkLst>
        <pc:spChg chg="mod">
          <ac:chgData name="Jorge Moreno" userId="17b5bd916609f155" providerId="LiveId" clId="{FA76C66B-319E-45CF-9A47-85B71E254D69}" dt="2023-06-21T09:43:59.531" v="2213" actId="1076"/>
          <ac:spMkLst>
            <pc:docMk/>
            <pc:sldMk cId="3248648318" sldId="276"/>
            <ac:spMk id="2" creationId="{662941EC-5AEC-4B9E-B8AE-CCEF17D2CF7B}"/>
          </ac:spMkLst>
        </pc:spChg>
        <pc:spChg chg="mod">
          <ac:chgData name="Jorge Moreno" userId="17b5bd916609f155" providerId="LiveId" clId="{FA76C66B-319E-45CF-9A47-85B71E254D69}" dt="2023-06-21T09:44:52.825" v="2222" actId="1076"/>
          <ac:spMkLst>
            <pc:docMk/>
            <pc:sldMk cId="3248648318" sldId="276"/>
            <ac:spMk id="8" creationId="{D46004F5-CEC1-4565-B760-167EB5556C18}"/>
          </ac:spMkLst>
        </pc:spChg>
        <pc:spChg chg="mod">
          <ac:chgData name="Jorge Moreno" userId="17b5bd916609f155" providerId="LiveId" clId="{FA76C66B-319E-45CF-9A47-85B71E254D69}" dt="2023-06-21T09:44:46.858" v="2221" actId="1076"/>
          <ac:spMkLst>
            <pc:docMk/>
            <pc:sldMk cId="3248648318" sldId="276"/>
            <ac:spMk id="10" creationId="{CB6478E1-B250-47ED-A4E2-7D4E3825E9AE}"/>
          </ac:spMkLst>
        </pc:spChg>
        <pc:spChg chg="mod">
          <ac:chgData name="Jorge Moreno" userId="17b5bd916609f155" providerId="LiveId" clId="{FA76C66B-319E-45CF-9A47-85B71E254D69}" dt="2023-06-21T09:44:46.858" v="2221" actId="1076"/>
          <ac:spMkLst>
            <pc:docMk/>
            <pc:sldMk cId="3248648318" sldId="276"/>
            <ac:spMk id="14" creationId="{1BAE23B7-0F7A-4247-B5A7-CC0CAD47B64D}"/>
          </ac:spMkLst>
        </pc:spChg>
        <pc:spChg chg="mod">
          <ac:chgData name="Jorge Moreno" userId="17b5bd916609f155" providerId="LiveId" clId="{FA76C66B-319E-45CF-9A47-85B71E254D69}" dt="2023-06-21T09:44:46.858" v="2221" actId="1076"/>
          <ac:spMkLst>
            <pc:docMk/>
            <pc:sldMk cId="3248648318" sldId="276"/>
            <ac:spMk id="16" creationId="{ADAE1D12-948F-428F-994A-11CACC94C246}"/>
          </ac:spMkLst>
        </pc:spChg>
        <pc:spChg chg="mod">
          <ac:chgData name="Jorge Moreno" userId="17b5bd916609f155" providerId="LiveId" clId="{FA76C66B-319E-45CF-9A47-85B71E254D69}" dt="2023-06-21T09:45:00.583" v="2223" actId="1076"/>
          <ac:spMkLst>
            <pc:docMk/>
            <pc:sldMk cId="3248648318" sldId="276"/>
            <ac:spMk id="17" creationId="{FCF79610-2A06-4B6B-8347-1FC9161CACE9}"/>
          </ac:spMkLst>
        </pc:spChg>
        <pc:grpChg chg="mod">
          <ac:chgData name="Jorge Moreno" userId="17b5bd916609f155" providerId="LiveId" clId="{FA76C66B-319E-45CF-9A47-85B71E254D69}" dt="2023-06-21T09:44:46.858" v="2221" actId="1076"/>
          <ac:grpSpMkLst>
            <pc:docMk/>
            <pc:sldMk cId="3248648318" sldId="276"/>
            <ac:grpSpMk id="3" creationId="{0FA2DF74-E8D2-46BC-B94A-2459310AD0CA}"/>
          </ac:grpSpMkLst>
        </pc:grpChg>
        <pc:grpChg chg="mod">
          <ac:chgData name="Jorge Moreno" userId="17b5bd916609f155" providerId="LiveId" clId="{FA76C66B-319E-45CF-9A47-85B71E254D69}" dt="2023-06-21T09:44:46.858" v="2221" actId="1076"/>
          <ac:grpSpMkLst>
            <pc:docMk/>
            <pc:sldMk cId="3248648318" sldId="276"/>
            <ac:grpSpMk id="19" creationId="{00000000-0000-0000-0000-000000000000}"/>
          </ac:grpSpMkLst>
        </pc:grpChg>
        <pc:picChg chg="mod">
          <ac:chgData name="Jorge Moreno" userId="17b5bd916609f155" providerId="LiveId" clId="{FA76C66B-319E-45CF-9A47-85B71E254D69}" dt="2023-06-21T09:44:46.858" v="2221" actId="1076"/>
          <ac:picMkLst>
            <pc:docMk/>
            <pc:sldMk cId="3248648318" sldId="276"/>
            <ac:picMk id="5" creationId="{6BD8F9D7-587C-4F5F-9D35-570A5E200C4A}"/>
          </ac:picMkLst>
        </pc:picChg>
        <pc:picChg chg="mod">
          <ac:chgData name="Jorge Moreno" userId="17b5bd916609f155" providerId="LiveId" clId="{FA76C66B-319E-45CF-9A47-85B71E254D69}" dt="2023-06-21T09:44:46.858" v="2221" actId="1076"/>
          <ac:picMkLst>
            <pc:docMk/>
            <pc:sldMk cId="3248648318" sldId="276"/>
            <ac:picMk id="6" creationId="{00000000-0000-0000-0000-000000000000}"/>
          </ac:picMkLst>
        </pc:picChg>
        <pc:picChg chg="mod">
          <ac:chgData name="Jorge Moreno" userId="17b5bd916609f155" providerId="LiveId" clId="{FA76C66B-319E-45CF-9A47-85B71E254D69}" dt="2023-06-21T09:44:46.858" v="2221" actId="1076"/>
          <ac:picMkLst>
            <pc:docMk/>
            <pc:sldMk cId="3248648318" sldId="276"/>
            <ac:picMk id="18" creationId="{00000000-0000-0000-0000-000000000000}"/>
          </ac:picMkLst>
        </pc:picChg>
        <pc:cxnChg chg="mod">
          <ac:chgData name="Jorge Moreno" userId="17b5bd916609f155" providerId="LiveId" clId="{FA76C66B-319E-45CF-9A47-85B71E254D69}" dt="2023-06-21T09:44:46.858" v="2221" actId="1076"/>
          <ac:cxnSpMkLst>
            <pc:docMk/>
            <pc:sldMk cId="3248648318" sldId="276"/>
            <ac:cxnSpMk id="9" creationId="{4CF87282-9A90-464E-9F33-F123D91F56EB}"/>
          </ac:cxnSpMkLst>
        </pc:cxnChg>
        <pc:cxnChg chg="mod">
          <ac:chgData name="Jorge Moreno" userId="17b5bd916609f155" providerId="LiveId" clId="{FA76C66B-319E-45CF-9A47-85B71E254D69}" dt="2023-06-21T09:44:46.858" v="2221" actId="1076"/>
          <ac:cxnSpMkLst>
            <pc:docMk/>
            <pc:sldMk cId="3248648318" sldId="276"/>
            <ac:cxnSpMk id="12" creationId="{CBE88C0A-7886-4ADB-9266-6B9DC29D1A76}"/>
          </ac:cxnSpMkLst>
        </pc:cxnChg>
        <pc:cxnChg chg="mod">
          <ac:chgData name="Jorge Moreno" userId="17b5bd916609f155" providerId="LiveId" clId="{FA76C66B-319E-45CF-9A47-85B71E254D69}" dt="2023-06-21T09:44:46.858" v="2221" actId="1076"/>
          <ac:cxnSpMkLst>
            <pc:docMk/>
            <pc:sldMk cId="3248648318" sldId="276"/>
            <ac:cxnSpMk id="13" creationId="{9B8D1619-6C2D-430B-B345-5E564BAE1813}"/>
          </ac:cxnSpMkLst>
        </pc:cxnChg>
        <pc:cxnChg chg="mod">
          <ac:chgData name="Jorge Moreno" userId="17b5bd916609f155" providerId="LiveId" clId="{FA76C66B-319E-45CF-9A47-85B71E254D69}" dt="2023-06-21T09:44:46.858" v="2221" actId="1076"/>
          <ac:cxnSpMkLst>
            <pc:docMk/>
            <pc:sldMk cId="3248648318" sldId="276"/>
            <ac:cxnSpMk id="15" creationId="{AD7335FB-ACF8-4107-91C1-009A5FCE49DD}"/>
          </ac:cxnSpMkLst>
        </pc:cxnChg>
      </pc:sldChg>
      <pc:sldChg chg="del">
        <pc:chgData name="Jorge Moreno" userId="17b5bd916609f155" providerId="LiveId" clId="{FA76C66B-319E-45CF-9A47-85B71E254D69}" dt="2023-06-18T14:20:29.271" v="2136" actId="47"/>
        <pc:sldMkLst>
          <pc:docMk/>
          <pc:sldMk cId="2988203633" sldId="297"/>
        </pc:sldMkLst>
      </pc:sldChg>
      <pc:sldChg chg="modSp add del mod">
        <pc:chgData name="Jorge Moreno" userId="17b5bd916609f155" providerId="LiveId" clId="{FA76C66B-319E-45CF-9A47-85B71E254D69}" dt="2023-06-21T11:42:41.960" v="2351" actId="403"/>
        <pc:sldMkLst>
          <pc:docMk/>
          <pc:sldMk cId="12746934" sldId="302"/>
        </pc:sldMkLst>
        <pc:spChg chg="mod">
          <ac:chgData name="Jorge Moreno" userId="17b5bd916609f155" providerId="LiveId" clId="{FA76C66B-319E-45CF-9A47-85B71E254D69}" dt="2023-06-21T11:42:41.960" v="2351" actId="403"/>
          <ac:spMkLst>
            <pc:docMk/>
            <pc:sldMk cId="12746934" sldId="302"/>
            <ac:spMk id="2" creationId="{4F30FBEB-6B8A-F3F8-66F5-C57A440F4501}"/>
          </ac:spMkLst>
        </pc:spChg>
        <pc:spChg chg="mod">
          <ac:chgData name="Jorge Moreno" userId="17b5bd916609f155" providerId="LiveId" clId="{FA76C66B-319E-45CF-9A47-85B71E254D69}" dt="2023-06-21T11:34:54.173" v="2323"/>
          <ac:spMkLst>
            <pc:docMk/>
            <pc:sldMk cId="12746934" sldId="302"/>
            <ac:spMk id="3" creationId="{00000000-0000-0000-0000-000000000000}"/>
          </ac:spMkLst>
        </pc:spChg>
        <pc:spChg chg="mod">
          <ac:chgData name="Jorge Moreno" userId="17b5bd916609f155" providerId="LiveId" clId="{FA76C66B-319E-45CF-9A47-85B71E254D69}" dt="2023-06-21T11:35:27.718" v="2329" actId="1076"/>
          <ac:spMkLst>
            <pc:docMk/>
            <pc:sldMk cId="12746934" sldId="302"/>
            <ac:spMk id="4" creationId="{E78AB2FF-184F-4CC4-BDF8-9FD78CE79F2A}"/>
          </ac:spMkLst>
        </pc:spChg>
        <pc:spChg chg="mod">
          <ac:chgData name="Jorge Moreno" userId="17b5bd916609f155" providerId="LiveId" clId="{FA76C66B-319E-45CF-9A47-85B71E254D69}" dt="2023-06-21T11:36:34.989" v="2333" actId="1035"/>
          <ac:spMkLst>
            <pc:docMk/>
            <pc:sldMk cId="12746934" sldId="302"/>
            <ac:spMk id="21" creationId="{7A6779D8-B75B-9FCC-FF58-BE2B3B51C0C6}"/>
          </ac:spMkLst>
        </pc:spChg>
        <pc:spChg chg="mod">
          <ac:chgData name="Jorge Moreno" userId="17b5bd916609f155" providerId="LiveId" clId="{FA76C66B-319E-45CF-9A47-85B71E254D69}" dt="2023-06-21T11:36:34.989" v="2333" actId="1035"/>
          <ac:spMkLst>
            <pc:docMk/>
            <pc:sldMk cId="12746934" sldId="302"/>
            <ac:spMk id="32" creationId="{64E7B014-91DA-D1C1-0BC3-7496DEB1048C}"/>
          </ac:spMkLst>
        </pc:spChg>
        <pc:spChg chg="mod">
          <ac:chgData name="Jorge Moreno" userId="17b5bd916609f155" providerId="LiveId" clId="{FA76C66B-319E-45CF-9A47-85B71E254D69}" dt="2023-06-21T11:36:34.989" v="2333" actId="1035"/>
          <ac:spMkLst>
            <pc:docMk/>
            <pc:sldMk cId="12746934" sldId="302"/>
            <ac:spMk id="33" creationId="{6BF3E1FC-7470-B946-30EC-1EF7B2336159}"/>
          </ac:spMkLst>
        </pc:spChg>
        <pc:spChg chg="mod">
          <ac:chgData name="Jorge Moreno" userId="17b5bd916609f155" providerId="LiveId" clId="{FA76C66B-319E-45CF-9A47-85B71E254D69}" dt="2023-06-21T11:36:34.989" v="2333" actId="1035"/>
          <ac:spMkLst>
            <pc:docMk/>
            <pc:sldMk cId="12746934" sldId="302"/>
            <ac:spMk id="34" creationId="{C0AED672-4E7B-5A68-1293-373DAF8E4876}"/>
          </ac:spMkLst>
        </pc:spChg>
        <pc:spChg chg="mod">
          <ac:chgData name="Jorge Moreno" userId="17b5bd916609f155" providerId="LiveId" clId="{FA76C66B-319E-45CF-9A47-85B71E254D69}" dt="2023-06-21T11:36:34.989" v="2333" actId="1035"/>
          <ac:spMkLst>
            <pc:docMk/>
            <pc:sldMk cId="12746934" sldId="302"/>
            <ac:spMk id="35" creationId="{E260727E-C9FB-067A-C68B-05D5A1DB4648}"/>
          </ac:spMkLst>
        </pc:spChg>
        <pc:spChg chg="mod">
          <ac:chgData name="Jorge Moreno" userId="17b5bd916609f155" providerId="LiveId" clId="{FA76C66B-319E-45CF-9A47-85B71E254D69}" dt="2023-06-21T11:36:34.989" v="2333" actId="1035"/>
          <ac:spMkLst>
            <pc:docMk/>
            <pc:sldMk cId="12746934" sldId="302"/>
            <ac:spMk id="41" creationId="{006BBC62-989A-0370-3103-DA4F3364275E}"/>
          </ac:spMkLst>
        </pc:spChg>
        <pc:spChg chg="mod">
          <ac:chgData name="Jorge Moreno" userId="17b5bd916609f155" providerId="LiveId" clId="{FA76C66B-319E-45CF-9A47-85B71E254D69}" dt="2023-06-21T11:42:35.818" v="2349" actId="14100"/>
          <ac:spMkLst>
            <pc:docMk/>
            <pc:sldMk cId="12746934" sldId="302"/>
            <ac:spMk id="56" creationId="{E799B26F-DE8A-2A41-9BEF-E2C50D262A24}"/>
          </ac:spMkLst>
        </pc:spChg>
        <pc:spChg chg="mod">
          <ac:chgData name="Jorge Moreno" userId="17b5bd916609f155" providerId="LiveId" clId="{FA76C66B-319E-45CF-9A47-85B71E254D69}" dt="2023-06-21T11:36:34.989" v="2333" actId="1035"/>
          <ac:spMkLst>
            <pc:docMk/>
            <pc:sldMk cId="12746934" sldId="302"/>
            <ac:spMk id="62" creationId="{EBCC3BE4-8244-D032-1C08-72149A187ADB}"/>
          </ac:spMkLst>
        </pc:spChg>
        <pc:cxnChg chg="mod">
          <ac:chgData name="Jorge Moreno" userId="17b5bd916609f155" providerId="LiveId" clId="{FA76C66B-319E-45CF-9A47-85B71E254D69}" dt="2023-06-21T11:36:34.989" v="2333" actId="1035"/>
          <ac:cxnSpMkLst>
            <pc:docMk/>
            <pc:sldMk cId="12746934" sldId="302"/>
            <ac:cxnSpMk id="8" creationId="{3C0F205A-2A97-C2FC-C797-80FF6DCDA909}"/>
          </ac:cxnSpMkLst>
        </pc:cxnChg>
        <pc:cxnChg chg="mod">
          <ac:chgData name="Jorge Moreno" userId="17b5bd916609f155" providerId="LiveId" clId="{FA76C66B-319E-45CF-9A47-85B71E254D69}" dt="2023-06-21T11:36:34.989" v="2333" actId="1035"/>
          <ac:cxnSpMkLst>
            <pc:docMk/>
            <pc:sldMk cId="12746934" sldId="302"/>
            <ac:cxnSpMk id="27" creationId="{BD5761B4-EA36-10F2-8869-091AA6119FCC}"/>
          </ac:cxnSpMkLst>
        </pc:cxnChg>
        <pc:cxnChg chg="mod">
          <ac:chgData name="Jorge Moreno" userId="17b5bd916609f155" providerId="LiveId" clId="{FA76C66B-319E-45CF-9A47-85B71E254D69}" dt="2023-06-21T11:36:34.989" v="2333" actId="1035"/>
          <ac:cxnSpMkLst>
            <pc:docMk/>
            <pc:sldMk cId="12746934" sldId="302"/>
            <ac:cxnSpMk id="28" creationId="{86358B12-0205-7008-7A5A-254318A177E5}"/>
          </ac:cxnSpMkLst>
        </pc:cxnChg>
        <pc:cxnChg chg="mod">
          <ac:chgData name="Jorge Moreno" userId="17b5bd916609f155" providerId="LiveId" clId="{FA76C66B-319E-45CF-9A47-85B71E254D69}" dt="2023-06-21T11:36:34.989" v="2333" actId="1035"/>
          <ac:cxnSpMkLst>
            <pc:docMk/>
            <pc:sldMk cId="12746934" sldId="302"/>
            <ac:cxnSpMk id="29" creationId="{200FDE45-A1D4-D3FD-AE2F-D3E3532CF469}"/>
          </ac:cxnSpMkLst>
        </pc:cxnChg>
        <pc:cxnChg chg="mod">
          <ac:chgData name="Jorge Moreno" userId="17b5bd916609f155" providerId="LiveId" clId="{FA76C66B-319E-45CF-9A47-85B71E254D69}" dt="2023-06-21T11:36:34.989" v="2333" actId="1035"/>
          <ac:cxnSpMkLst>
            <pc:docMk/>
            <pc:sldMk cId="12746934" sldId="302"/>
            <ac:cxnSpMk id="30" creationId="{60E7CC20-5566-756A-949F-42485CFE7BDA}"/>
          </ac:cxnSpMkLst>
        </pc:cxnChg>
        <pc:cxnChg chg="mod">
          <ac:chgData name="Jorge Moreno" userId="17b5bd916609f155" providerId="LiveId" clId="{FA76C66B-319E-45CF-9A47-85B71E254D69}" dt="2023-06-21T11:36:34.989" v="2333" actId="1035"/>
          <ac:cxnSpMkLst>
            <pc:docMk/>
            <pc:sldMk cId="12746934" sldId="302"/>
            <ac:cxnSpMk id="36" creationId="{DC42ACFE-4112-397B-BE59-F46FCAE54C23}"/>
          </ac:cxnSpMkLst>
        </pc:cxnChg>
        <pc:cxnChg chg="mod">
          <ac:chgData name="Jorge Moreno" userId="17b5bd916609f155" providerId="LiveId" clId="{FA76C66B-319E-45CF-9A47-85B71E254D69}" dt="2023-06-21T11:36:34.989" v="2333" actId="1035"/>
          <ac:cxnSpMkLst>
            <pc:docMk/>
            <pc:sldMk cId="12746934" sldId="302"/>
            <ac:cxnSpMk id="53" creationId="{9FF7AC3D-38A6-3150-EE9B-446FD418FED5}"/>
          </ac:cxnSpMkLst>
        </pc:cxnChg>
        <pc:cxnChg chg="mod">
          <ac:chgData name="Jorge Moreno" userId="17b5bd916609f155" providerId="LiveId" clId="{FA76C66B-319E-45CF-9A47-85B71E254D69}" dt="2023-06-21T11:36:34.989" v="2333" actId="1035"/>
          <ac:cxnSpMkLst>
            <pc:docMk/>
            <pc:sldMk cId="12746934" sldId="302"/>
            <ac:cxnSpMk id="57" creationId="{DAF1CF0D-DC2A-EAE5-D7D7-73C130DBB79A}"/>
          </ac:cxnSpMkLst>
        </pc:cxnChg>
        <pc:cxnChg chg="mod">
          <ac:chgData name="Jorge Moreno" userId="17b5bd916609f155" providerId="LiveId" clId="{FA76C66B-319E-45CF-9A47-85B71E254D69}" dt="2023-06-21T11:36:34.989" v="2333" actId="1035"/>
          <ac:cxnSpMkLst>
            <pc:docMk/>
            <pc:sldMk cId="12746934" sldId="302"/>
            <ac:cxnSpMk id="59" creationId="{8A7496AA-2497-97F6-022D-C9C399AA61AA}"/>
          </ac:cxnSpMkLst>
        </pc:cxnChg>
      </pc:sldChg>
      <pc:sldChg chg="modSp add mod">
        <pc:chgData name="Jorge Moreno" userId="17b5bd916609f155" providerId="LiveId" clId="{FA76C66B-319E-45CF-9A47-85B71E254D69}" dt="2023-06-21T11:42:04.284" v="2346" actId="1076"/>
        <pc:sldMkLst>
          <pc:docMk/>
          <pc:sldMk cId="3613419477" sldId="315"/>
        </pc:sldMkLst>
        <pc:spChg chg="mod">
          <ac:chgData name="Jorge Moreno" userId="17b5bd916609f155" providerId="LiveId" clId="{FA76C66B-319E-45CF-9A47-85B71E254D69}" dt="2023-06-21T11:42:04.284" v="2346" actId="1076"/>
          <ac:spMkLst>
            <pc:docMk/>
            <pc:sldMk cId="3613419477" sldId="315"/>
            <ac:spMk id="2" creationId="{6F3867AF-1BBC-BDCA-4966-178EF4097DE5}"/>
          </ac:spMkLst>
        </pc:spChg>
      </pc:sldChg>
      <pc:sldChg chg="mod modShow">
        <pc:chgData name="Jorge Moreno" userId="17b5bd916609f155" providerId="LiveId" clId="{FA76C66B-319E-45CF-9A47-85B71E254D69}" dt="2023-06-23T12:09:06.840" v="2449" actId="729"/>
        <pc:sldMkLst>
          <pc:docMk/>
          <pc:sldMk cId="3530093907" sldId="316"/>
        </pc:sldMkLst>
      </pc:sldChg>
      <pc:sldChg chg="modSp add del mod">
        <pc:chgData name="Jorge Moreno" userId="17b5bd916609f155" providerId="LiveId" clId="{FA76C66B-319E-45CF-9A47-85B71E254D69}" dt="2023-06-25T20:54:49.462" v="2467" actId="2696"/>
        <pc:sldMkLst>
          <pc:docMk/>
          <pc:sldMk cId="1472029492" sldId="332"/>
        </pc:sldMkLst>
        <pc:spChg chg="mod">
          <ac:chgData name="Jorge Moreno" userId="17b5bd916609f155" providerId="LiveId" clId="{FA76C66B-319E-45CF-9A47-85B71E254D69}" dt="2023-06-18T15:42:33.590" v="2154" actId="1076"/>
          <ac:spMkLst>
            <pc:docMk/>
            <pc:sldMk cId="1472029492" sldId="332"/>
            <ac:spMk id="2" creationId="{00000000-0000-0000-0000-000000000000}"/>
          </ac:spMkLst>
        </pc:spChg>
        <pc:spChg chg="mod">
          <ac:chgData name="Jorge Moreno" userId="17b5bd916609f155" providerId="LiveId" clId="{FA76C66B-319E-45CF-9A47-85B71E254D69}" dt="2023-06-18T15:41:33.323" v="2147"/>
          <ac:spMkLst>
            <pc:docMk/>
            <pc:sldMk cId="1472029492" sldId="332"/>
            <ac:spMk id="3" creationId="{00000000-0000-0000-0000-000000000000}"/>
          </ac:spMkLst>
        </pc:spChg>
      </pc:sldChg>
      <pc:sldChg chg="addSp modSp mod">
        <pc:chgData name="Jorge Moreno" userId="17b5bd916609f155" providerId="LiveId" clId="{FA76C66B-319E-45CF-9A47-85B71E254D69}" dt="2023-06-18T10:56:27.616" v="969" actId="2711"/>
        <pc:sldMkLst>
          <pc:docMk/>
          <pc:sldMk cId="4113374730" sldId="390"/>
        </pc:sldMkLst>
        <pc:spChg chg="mod">
          <ac:chgData name="Jorge Moreno" userId="17b5bd916609f155" providerId="LiveId" clId="{FA76C66B-319E-45CF-9A47-85B71E254D69}" dt="2023-06-18T10:56:27.616" v="969" actId="2711"/>
          <ac:spMkLst>
            <pc:docMk/>
            <pc:sldMk cId="4113374730" sldId="390"/>
            <ac:spMk id="2" creationId="{74B25743-318A-41B1-82BA-9B951850DE9B}"/>
          </ac:spMkLst>
        </pc:spChg>
        <pc:spChg chg="mod">
          <ac:chgData name="Jorge Moreno" userId="17b5bd916609f155" providerId="LiveId" clId="{FA76C66B-319E-45CF-9A47-85B71E254D69}" dt="2023-06-18T10:07:04.945" v="762" actId="403"/>
          <ac:spMkLst>
            <pc:docMk/>
            <pc:sldMk cId="4113374730" sldId="390"/>
            <ac:spMk id="3" creationId="{6AFAD6D4-3CE6-4517-A3C0-AD11E6ADA6E9}"/>
          </ac:spMkLst>
        </pc:spChg>
        <pc:spChg chg="mod">
          <ac:chgData name="Jorge Moreno" userId="17b5bd916609f155" providerId="LiveId" clId="{FA76C66B-319E-45CF-9A47-85B71E254D69}" dt="2023-06-18T10:04:49.260" v="749" actId="403"/>
          <ac:spMkLst>
            <pc:docMk/>
            <pc:sldMk cId="4113374730" sldId="390"/>
            <ac:spMk id="5" creationId="{00000000-0000-0000-0000-000000000000}"/>
          </ac:spMkLst>
        </pc:spChg>
        <pc:spChg chg="add mod">
          <ac:chgData name="Jorge Moreno" userId="17b5bd916609f155" providerId="LiveId" clId="{FA76C66B-319E-45CF-9A47-85B71E254D69}" dt="2023-06-18T10:07:27.513" v="770" actId="571"/>
          <ac:spMkLst>
            <pc:docMk/>
            <pc:sldMk cId="4113374730" sldId="390"/>
            <ac:spMk id="7" creationId="{2C4451AD-393D-2907-87C3-EB6D63ADD472}"/>
          </ac:spMkLst>
        </pc:spChg>
        <pc:spChg chg="add mod">
          <ac:chgData name="Jorge Moreno" userId="17b5bd916609f155" providerId="LiveId" clId="{FA76C66B-319E-45CF-9A47-85B71E254D69}" dt="2023-06-18T10:07:27.513" v="770" actId="571"/>
          <ac:spMkLst>
            <pc:docMk/>
            <pc:sldMk cId="4113374730" sldId="390"/>
            <ac:spMk id="8" creationId="{A3856A4A-05F1-7CF5-D8A6-9191018989A4}"/>
          </ac:spMkLst>
        </pc:spChg>
        <pc:spChg chg="mod">
          <ac:chgData name="Jorge Moreno" userId="17b5bd916609f155" providerId="LiveId" clId="{FA76C66B-319E-45CF-9A47-85B71E254D69}" dt="2023-06-18T10:08:27.541" v="778" actId="403"/>
          <ac:spMkLst>
            <pc:docMk/>
            <pc:sldMk cId="4113374730" sldId="390"/>
            <ac:spMk id="17" creationId="{CAACB8F3-9AD7-4C30-9A71-2210B26C152B}"/>
          </ac:spMkLst>
        </pc:spChg>
        <pc:spChg chg="mod">
          <ac:chgData name="Jorge Moreno" userId="17b5bd916609f155" providerId="LiveId" clId="{FA76C66B-319E-45CF-9A47-85B71E254D69}" dt="2023-06-18T10:08:27.541" v="778" actId="403"/>
          <ac:spMkLst>
            <pc:docMk/>
            <pc:sldMk cId="4113374730" sldId="390"/>
            <ac:spMk id="19" creationId="{1CB88FFB-AEF2-4E00-99A3-A2A57F368D54}"/>
          </ac:spMkLst>
        </pc:spChg>
        <pc:spChg chg="mod">
          <ac:chgData name="Jorge Moreno" userId="17b5bd916609f155" providerId="LiveId" clId="{FA76C66B-319E-45CF-9A47-85B71E254D69}" dt="2023-06-18T10:56:08.031" v="967" actId="2711"/>
          <ac:spMkLst>
            <pc:docMk/>
            <pc:sldMk cId="4113374730" sldId="390"/>
            <ac:spMk id="21" creationId="{00000000-0000-0000-0000-000000000000}"/>
          </ac:spMkLst>
        </pc:spChg>
        <pc:spChg chg="mod">
          <ac:chgData name="Jorge Moreno" userId="17b5bd916609f155" providerId="LiveId" clId="{FA76C66B-319E-45CF-9A47-85B71E254D69}" dt="2023-06-18T10:56:17.423" v="968" actId="2711"/>
          <ac:spMkLst>
            <pc:docMk/>
            <pc:sldMk cId="4113374730" sldId="390"/>
            <ac:spMk id="25" creationId="{9D258779-D512-BE39-141C-E286CD7A12F0}"/>
          </ac:spMkLst>
        </pc:spChg>
        <pc:spChg chg="mod">
          <ac:chgData name="Jorge Moreno" userId="17b5bd916609f155" providerId="LiveId" clId="{FA76C66B-319E-45CF-9A47-85B71E254D69}" dt="2023-06-18T10:05:09.041" v="751" actId="2711"/>
          <ac:spMkLst>
            <pc:docMk/>
            <pc:sldMk cId="4113374730" sldId="390"/>
            <ac:spMk id="27" creationId="{ADE8FFD3-323E-41EA-9D3F-48685C5F37DD}"/>
          </ac:spMkLst>
        </pc:spChg>
        <pc:spChg chg="mod">
          <ac:chgData name="Jorge Moreno" userId="17b5bd916609f155" providerId="LiveId" clId="{FA76C66B-319E-45CF-9A47-85B71E254D69}" dt="2023-06-18T10:05:09.041" v="751" actId="2711"/>
          <ac:spMkLst>
            <pc:docMk/>
            <pc:sldMk cId="4113374730" sldId="390"/>
            <ac:spMk id="29" creationId="{371ED09C-DE8A-45DD-A48A-4C67469D53AC}"/>
          </ac:spMkLst>
        </pc:spChg>
        <pc:spChg chg="mod">
          <ac:chgData name="Jorge Moreno" userId="17b5bd916609f155" providerId="LiveId" clId="{FA76C66B-319E-45CF-9A47-85B71E254D69}" dt="2023-06-18T10:05:09.041" v="751" actId="2711"/>
          <ac:spMkLst>
            <pc:docMk/>
            <pc:sldMk cId="4113374730" sldId="390"/>
            <ac:spMk id="33" creationId="{3FC28644-7F36-4A83-9C64-E011ED929457}"/>
          </ac:spMkLst>
        </pc:spChg>
        <pc:spChg chg="mod">
          <ac:chgData name="Jorge Moreno" userId="17b5bd916609f155" providerId="LiveId" clId="{FA76C66B-319E-45CF-9A47-85B71E254D69}" dt="2023-06-18T10:05:09.041" v="751" actId="2711"/>
          <ac:spMkLst>
            <pc:docMk/>
            <pc:sldMk cId="4113374730" sldId="390"/>
            <ac:spMk id="35" creationId="{65F276B7-8BF4-4CF8-AAA4-8C0FB88EE09D}"/>
          </ac:spMkLst>
        </pc:spChg>
        <pc:spChg chg="mod">
          <ac:chgData name="Jorge Moreno" userId="17b5bd916609f155" providerId="LiveId" clId="{FA76C66B-319E-45CF-9A47-85B71E254D69}" dt="2023-06-18T10:05:09.041" v="751" actId="2711"/>
          <ac:spMkLst>
            <pc:docMk/>
            <pc:sldMk cId="4113374730" sldId="390"/>
            <ac:spMk id="37" creationId="{F303EA86-9FBE-40A0-82F4-9249EE78B496}"/>
          </ac:spMkLst>
        </pc:spChg>
        <pc:spChg chg="mod">
          <ac:chgData name="Jorge Moreno" userId="17b5bd916609f155" providerId="LiveId" clId="{FA76C66B-319E-45CF-9A47-85B71E254D69}" dt="2023-06-18T10:07:04.945" v="762" actId="403"/>
          <ac:spMkLst>
            <pc:docMk/>
            <pc:sldMk cId="4113374730" sldId="390"/>
            <ac:spMk id="38" creationId="{E7C4C4B4-A195-45AF-965E-9B34F55F8951}"/>
          </ac:spMkLst>
        </pc:spChg>
        <pc:spChg chg="mod">
          <ac:chgData name="Jorge Moreno" userId="17b5bd916609f155" providerId="LiveId" clId="{FA76C66B-319E-45CF-9A47-85B71E254D69}" dt="2023-06-18T10:07:04.945" v="762" actId="403"/>
          <ac:spMkLst>
            <pc:docMk/>
            <pc:sldMk cId="4113374730" sldId="390"/>
            <ac:spMk id="40" creationId="{C9C8EC2C-00C7-477D-846F-76D4198C9C94}"/>
          </ac:spMkLst>
        </pc:spChg>
        <pc:spChg chg="mod">
          <ac:chgData name="Jorge Moreno" userId="17b5bd916609f155" providerId="LiveId" clId="{FA76C66B-319E-45CF-9A47-85B71E254D69}" dt="2023-06-18T10:07:04.945" v="762" actId="403"/>
          <ac:spMkLst>
            <pc:docMk/>
            <pc:sldMk cId="4113374730" sldId="390"/>
            <ac:spMk id="41" creationId="{BDA21D01-BD7C-4745-8EF6-9A58B2FA6F5B}"/>
          </ac:spMkLst>
        </pc:spChg>
        <pc:grpChg chg="add mod">
          <ac:chgData name="Jorge Moreno" userId="17b5bd916609f155" providerId="LiveId" clId="{FA76C66B-319E-45CF-9A47-85B71E254D69}" dt="2023-06-17T12:32:52.930" v="123" actId="1037"/>
          <ac:grpSpMkLst>
            <pc:docMk/>
            <pc:sldMk cId="4113374730" sldId="390"/>
            <ac:grpSpMk id="6" creationId="{09AA640C-F455-CA7A-9BC7-228D2146F934}"/>
          </ac:grpSpMkLst>
        </pc:grpChg>
        <pc:graphicFrameChg chg="modGraphic">
          <ac:chgData name="Jorge Moreno" userId="17b5bd916609f155" providerId="LiveId" clId="{FA76C66B-319E-45CF-9A47-85B71E254D69}" dt="2023-06-18T10:06:57.949" v="761" actId="403"/>
          <ac:graphicFrameMkLst>
            <pc:docMk/>
            <pc:sldMk cId="4113374730" sldId="390"/>
            <ac:graphicFrameMk id="9" creationId="{00000000-0000-0000-0000-000000000000}"/>
          </ac:graphicFrameMkLst>
        </pc:graphicFrameChg>
        <pc:cxnChg chg="mod">
          <ac:chgData name="Jorge Moreno" userId="17b5bd916609f155" providerId="LiveId" clId="{FA76C66B-319E-45CF-9A47-85B71E254D69}" dt="2023-06-18T10:30:08.883" v="863" actId="14100"/>
          <ac:cxnSpMkLst>
            <pc:docMk/>
            <pc:sldMk cId="4113374730" sldId="390"/>
            <ac:cxnSpMk id="31" creationId="{CDBD91D9-2459-6272-2413-8BE1C1B06E8F}"/>
          </ac:cxnSpMkLst>
        </pc:cxnChg>
      </pc:sldChg>
      <pc:sldChg chg="addSp delSp modSp mod addCm">
        <pc:chgData name="Jorge Moreno" userId="17b5bd916609f155" providerId="LiveId" clId="{FA76C66B-319E-45CF-9A47-85B71E254D69}" dt="2023-06-21T15:03:53.468" v="2413" actId="13926"/>
        <pc:sldMkLst>
          <pc:docMk/>
          <pc:sldMk cId="908974486" sldId="391"/>
        </pc:sldMkLst>
        <pc:spChg chg="mod">
          <ac:chgData name="Jorge Moreno" userId="17b5bd916609f155" providerId="LiveId" clId="{FA76C66B-319E-45CF-9A47-85B71E254D69}" dt="2023-06-21T14:59:58.512" v="2411" actId="20578"/>
          <ac:spMkLst>
            <pc:docMk/>
            <pc:sldMk cId="908974486" sldId="391"/>
            <ac:spMk id="2" creationId="{63C7597F-04F1-41D3-9291-9E994A2101FD}"/>
          </ac:spMkLst>
        </pc:spChg>
        <pc:spChg chg="del">
          <ac:chgData name="Jorge Moreno" userId="17b5bd916609f155" providerId="LiveId" clId="{FA76C66B-319E-45CF-9A47-85B71E254D69}" dt="2023-06-17T12:55:35.078" v="202" actId="478"/>
          <ac:spMkLst>
            <pc:docMk/>
            <pc:sldMk cId="908974486" sldId="391"/>
            <ac:spMk id="3" creationId="{E9971278-302A-46C8-AD59-E375A2537A9E}"/>
          </ac:spMkLst>
        </pc:spChg>
        <pc:spChg chg="del mod">
          <ac:chgData name="Jorge Moreno" userId="17b5bd916609f155" providerId="LiveId" clId="{FA76C66B-319E-45CF-9A47-85B71E254D69}" dt="2023-06-17T12:55:07.384" v="199" actId="478"/>
          <ac:spMkLst>
            <pc:docMk/>
            <pc:sldMk cId="908974486" sldId="391"/>
            <ac:spMk id="4" creationId="{45A0F867-45D6-4DC1-A0ED-76EF57459628}"/>
          </ac:spMkLst>
        </pc:spChg>
        <pc:spChg chg="add mod">
          <ac:chgData name="Jorge Moreno" userId="17b5bd916609f155" providerId="LiveId" clId="{FA76C66B-319E-45CF-9A47-85B71E254D69}" dt="2023-06-21T14:59:58.512" v="2411" actId="20578"/>
          <ac:spMkLst>
            <pc:docMk/>
            <pc:sldMk cId="908974486" sldId="391"/>
            <ac:spMk id="4" creationId="{948C15F6-1528-11BD-BD08-8BC596F1C145}"/>
          </ac:spMkLst>
        </pc:spChg>
        <pc:spChg chg="del">
          <ac:chgData name="Jorge Moreno" userId="17b5bd916609f155" providerId="LiveId" clId="{FA76C66B-319E-45CF-9A47-85B71E254D69}" dt="2023-06-17T12:55:07.384" v="199" actId="478"/>
          <ac:spMkLst>
            <pc:docMk/>
            <pc:sldMk cId="908974486" sldId="391"/>
            <ac:spMk id="6" creationId="{F7EBC2DF-604D-4358-B197-239857ACA8E1}"/>
          </ac:spMkLst>
        </pc:spChg>
        <pc:spChg chg="add del mod">
          <ac:chgData name="Jorge Moreno" userId="17b5bd916609f155" providerId="LiveId" clId="{FA76C66B-319E-45CF-9A47-85B71E254D69}" dt="2023-06-17T12:55:07.384" v="199" actId="478"/>
          <ac:spMkLst>
            <pc:docMk/>
            <pc:sldMk cId="908974486" sldId="391"/>
            <ac:spMk id="9" creationId="{B2060E03-839A-082D-5C1A-51ADE9F3178E}"/>
          </ac:spMkLst>
        </pc:spChg>
        <pc:spChg chg="del mod">
          <ac:chgData name="Jorge Moreno" userId="17b5bd916609f155" providerId="LiveId" clId="{FA76C66B-319E-45CF-9A47-85B71E254D69}" dt="2023-06-17T12:55:07.384" v="199" actId="478"/>
          <ac:spMkLst>
            <pc:docMk/>
            <pc:sldMk cId="908974486" sldId="391"/>
            <ac:spMk id="10" creationId="{6E6FBDFC-C959-4F27-96FE-4617B70FA1BD}"/>
          </ac:spMkLst>
        </pc:spChg>
        <pc:spChg chg="add mod">
          <ac:chgData name="Jorge Moreno" userId="17b5bd916609f155" providerId="LiveId" clId="{FA76C66B-319E-45CF-9A47-85B71E254D69}" dt="2023-06-18T10:33:13.508" v="873" actId="1035"/>
          <ac:spMkLst>
            <pc:docMk/>
            <pc:sldMk cId="908974486" sldId="391"/>
            <ac:spMk id="12" creationId="{13622461-A29C-1BF0-E81F-FFC3AA221ADF}"/>
          </ac:spMkLst>
        </pc:spChg>
        <pc:spChg chg="add mod">
          <ac:chgData name="Jorge Moreno" userId="17b5bd916609f155" providerId="LiveId" clId="{FA76C66B-319E-45CF-9A47-85B71E254D69}" dt="2023-06-18T10:33:13.508" v="873" actId="1035"/>
          <ac:spMkLst>
            <pc:docMk/>
            <pc:sldMk cId="908974486" sldId="391"/>
            <ac:spMk id="13" creationId="{ADAC4BAA-2449-7E5B-98A3-C7C0878EE0E7}"/>
          </ac:spMkLst>
        </pc:spChg>
        <pc:spChg chg="mod">
          <ac:chgData name="Jorge Moreno" userId="17b5bd916609f155" providerId="LiveId" clId="{FA76C66B-319E-45CF-9A47-85B71E254D69}" dt="2023-06-18T10:29:14.277" v="859" actId="1035"/>
          <ac:spMkLst>
            <pc:docMk/>
            <pc:sldMk cId="908974486" sldId="391"/>
            <ac:spMk id="14" creationId="{00000000-0000-0000-0000-000000000000}"/>
          </ac:spMkLst>
        </pc:spChg>
        <pc:spChg chg="del">
          <ac:chgData name="Jorge Moreno" userId="17b5bd916609f155" providerId="LiveId" clId="{FA76C66B-319E-45CF-9A47-85B71E254D69}" dt="2023-06-17T12:55:07.384" v="199" actId="478"/>
          <ac:spMkLst>
            <pc:docMk/>
            <pc:sldMk cId="908974486" sldId="391"/>
            <ac:spMk id="15" creationId="{19647463-9585-4A02-822A-FDCFA1082550}"/>
          </ac:spMkLst>
        </pc:spChg>
        <pc:spChg chg="add mod">
          <ac:chgData name="Jorge Moreno" userId="17b5bd916609f155" providerId="LiveId" clId="{FA76C66B-319E-45CF-9A47-85B71E254D69}" dt="2023-06-18T10:33:13.508" v="873" actId="1035"/>
          <ac:spMkLst>
            <pc:docMk/>
            <pc:sldMk cId="908974486" sldId="391"/>
            <ac:spMk id="16" creationId="{7D72BE7A-D466-6A5A-D699-D815880217A4}"/>
          </ac:spMkLst>
        </pc:spChg>
        <pc:spChg chg="del">
          <ac:chgData name="Jorge Moreno" userId="17b5bd916609f155" providerId="LiveId" clId="{FA76C66B-319E-45CF-9A47-85B71E254D69}" dt="2023-06-17T12:55:12.392" v="201" actId="478"/>
          <ac:spMkLst>
            <pc:docMk/>
            <pc:sldMk cId="908974486" sldId="391"/>
            <ac:spMk id="17" creationId="{BD03903E-906C-4E4B-A98B-050648D8B61F}"/>
          </ac:spMkLst>
        </pc:spChg>
        <pc:spChg chg="add mod">
          <ac:chgData name="Jorge Moreno" userId="17b5bd916609f155" providerId="LiveId" clId="{FA76C66B-319E-45CF-9A47-85B71E254D69}" dt="2023-06-18T10:33:13.508" v="873" actId="1035"/>
          <ac:spMkLst>
            <pc:docMk/>
            <pc:sldMk cId="908974486" sldId="391"/>
            <ac:spMk id="18" creationId="{15BE9A50-95A2-2E84-5281-B40D2D62989C}"/>
          </ac:spMkLst>
        </pc:spChg>
        <pc:spChg chg="add mod">
          <ac:chgData name="Jorge Moreno" userId="17b5bd916609f155" providerId="LiveId" clId="{FA76C66B-319E-45CF-9A47-85B71E254D69}" dt="2023-06-18T10:33:13.508" v="873" actId="1035"/>
          <ac:spMkLst>
            <pc:docMk/>
            <pc:sldMk cId="908974486" sldId="391"/>
            <ac:spMk id="20" creationId="{223977B2-367C-E962-114D-B2C5D6BEEAEF}"/>
          </ac:spMkLst>
        </pc:spChg>
        <pc:spChg chg="del mod">
          <ac:chgData name="Jorge Moreno" userId="17b5bd916609f155" providerId="LiveId" clId="{FA76C66B-319E-45CF-9A47-85B71E254D69}" dt="2023-06-17T12:55:09.938" v="200" actId="478"/>
          <ac:spMkLst>
            <pc:docMk/>
            <pc:sldMk cId="908974486" sldId="391"/>
            <ac:spMk id="21" creationId="{B9F6827B-B756-4081-A7FA-3188757564B8}"/>
          </ac:spMkLst>
        </pc:spChg>
        <pc:spChg chg="del">
          <ac:chgData name="Jorge Moreno" userId="17b5bd916609f155" providerId="LiveId" clId="{FA76C66B-319E-45CF-9A47-85B71E254D69}" dt="2023-06-17T12:55:07.384" v="199" actId="478"/>
          <ac:spMkLst>
            <pc:docMk/>
            <pc:sldMk cId="908974486" sldId="391"/>
            <ac:spMk id="23" creationId="{5C621BD5-BD1C-4082-8889-885740EF9599}"/>
          </ac:spMkLst>
        </pc:spChg>
        <pc:spChg chg="del mod">
          <ac:chgData name="Jorge Moreno" userId="17b5bd916609f155" providerId="LiveId" clId="{FA76C66B-319E-45CF-9A47-85B71E254D69}" dt="2023-06-17T12:55:07.384" v="199" actId="478"/>
          <ac:spMkLst>
            <pc:docMk/>
            <pc:sldMk cId="908974486" sldId="391"/>
            <ac:spMk id="36" creationId="{987A80FC-68D7-464F-8A71-639458AE5A70}"/>
          </ac:spMkLst>
        </pc:spChg>
        <pc:spChg chg="del">
          <ac:chgData name="Jorge Moreno" userId="17b5bd916609f155" providerId="LiveId" clId="{FA76C66B-319E-45CF-9A47-85B71E254D69}" dt="2023-06-17T12:55:07.384" v="199" actId="478"/>
          <ac:spMkLst>
            <pc:docMk/>
            <pc:sldMk cId="908974486" sldId="391"/>
            <ac:spMk id="38" creationId="{4875240D-9870-4508-820B-5193F086005B}"/>
          </ac:spMkLst>
        </pc:spChg>
        <pc:spChg chg="del mod">
          <ac:chgData name="Jorge Moreno" userId="17b5bd916609f155" providerId="LiveId" clId="{FA76C66B-319E-45CF-9A47-85B71E254D69}" dt="2023-06-17T12:55:07.384" v="199" actId="478"/>
          <ac:spMkLst>
            <pc:docMk/>
            <pc:sldMk cId="908974486" sldId="391"/>
            <ac:spMk id="43" creationId="{F198A828-C937-4C30-93E5-3EB6724503C8}"/>
          </ac:spMkLst>
        </pc:spChg>
        <pc:spChg chg="mod">
          <ac:chgData name="Jorge Moreno" userId="17b5bd916609f155" providerId="LiveId" clId="{FA76C66B-319E-45CF-9A47-85B71E254D69}" dt="2023-06-18T10:28:47.660" v="852" actId="1076"/>
          <ac:spMkLst>
            <pc:docMk/>
            <pc:sldMk cId="908974486" sldId="391"/>
            <ac:spMk id="64" creationId="{EBC00B49-B566-4541-B6DB-85CB4FCE6DA2}"/>
          </ac:spMkLst>
        </pc:spChg>
        <pc:grpChg chg="add mod">
          <ac:chgData name="Jorge Moreno" userId="17b5bd916609f155" providerId="LiveId" clId="{FA76C66B-319E-45CF-9A47-85B71E254D69}" dt="2023-06-21T14:59:58.512" v="2411" actId="20578"/>
          <ac:grpSpMkLst>
            <pc:docMk/>
            <pc:sldMk cId="908974486" sldId="391"/>
            <ac:grpSpMk id="6" creationId="{2AD3CBD2-125A-6E72-32AE-509ED9F11A4A}"/>
          </ac:grpSpMkLst>
        </pc:grpChg>
        <pc:graphicFrameChg chg="mod modGraphic">
          <ac:chgData name="Jorge Moreno" userId="17b5bd916609f155" providerId="LiveId" clId="{FA76C66B-319E-45CF-9A47-85B71E254D69}" dt="2023-06-21T15:03:53.468" v="2413" actId="13926"/>
          <ac:graphicFrameMkLst>
            <pc:docMk/>
            <pc:sldMk cId="908974486" sldId="391"/>
            <ac:graphicFrameMk id="5" creationId="{4F259921-946B-4202-82A8-0B917FE4E641}"/>
          </ac:graphicFrameMkLst>
        </pc:graphicFrameChg>
        <pc:cxnChg chg="add del mod">
          <ac:chgData name="Jorge Moreno" userId="17b5bd916609f155" providerId="LiveId" clId="{FA76C66B-319E-45CF-9A47-85B71E254D69}" dt="2023-06-17T12:55:07.384" v="199" actId="478"/>
          <ac:cxnSpMkLst>
            <pc:docMk/>
            <pc:sldMk cId="908974486" sldId="391"/>
            <ac:cxnSpMk id="7" creationId="{8E0D86C0-8D05-7749-DBAF-878FDB355480}"/>
          </ac:cxnSpMkLst>
        </pc:cxnChg>
        <pc:cxnChg chg="del">
          <ac:chgData name="Jorge Moreno" userId="17b5bd916609f155" providerId="LiveId" clId="{FA76C66B-319E-45CF-9A47-85B71E254D69}" dt="2023-06-17T12:55:07.384" v="199" actId="478"/>
          <ac:cxnSpMkLst>
            <pc:docMk/>
            <pc:sldMk cId="908974486" sldId="391"/>
            <ac:cxnSpMk id="8" creationId="{22A3C19F-8134-4D29-A624-AA632FC45F59}"/>
          </ac:cxnSpMkLst>
        </pc:cxnChg>
        <pc:cxnChg chg="del">
          <ac:chgData name="Jorge Moreno" userId="17b5bd916609f155" providerId="LiveId" clId="{FA76C66B-319E-45CF-9A47-85B71E254D69}" dt="2023-06-17T12:55:07.384" v="199" actId="478"/>
          <ac:cxnSpMkLst>
            <pc:docMk/>
            <pc:sldMk cId="908974486" sldId="391"/>
            <ac:cxnSpMk id="19" creationId="{F75084CE-CB57-4DEF-8B6C-768308852720}"/>
          </ac:cxnSpMkLst>
        </pc:cxnChg>
        <pc:cxnChg chg="del">
          <ac:chgData name="Jorge Moreno" userId="17b5bd916609f155" providerId="LiveId" clId="{FA76C66B-319E-45CF-9A47-85B71E254D69}" dt="2023-06-17T12:55:07.384" v="199" actId="478"/>
          <ac:cxnSpMkLst>
            <pc:docMk/>
            <pc:sldMk cId="908974486" sldId="391"/>
            <ac:cxnSpMk id="22" creationId="{D8BF88F6-E5AE-43C4-ADEA-F3F964D0FEAE}"/>
          </ac:cxnSpMkLst>
        </pc:cxnChg>
        <pc:cxnChg chg="del mod">
          <ac:chgData name="Jorge Moreno" userId="17b5bd916609f155" providerId="LiveId" clId="{FA76C66B-319E-45CF-9A47-85B71E254D69}" dt="2023-06-17T12:55:07.384" v="199" actId="478"/>
          <ac:cxnSpMkLst>
            <pc:docMk/>
            <pc:sldMk cId="908974486" sldId="391"/>
            <ac:cxnSpMk id="40" creationId="{3A1523DB-CB4D-4466-84F7-1B163EDB8240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orge Moreno" userId="17b5bd916609f155" providerId="LiveId" clId="{FA76C66B-319E-45CF-9A47-85B71E254D69}" dt="2023-06-21T15:01:41.056" v="2412"/>
              <pc2:cmMkLst xmlns:pc2="http://schemas.microsoft.com/office/powerpoint/2019/9/main/command">
                <pc:docMk/>
                <pc:sldMk cId="908974486" sldId="391"/>
                <pc2:cmMk id="{12C54772-AC5F-4DAC-AC7C-D736F7C193C8}"/>
              </pc2:cmMkLst>
            </pc226:cmChg>
          </p:ext>
        </pc:extLst>
      </pc:sldChg>
      <pc:sldChg chg="del">
        <pc:chgData name="Jorge Moreno" userId="17b5bd916609f155" providerId="LiveId" clId="{FA76C66B-319E-45CF-9A47-85B71E254D69}" dt="2023-06-18T13:18:27.430" v="1810" actId="47"/>
        <pc:sldMkLst>
          <pc:docMk/>
          <pc:sldMk cId="3682417751" sldId="396"/>
        </pc:sldMkLst>
      </pc:sldChg>
      <pc:sldChg chg="addSp delSp modSp add mod">
        <pc:chgData name="Jorge Moreno" userId="17b5bd916609f155" providerId="LiveId" clId="{FA76C66B-319E-45CF-9A47-85B71E254D69}" dt="2023-06-18T13:25:13.065" v="1853" actId="692"/>
        <pc:sldMkLst>
          <pc:docMk/>
          <pc:sldMk cId="1342852315" sldId="664"/>
        </pc:sldMkLst>
        <pc:spChg chg="mod">
          <ac:chgData name="Jorge Moreno" userId="17b5bd916609f155" providerId="LiveId" clId="{FA76C66B-319E-45CF-9A47-85B71E254D69}" dt="2023-06-18T13:16:38.664" v="1804" actId="12789"/>
          <ac:spMkLst>
            <pc:docMk/>
            <pc:sldMk cId="1342852315" sldId="664"/>
            <ac:spMk id="2" creationId="{E529966A-DA3A-0687-B1E4-D54737395141}"/>
          </ac:spMkLst>
        </pc:spChg>
        <pc:spChg chg="add mod">
          <ac:chgData name="Jorge Moreno" userId="17b5bd916609f155" providerId="LiveId" clId="{FA76C66B-319E-45CF-9A47-85B71E254D69}" dt="2023-06-18T13:18:12.875" v="1809" actId="1076"/>
          <ac:spMkLst>
            <pc:docMk/>
            <pc:sldMk cId="1342852315" sldId="664"/>
            <ac:spMk id="21" creationId="{1500ACE3-6B53-7C86-C4A1-C1FDA8CFB2C2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23" creationId="{9BA1A88C-6232-3900-0971-60C4D2C5B58C}"/>
          </ac:spMkLst>
        </pc:spChg>
        <pc:spChg chg="mod">
          <ac:chgData name="Jorge Moreno" userId="17b5bd916609f155" providerId="LiveId" clId="{FA76C66B-319E-45CF-9A47-85B71E254D69}" dt="2023-06-18T13:16:45.423" v="1805" actId="12789"/>
          <ac:spMkLst>
            <pc:docMk/>
            <pc:sldMk cId="1342852315" sldId="664"/>
            <ac:spMk id="24" creationId="{635191C0-D936-D32C-03F5-DE6A3B5CAC68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31" creationId="{9DFAED43-54EF-0AA7-E0FB-BC42303BEF3F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32" creationId="{6E1A101F-EE96-484B-2D9B-BCCB8E7C7BDC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33" creationId="{358A556E-ADDB-87E4-C8B9-8DE99DE18454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34" creationId="{D9EA6829-32A6-23DB-07E6-E07CE435C283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35" creationId="{E5FD18BA-0958-EFE3-4D11-EB74D68CE08C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36" creationId="{55598D4D-A117-7FD9-3AEB-993F920867FF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37" creationId="{6DE12894-F000-0401-EED6-A697448CB637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38" creationId="{14CFB018-9B07-CDEF-011B-18DC16343DEA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39" creationId="{99253925-1336-CA29-28A8-2B536CC5EAA6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40" creationId="{E45D4921-5F50-66BD-B19B-0008B80311D6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41" creationId="{D3C6118C-5B8B-06A6-C89C-1D15C68B7597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42" creationId="{0E2BA49C-EEF3-0BE3-CC26-506D655ECC08}"/>
          </ac:spMkLst>
        </pc:spChg>
        <pc:spChg chg="add mod ord">
          <ac:chgData name="Jorge Moreno" userId="17b5bd916609f155" providerId="LiveId" clId="{FA76C66B-319E-45CF-9A47-85B71E254D69}" dt="2023-06-18T13:16:52.102" v="1806" actId="12789"/>
          <ac:spMkLst>
            <pc:docMk/>
            <pc:sldMk cId="1342852315" sldId="664"/>
            <ac:spMk id="43" creationId="{BE7062AE-9916-E1B6-1E6D-E7154AA22DF6}"/>
          </ac:spMkLst>
        </pc:spChg>
        <pc:spChg chg="add 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44" creationId="{4D4D9C62-DE23-C2D6-AA36-6B67F38EBA7E}"/>
          </ac:spMkLst>
        </pc:spChg>
        <pc:spChg chg="add 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45" creationId="{E8F56D94-96CD-87C1-DDD9-DD79F259115D}"/>
          </ac:spMkLst>
        </pc:spChg>
        <pc:spChg chg="add mod">
          <ac:chgData name="Jorge Moreno" userId="17b5bd916609f155" providerId="LiveId" clId="{FA76C66B-319E-45CF-9A47-85B71E254D69}" dt="2023-06-18T13:17:04.854" v="1807" actId="403"/>
          <ac:spMkLst>
            <pc:docMk/>
            <pc:sldMk cId="1342852315" sldId="664"/>
            <ac:spMk id="46" creationId="{448D7A18-D587-BDF5-1D4E-965FED5B2038}"/>
          </ac:spMkLst>
        </pc:spChg>
        <pc:spChg chg="add mod">
          <ac:chgData name="Jorge Moreno" userId="17b5bd916609f155" providerId="LiveId" clId="{FA76C66B-319E-45CF-9A47-85B71E254D69}" dt="2023-06-18T13:17:09.067" v="1808" actId="403"/>
          <ac:spMkLst>
            <pc:docMk/>
            <pc:sldMk cId="1342852315" sldId="664"/>
            <ac:spMk id="47" creationId="{DDF5A183-297D-DC74-B20A-D7881C9BD4D0}"/>
          </ac:spMkLst>
        </pc:spChg>
        <pc:spChg chg="add mod">
          <ac:chgData name="Jorge Moreno" userId="17b5bd916609f155" providerId="LiveId" clId="{FA76C66B-319E-45CF-9A47-85B71E254D69}" dt="2023-06-18T13:16:38.664" v="1804" actId="12789"/>
          <ac:spMkLst>
            <pc:docMk/>
            <pc:sldMk cId="1342852315" sldId="664"/>
            <ac:spMk id="48" creationId="{018FC912-7099-756E-C388-31514C554CDA}"/>
          </ac:spMkLst>
        </pc:spChg>
        <pc:spChg chg="add mod">
          <ac:chgData name="Jorge Moreno" userId="17b5bd916609f155" providerId="LiveId" clId="{FA76C66B-319E-45CF-9A47-85B71E254D69}" dt="2023-06-18T13:16:45.423" v="1805" actId="12789"/>
          <ac:spMkLst>
            <pc:docMk/>
            <pc:sldMk cId="1342852315" sldId="664"/>
            <ac:spMk id="49" creationId="{2F9F6CD9-1CE1-9BC3-4303-299FB006080C}"/>
          </ac:spMkLst>
        </pc:spChg>
        <pc:spChg chg="add mod">
          <ac:chgData name="Jorge Moreno" userId="17b5bd916609f155" providerId="LiveId" clId="{FA76C66B-319E-45CF-9A47-85B71E254D69}" dt="2023-06-18T13:16:52.102" v="1806" actId="12789"/>
          <ac:spMkLst>
            <pc:docMk/>
            <pc:sldMk cId="1342852315" sldId="664"/>
            <ac:spMk id="50" creationId="{D096681D-A860-22E6-FA4D-B831F0AA7210}"/>
          </ac:spMkLst>
        </pc:spChg>
        <pc:spChg chg="mod">
          <ac:chgData name="Jorge Moreno" userId="17b5bd916609f155" providerId="LiveId" clId="{FA76C66B-319E-45CF-9A47-85B71E254D69}" dt="2023-06-18T13:16:38.664" v="1804" actId="12789"/>
          <ac:spMkLst>
            <pc:docMk/>
            <pc:sldMk cId="1342852315" sldId="664"/>
            <ac:spMk id="71" creationId="{9D810AA6-9EE7-B3B0-34F7-12E7B5947ACC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75" creationId="{8E4423FA-3A22-181C-8287-8CBD48A6D6EB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76" creationId="{8B720D82-ACAB-6463-340A-9FA8AEBF65F4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78" creationId="{76FC280A-CEC7-C5B0-E274-989F04866AD2}"/>
          </ac:spMkLst>
        </pc:spChg>
        <pc:spChg chg="mod">
          <ac:chgData name="Jorge Moreno" userId="17b5bd916609f155" providerId="LiveId" clId="{FA76C66B-319E-45CF-9A47-85B71E254D69}" dt="2023-06-18T13:16:38.664" v="1804" actId="12789"/>
          <ac:spMkLst>
            <pc:docMk/>
            <pc:sldMk cId="1342852315" sldId="664"/>
            <ac:spMk id="83" creationId="{01A38706-62E2-88AA-7ADB-4E8B9C892C19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87" creationId="{A6738486-F0DE-7770-BCA6-00834EB986CE}"/>
          </ac:spMkLst>
        </pc:spChg>
        <pc:spChg chg="mod">
          <ac:chgData name="Jorge Moreno" userId="17b5bd916609f155" providerId="LiveId" clId="{FA76C66B-319E-45CF-9A47-85B71E254D69}" dt="2023-06-18T13:16:38.664" v="1804" actId="12789"/>
          <ac:spMkLst>
            <pc:docMk/>
            <pc:sldMk cId="1342852315" sldId="664"/>
            <ac:spMk id="223" creationId="{EF054B9A-0EB0-D205-8D9D-4336EE36EB20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378" creationId="{701D6105-AC85-930E-4714-1CB470EF7489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380" creationId="{4F738AF1-B910-1B53-0422-99C025E8202B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381" creationId="{E9175BA6-5FD4-7D01-0A31-E9DBCD55A65A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382" creationId="{44F16C05-467A-5701-91AB-3961A0D25DFE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383" creationId="{7C6DCAD6-441A-4B31-0228-3A5D41FBB916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384" creationId="{CC4014C7-FAC0-5E44-5E62-E325E5CE771F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385" creationId="{8EDBB04B-EDAF-01EA-A0B2-F2089898EE9E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386" creationId="{8FADBB4D-89B7-6DBC-53F8-0791B3B49E06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387" creationId="{BAF60921-CCD0-401A-039A-570A7C0A514F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388" creationId="{F40F82D8-F367-C66F-3D3B-909FBED8BCDA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389" creationId="{1D7C9226-6368-7C10-41A5-B44591E4E8D4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390" creationId="{20E8EBA6-1BC4-E4DA-569C-DDE568DC36A4}"/>
          </ac:spMkLst>
        </pc:spChg>
        <pc:spChg chg="mod">
          <ac:chgData name="Jorge Moreno" userId="17b5bd916609f155" providerId="LiveId" clId="{FA76C66B-319E-45CF-9A47-85B71E254D69}" dt="2023-06-18T13:16:45.423" v="1805" actId="12789"/>
          <ac:spMkLst>
            <pc:docMk/>
            <pc:sldMk cId="1342852315" sldId="664"/>
            <ac:spMk id="392" creationId="{A3B93FA3-B229-9B51-6BD6-F28EC3ECBD7D}"/>
          </ac:spMkLst>
        </pc:spChg>
        <pc:spChg chg="mod">
          <ac:chgData name="Jorge Moreno" userId="17b5bd916609f155" providerId="LiveId" clId="{FA76C66B-319E-45CF-9A47-85B71E254D69}" dt="2023-06-18T13:16:45.423" v="1805" actId="12789"/>
          <ac:spMkLst>
            <pc:docMk/>
            <pc:sldMk cId="1342852315" sldId="664"/>
            <ac:spMk id="393" creationId="{8EF96F7B-5EAA-36A8-19C5-049BE9C1604C}"/>
          </ac:spMkLst>
        </pc:spChg>
        <pc:spChg chg="mod">
          <ac:chgData name="Jorge Moreno" userId="17b5bd916609f155" providerId="LiveId" clId="{FA76C66B-319E-45CF-9A47-85B71E254D69}" dt="2023-06-18T13:16:45.423" v="1805" actId="12789"/>
          <ac:spMkLst>
            <pc:docMk/>
            <pc:sldMk cId="1342852315" sldId="664"/>
            <ac:spMk id="395" creationId="{50FD2D68-169C-7388-7EE5-696B4EE37F23}"/>
          </ac:spMkLst>
        </pc:spChg>
        <pc:spChg chg="del">
          <ac:chgData name="Jorge Moreno" userId="17b5bd916609f155" providerId="LiveId" clId="{FA76C66B-319E-45CF-9A47-85B71E254D69}" dt="2023-06-18T12:49:48.160" v="1433" actId="478"/>
          <ac:spMkLst>
            <pc:docMk/>
            <pc:sldMk cId="1342852315" sldId="664"/>
            <ac:spMk id="396" creationId="{2281FCAE-3E05-B140-2CCF-94FFC0625C4F}"/>
          </ac:spMkLst>
        </pc:spChg>
        <pc:spChg chg="del">
          <ac:chgData name="Jorge Moreno" userId="17b5bd916609f155" providerId="LiveId" clId="{FA76C66B-319E-45CF-9A47-85B71E254D69}" dt="2023-06-18T12:49:48.160" v="1433" actId="478"/>
          <ac:spMkLst>
            <pc:docMk/>
            <pc:sldMk cId="1342852315" sldId="664"/>
            <ac:spMk id="397" creationId="{89CD1B52-9C61-F7B2-7A84-46AF412E3176}"/>
          </ac:spMkLst>
        </pc:spChg>
        <pc:spChg chg="del">
          <ac:chgData name="Jorge Moreno" userId="17b5bd916609f155" providerId="LiveId" clId="{FA76C66B-319E-45CF-9A47-85B71E254D69}" dt="2023-06-18T12:49:48.160" v="1433" actId="478"/>
          <ac:spMkLst>
            <pc:docMk/>
            <pc:sldMk cId="1342852315" sldId="664"/>
            <ac:spMk id="417" creationId="{789AE249-1C8D-E6A5-A9F9-A3C7DE1B80D7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450" creationId="{42051276-751A-D265-CDCB-EFC81728D38A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451" creationId="{49676907-3174-29F6-20DC-8FFABE829CBD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452" creationId="{C2A3AE58-7868-E7A5-598C-7E418A2DFB6D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454" creationId="{B597A620-B1C8-A28E-BCA1-A7789D2AD50D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455" creationId="{E9934252-2619-29C7-CAEA-9D299BD4BE24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485" creationId="{DFFCF96F-6120-1626-2FD6-FDA1FCFB0237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486" creationId="{610D8538-08CC-BA11-6564-549D84B53211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489" creationId="{3D74FBFA-B3AE-AD19-886B-D31198BEE25C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490" creationId="{CA6A1692-7072-49EB-5601-716187F7F5D2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491" creationId="{7B882483-F620-36FA-6F08-1BA34135B3DB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492" creationId="{AA15DF78-3034-ED69-5402-5D1F002D130E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495" creationId="{CF0E9820-6CF4-BA3A-27AF-8A423151B509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498" creationId="{ABE758D0-9D19-30A3-30FE-8FBEF4DA835A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499" creationId="{F4F07713-F738-3258-99C0-22FDD2B1AB63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00" creationId="{053EA279-8522-2C16-911C-FD0ACD0DF72C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01" creationId="{5CC10915-7817-2EBE-DC43-CC5FD9E2A9CE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02" creationId="{408FDD68-F3D8-7A3B-416A-4A2ABDB18671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03" creationId="{FBA15A41-1B18-11B2-CE2D-47B0212B7900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04" creationId="{0509F757-BEFD-E31F-2BFC-170B2A86A04D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05" creationId="{A1487A48-75AA-9E84-F243-960D88B0A76B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06" creationId="{6879D40A-025D-3F61-6670-B745B197F076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07" creationId="{0842AB67-B511-D111-BC0F-5165001E6749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08" creationId="{5A6D5624-29A5-D816-7DFD-253C2684B8DA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09" creationId="{00BF73C8-9699-B1DA-4717-10A8054041CD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10" creationId="{EC9CD013-0045-F897-012E-3D8DB53B341F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13" creationId="{119BE379-5404-438B-DC62-0BE610DB60A6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14" creationId="{46150758-45C5-203D-2EA4-AE0C6DAA6DC6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15" creationId="{281FB8DD-54ED-D6CE-62DA-C3B68194BBFB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16" creationId="{C9E6E1C5-C0DE-CFA2-8CF7-B05FA8AD3C18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17" creationId="{523EBA64-022F-FCD9-E3B7-A9C2FADAF01B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18" creationId="{19980557-178F-4B92-F1A4-886748CB510B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19" creationId="{8B343FB1-816E-C1F7-9F78-6F73896329B7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20" creationId="{38E507DC-D267-0DBF-E268-2800FCB66647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21" creationId="{7238F13F-B10C-89A1-09B2-89D9B27572A7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22" creationId="{7D7A02F4-0865-8F51-A856-270D8A80364C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23" creationId="{3F0E2A76-714B-2DFB-6E0C-04FB999FC7D1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24" creationId="{3B26FF75-4125-F83E-B1AD-97C24BE8DDA7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25" creationId="{C27EAAB4-5EF3-23A5-E6BE-5E05BAD94402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28" creationId="{E6F78D0D-6BFD-A7FA-B7DA-327AAAABEE1E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29" creationId="{060C70D4-5DA2-B375-0C07-AFF518DE3D08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30" creationId="{FA7A1EEC-BEF6-68B2-7201-DD76B5705045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31" creationId="{2120081D-BD3D-ACB0-1A0D-185B77FF50DF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32" creationId="{3F8C423B-5F6E-64A9-D3EB-244BE870572D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33" creationId="{0D56AB09-62B3-21A0-370F-F682BFDEA46B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34" creationId="{463EF131-E890-F516-95FC-86C27C0048A5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35" creationId="{AF9BA561-A549-D8D4-8150-C1B3BC79399A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36" creationId="{48431939-634F-00DC-0D1D-C8D024B030AB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37" creationId="{8E9724B0-6CF1-A750-E84F-204105BFAF99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38" creationId="{4B8A934E-4FDD-B009-C081-6B652CC44C07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39" creationId="{6FE7C05E-4E96-E710-B034-5B6F73DC415F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40" creationId="{0A22B48C-CC47-DB5C-059B-C5BE1852A3EA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43" creationId="{6E9EB199-495B-38DC-CEF2-63DC0C57E73B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44" creationId="{9799A2BB-DD94-F60B-AB08-B6C996879780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45" creationId="{03400D73-3C2C-BF2C-D280-0F08143F3512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46" creationId="{D0E4E9D2-DC77-3FFD-F20A-4AA788238393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47" creationId="{EA6FCF8E-ED03-2E42-5502-4D536A71C1B9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48" creationId="{1EEC4AF7-54AF-28A8-15B6-11198729A7DB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49" creationId="{F6BD6849-C786-CFF8-CB7B-3890E248BDF6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50" creationId="{FE5DA998-53AF-6CA0-FE29-93CEE9A93926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51" creationId="{5A90A7E8-3E43-7760-5F2A-463EF3BAF2E1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52" creationId="{56F995BD-7047-C096-547B-AE2773FC4FA3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53" creationId="{87B06FD9-D77B-C98C-D0AC-E6009BE4C427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54" creationId="{072A34B5-3E42-2BF1-F154-F63158F08674}"/>
          </ac:spMkLst>
        </pc:spChg>
        <pc:spChg chg="mod">
          <ac:chgData name="Jorge Moreno" userId="17b5bd916609f155" providerId="LiveId" clId="{FA76C66B-319E-45CF-9A47-85B71E254D69}" dt="2023-06-18T13:16:15.820" v="1794" actId="1038"/>
          <ac:spMkLst>
            <pc:docMk/>
            <pc:sldMk cId="1342852315" sldId="664"/>
            <ac:spMk id="555" creationId="{5490B0CB-7C87-E88D-0CEE-D967C17928F2}"/>
          </ac:spMkLst>
        </pc:spChg>
        <pc:spChg chg="mod">
          <ac:chgData name="Jorge Moreno" userId="17b5bd916609f155" providerId="LiveId" clId="{FA76C66B-319E-45CF-9A47-85B71E254D69}" dt="2023-06-18T13:16:38.664" v="1804" actId="12789"/>
          <ac:spMkLst>
            <pc:docMk/>
            <pc:sldMk cId="1342852315" sldId="664"/>
            <ac:spMk id="653" creationId="{8A94CA47-FF08-EA8E-9060-6B3A0D48E371}"/>
          </ac:spMkLst>
        </pc:spChg>
        <pc:spChg chg="mod">
          <ac:chgData name="Jorge Moreno" userId="17b5bd916609f155" providerId="LiveId" clId="{FA76C66B-319E-45CF-9A47-85B71E254D69}" dt="2023-06-18T13:16:38.664" v="1804" actId="12789"/>
          <ac:spMkLst>
            <pc:docMk/>
            <pc:sldMk cId="1342852315" sldId="664"/>
            <ac:spMk id="654" creationId="{87224CBD-5D5C-8D15-8D76-721CC797E243}"/>
          </ac:spMkLst>
        </pc:spChg>
        <pc:spChg chg="mod">
          <ac:chgData name="Jorge Moreno" userId="17b5bd916609f155" providerId="LiveId" clId="{FA76C66B-319E-45CF-9A47-85B71E254D69}" dt="2023-06-18T13:16:38.664" v="1804" actId="12789"/>
          <ac:spMkLst>
            <pc:docMk/>
            <pc:sldMk cId="1342852315" sldId="664"/>
            <ac:spMk id="655" creationId="{1F05186E-FAFA-4B77-8972-676DA7E14170}"/>
          </ac:spMkLst>
        </pc:spChg>
        <pc:spChg chg="mod">
          <ac:chgData name="Jorge Moreno" userId="17b5bd916609f155" providerId="LiveId" clId="{FA76C66B-319E-45CF-9A47-85B71E254D69}" dt="2023-06-18T13:16:38.664" v="1804" actId="12789"/>
          <ac:spMkLst>
            <pc:docMk/>
            <pc:sldMk cId="1342852315" sldId="664"/>
            <ac:spMk id="656" creationId="{63DF0D80-7213-C0A0-92E1-3EEC0B0F34C7}"/>
          </ac:spMkLst>
        </pc:spChg>
        <pc:spChg chg="mod">
          <ac:chgData name="Jorge Moreno" userId="17b5bd916609f155" providerId="LiveId" clId="{FA76C66B-319E-45CF-9A47-85B71E254D69}" dt="2023-06-18T13:16:38.664" v="1804" actId="12789"/>
          <ac:spMkLst>
            <pc:docMk/>
            <pc:sldMk cId="1342852315" sldId="664"/>
            <ac:spMk id="657" creationId="{D46F8D7F-CBC7-12A4-FA4D-6ED85D9E2E39}"/>
          </ac:spMkLst>
        </pc:spChg>
        <pc:spChg chg="mod">
          <ac:chgData name="Jorge Moreno" userId="17b5bd916609f155" providerId="LiveId" clId="{FA76C66B-319E-45CF-9A47-85B71E254D69}" dt="2023-06-18T13:16:38.664" v="1804" actId="12789"/>
          <ac:spMkLst>
            <pc:docMk/>
            <pc:sldMk cId="1342852315" sldId="664"/>
            <ac:spMk id="658" creationId="{D65234F6-BE08-9581-DB3B-38EE9A0310B6}"/>
          </ac:spMkLst>
        </pc:spChg>
        <pc:spChg chg="mod">
          <ac:chgData name="Jorge Moreno" userId="17b5bd916609f155" providerId="LiveId" clId="{FA76C66B-319E-45CF-9A47-85B71E254D69}" dt="2023-06-18T13:16:38.664" v="1804" actId="12789"/>
          <ac:spMkLst>
            <pc:docMk/>
            <pc:sldMk cId="1342852315" sldId="664"/>
            <ac:spMk id="659" creationId="{895BD2A6-D9EC-F7E2-B407-A6431F03606A}"/>
          </ac:spMkLst>
        </pc:spChg>
        <pc:spChg chg="mod">
          <ac:chgData name="Jorge Moreno" userId="17b5bd916609f155" providerId="LiveId" clId="{FA76C66B-319E-45CF-9A47-85B71E254D69}" dt="2023-06-18T13:16:38.664" v="1804" actId="12789"/>
          <ac:spMkLst>
            <pc:docMk/>
            <pc:sldMk cId="1342852315" sldId="664"/>
            <ac:spMk id="661" creationId="{D5B4DC62-CAFB-572A-9855-ED99B6B0EE9D}"/>
          </ac:spMkLst>
        </pc:spChg>
        <pc:spChg chg="mod">
          <ac:chgData name="Jorge Moreno" userId="17b5bd916609f155" providerId="LiveId" clId="{FA76C66B-319E-45CF-9A47-85B71E254D69}" dt="2023-06-18T13:16:38.664" v="1804" actId="12789"/>
          <ac:spMkLst>
            <pc:docMk/>
            <pc:sldMk cId="1342852315" sldId="664"/>
            <ac:spMk id="663" creationId="{39F7FB61-9441-7F67-63DF-94B325549254}"/>
          </ac:spMkLst>
        </pc:spChg>
        <pc:spChg chg="mod">
          <ac:chgData name="Jorge Moreno" userId="17b5bd916609f155" providerId="LiveId" clId="{FA76C66B-319E-45CF-9A47-85B71E254D69}" dt="2023-06-18T13:16:38.664" v="1804" actId="12789"/>
          <ac:spMkLst>
            <pc:docMk/>
            <pc:sldMk cId="1342852315" sldId="664"/>
            <ac:spMk id="664" creationId="{E05733CC-232C-D4BF-B721-E987AEE5E7FD}"/>
          </ac:spMkLst>
        </pc:spChg>
        <pc:grpChg chg="mod">
          <ac:chgData name="Jorge Moreno" userId="17b5bd916609f155" providerId="LiveId" clId="{FA76C66B-319E-45CF-9A47-85B71E254D69}" dt="2023-06-18T13:16:38.664" v="1804" actId="12789"/>
          <ac:grpSpMkLst>
            <pc:docMk/>
            <pc:sldMk cId="1342852315" sldId="664"/>
            <ac:grpSpMk id="3" creationId="{5D5FC6F8-8B38-78A1-F115-497689390EEB}"/>
          </ac:grpSpMkLst>
        </pc:grpChg>
        <pc:grpChg chg="mod">
          <ac:chgData name="Jorge Moreno" userId="17b5bd916609f155" providerId="LiveId" clId="{FA76C66B-319E-45CF-9A47-85B71E254D69}" dt="2023-06-18T13:16:38.664" v="1804" actId="12789"/>
          <ac:grpSpMkLst>
            <pc:docMk/>
            <pc:sldMk cId="1342852315" sldId="664"/>
            <ac:grpSpMk id="20" creationId="{413B38A6-CA7A-6874-2E63-0CB46C98DF6F}"/>
          </ac:grpSpMkLst>
        </pc:grpChg>
        <pc:grpChg chg="add mod">
          <ac:chgData name="Jorge Moreno" userId="17b5bd916609f155" providerId="LiveId" clId="{FA76C66B-319E-45CF-9A47-85B71E254D69}" dt="2023-06-18T13:16:38.664" v="1804" actId="12789"/>
          <ac:grpSpMkLst>
            <pc:docMk/>
            <pc:sldMk cId="1342852315" sldId="664"/>
            <ac:grpSpMk id="22" creationId="{2510072E-E41F-A298-68D9-3810D2C188F3}"/>
          </ac:grpSpMkLst>
        </pc:grpChg>
        <pc:grpChg chg="add mod">
          <ac:chgData name="Jorge Moreno" userId="17b5bd916609f155" providerId="LiveId" clId="{FA76C66B-319E-45CF-9A47-85B71E254D69}" dt="2023-06-18T12:48:30.405" v="1409" actId="164"/>
          <ac:grpSpMkLst>
            <pc:docMk/>
            <pc:sldMk cId="1342852315" sldId="664"/>
            <ac:grpSpMk id="25" creationId="{2E6FE41B-8C3F-A82A-C7E1-E004E2AD3BFE}"/>
          </ac:grpSpMkLst>
        </pc:grpChg>
        <pc:grpChg chg="add mod">
          <ac:chgData name="Jorge Moreno" userId="17b5bd916609f155" providerId="LiveId" clId="{FA76C66B-319E-45CF-9A47-85B71E254D69}" dt="2023-06-18T13:16:45.423" v="1805" actId="12789"/>
          <ac:grpSpMkLst>
            <pc:docMk/>
            <pc:sldMk cId="1342852315" sldId="664"/>
            <ac:grpSpMk id="26" creationId="{B78E71EF-298E-BD91-3BFA-1D62809C910D}"/>
          </ac:grpSpMkLst>
        </pc:grpChg>
        <pc:grpChg chg="add mod">
          <ac:chgData name="Jorge Moreno" userId="17b5bd916609f155" providerId="LiveId" clId="{FA76C66B-319E-45CF-9A47-85B71E254D69}" dt="2023-06-18T13:16:15.820" v="1794" actId="1038"/>
          <ac:grpSpMkLst>
            <pc:docMk/>
            <pc:sldMk cId="1342852315" sldId="664"/>
            <ac:grpSpMk id="27" creationId="{84830062-975A-DDE8-B654-53C0A11808A3}"/>
          </ac:grpSpMkLst>
        </pc:grpChg>
        <pc:grpChg chg="add mod">
          <ac:chgData name="Jorge Moreno" userId="17b5bd916609f155" providerId="LiveId" clId="{FA76C66B-319E-45CF-9A47-85B71E254D69}" dt="2023-06-18T12:49:02.605" v="1415" actId="164"/>
          <ac:grpSpMkLst>
            <pc:docMk/>
            <pc:sldMk cId="1342852315" sldId="664"/>
            <ac:grpSpMk id="28" creationId="{95D9303E-34D6-1831-608D-7A48CA3A35D8}"/>
          </ac:grpSpMkLst>
        </pc:grpChg>
        <pc:grpChg chg="add mod">
          <ac:chgData name="Jorge Moreno" userId="17b5bd916609f155" providerId="LiveId" clId="{FA76C66B-319E-45CF-9A47-85B71E254D69}" dt="2023-06-18T13:16:15.820" v="1794" actId="1038"/>
          <ac:grpSpMkLst>
            <pc:docMk/>
            <pc:sldMk cId="1342852315" sldId="664"/>
            <ac:grpSpMk id="29" creationId="{C948DC7A-3602-821F-9794-90C77A99F0F7}"/>
          </ac:grpSpMkLst>
        </pc:grpChg>
        <pc:grpChg chg="add mod">
          <ac:chgData name="Jorge Moreno" userId="17b5bd916609f155" providerId="LiveId" clId="{FA76C66B-319E-45CF-9A47-85B71E254D69}" dt="2023-06-18T13:16:15.820" v="1794" actId="1038"/>
          <ac:grpSpMkLst>
            <pc:docMk/>
            <pc:sldMk cId="1342852315" sldId="664"/>
            <ac:grpSpMk id="30" creationId="{14BB7767-7F5E-E516-6CF1-830961EB857F}"/>
          </ac:grpSpMkLst>
        </pc:grpChg>
        <pc:grpChg chg="mod">
          <ac:chgData name="Jorge Moreno" userId="17b5bd916609f155" providerId="LiveId" clId="{FA76C66B-319E-45CF-9A47-85B71E254D69}" dt="2023-06-18T13:16:15.820" v="1794" actId="1038"/>
          <ac:grpSpMkLst>
            <pc:docMk/>
            <pc:sldMk cId="1342852315" sldId="664"/>
            <ac:grpSpMk id="379" creationId="{C20E3036-C569-445B-6777-89C5DC97D248}"/>
          </ac:grpSpMkLst>
        </pc:grpChg>
        <pc:grpChg chg="del">
          <ac:chgData name="Jorge Moreno" userId="17b5bd916609f155" providerId="LiveId" clId="{FA76C66B-319E-45CF-9A47-85B71E254D69}" dt="2023-06-18T12:49:48.160" v="1433" actId="478"/>
          <ac:grpSpMkLst>
            <pc:docMk/>
            <pc:sldMk cId="1342852315" sldId="664"/>
            <ac:grpSpMk id="447" creationId="{84C8ED9A-F3C2-B8CB-0617-63E1FF559336}"/>
          </ac:grpSpMkLst>
        </pc:grpChg>
        <pc:grpChg chg="mod">
          <ac:chgData name="Jorge Moreno" userId="17b5bd916609f155" providerId="LiveId" clId="{FA76C66B-319E-45CF-9A47-85B71E254D69}" dt="2023-06-18T13:16:15.820" v="1794" actId="1038"/>
          <ac:grpSpMkLst>
            <pc:docMk/>
            <pc:sldMk cId="1342852315" sldId="664"/>
            <ac:grpSpMk id="448" creationId="{5C7F5CE7-8196-8E20-366C-346507AE84B5}"/>
          </ac:grpSpMkLst>
        </pc:grpChg>
        <pc:grpChg chg="mod">
          <ac:chgData name="Jorge Moreno" userId="17b5bd916609f155" providerId="LiveId" clId="{FA76C66B-319E-45CF-9A47-85B71E254D69}" dt="2023-06-18T13:16:15.820" v="1794" actId="1038"/>
          <ac:grpSpMkLst>
            <pc:docMk/>
            <pc:sldMk cId="1342852315" sldId="664"/>
            <ac:grpSpMk id="449" creationId="{340AF2CA-F70C-C4AA-B6EC-1B1CD1AA81E4}"/>
          </ac:grpSpMkLst>
        </pc:grpChg>
        <pc:grpChg chg="mod">
          <ac:chgData name="Jorge Moreno" userId="17b5bd916609f155" providerId="LiveId" clId="{FA76C66B-319E-45CF-9A47-85B71E254D69}" dt="2023-06-18T13:16:15.820" v="1794" actId="1038"/>
          <ac:grpSpMkLst>
            <pc:docMk/>
            <pc:sldMk cId="1342852315" sldId="664"/>
            <ac:grpSpMk id="453" creationId="{E120B9EB-35E3-98D1-A7A0-EE032B45C87B}"/>
          </ac:grpSpMkLst>
        </pc:grpChg>
        <pc:grpChg chg="mod">
          <ac:chgData name="Jorge Moreno" userId="17b5bd916609f155" providerId="LiveId" clId="{FA76C66B-319E-45CF-9A47-85B71E254D69}" dt="2023-06-18T13:16:15.820" v="1794" actId="1038"/>
          <ac:grpSpMkLst>
            <pc:docMk/>
            <pc:sldMk cId="1342852315" sldId="664"/>
            <ac:grpSpMk id="465" creationId="{49DBD5D9-A97A-4279-EC59-F39D72FD024B}"/>
          </ac:grpSpMkLst>
        </pc:grpChg>
        <pc:grpChg chg="mod">
          <ac:chgData name="Jorge Moreno" userId="17b5bd916609f155" providerId="LiveId" clId="{FA76C66B-319E-45CF-9A47-85B71E254D69}" dt="2023-06-18T13:16:15.820" v="1794" actId="1038"/>
          <ac:grpSpMkLst>
            <pc:docMk/>
            <pc:sldMk cId="1342852315" sldId="664"/>
            <ac:grpSpMk id="466" creationId="{8211941F-92E5-D9D9-1EC1-E0772E991C9A}"/>
          </ac:grpSpMkLst>
        </pc:grpChg>
        <pc:grpChg chg="mod">
          <ac:chgData name="Jorge Moreno" userId="17b5bd916609f155" providerId="LiveId" clId="{FA76C66B-319E-45CF-9A47-85B71E254D69}" dt="2023-06-18T13:16:15.820" v="1794" actId="1038"/>
          <ac:grpSpMkLst>
            <pc:docMk/>
            <pc:sldMk cId="1342852315" sldId="664"/>
            <ac:grpSpMk id="487" creationId="{36801CBC-29E8-D95B-FFF2-9A49CE9D1E0F}"/>
          </ac:grpSpMkLst>
        </pc:grpChg>
        <pc:grpChg chg="mod">
          <ac:chgData name="Jorge Moreno" userId="17b5bd916609f155" providerId="LiveId" clId="{FA76C66B-319E-45CF-9A47-85B71E254D69}" dt="2023-06-18T13:16:15.820" v="1794" actId="1038"/>
          <ac:grpSpMkLst>
            <pc:docMk/>
            <pc:sldMk cId="1342852315" sldId="664"/>
            <ac:grpSpMk id="496" creationId="{2503CD99-C780-09D2-ABA7-6A8E14E0635F}"/>
          </ac:grpSpMkLst>
        </pc:grpChg>
        <pc:grpChg chg="mod">
          <ac:chgData name="Jorge Moreno" userId="17b5bd916609f155" providerId="LiveId" clId="{FA76C66B-319E-45CF-9A47-85B71E254D69}" dt="2023-06-18T13:16:15.820" v="1794" actId="1038"/>
          <ac:grpSpMkLst>
            <pc:docMk/>
            <pc:sldMk cId="1342852315" sldId="664"/>
            <ac:grpSpMk id="497" creationId="{6018C81F-50EC-9598-1ACE-500842963C43}"/>
          </ac:grpSpMkLst>
        </pc:grpChg>
        <pc:grpChg chg="mod">
          <ac:chgData name="Jorge Moreno" userId="17b5bd916609f155" providerId="LiveId" clId="{FA76C66B-319E-45CF-9A47-85B71E254D69}" dt="2023-06-18T13:16:15.820" v="1794" actId="1038"/>
          <ac:grpSpMkLst>
            <pc:docMk/>
            <pc:sldMk cId="1342852315" sldId="664"/>
            <ac:grpSpMk id="511" creationId="{CE093CE6-804D-A828-50E7-5DF5A58ABFD9}"/>
          </ac:grpSpMkLst>
        </pc:grpChg>
        <pc:grpChg chg="mod">
          <ac:chgData name="Jorge Moreno" userId="17b5bd916609f155" providerId="LiveId" clId="{FA76C66B-319E-45CF-9A47-85B71E254D69}" dt="2023-06-18T13:16:15.820" v="1794" actId="1038"/>
          <ac:grpSpMkLst>
            <pc:docMk/>
            <pc:sldMk cId="1342852315" sldId="664"/>
            <ac:grpSpMk id="512" creationId="{C75CF748-EF4B-C830-C7A4-25BC2C8801DF}"/>
          </ac:grpSpMkLst>
        </pc:grpChg>
        <pc:grpChg chg="mod">
          <ac:chgData name="Jorge Moreno" userId="17b5bd916609f155" providerId="LiveId" clId="{FA76C66B-319E-45CF-9A47-85B71E254D69}" dt="2023-06-18T13:16:15.820" v="1794" actId="1038"/>
          <ac:grpSpMkLst>
            <pc:docMk/>
            <pc:sldMk cId="1342852315" sldId="664"/>
            <ac:grpSpMk id="526" creationId="{587A8D0A-BA60-E5D8-4061-3E1AF84ABB00}"/>
          </ac:grpSpMkLst>
        </pc:grpChg>
        <pc:grpChg chg="mod">
          <ac:chgData name="Jorge Moreno" userId="17b5bd916609f155" providerId="LiveId" clId="{FA76C66B-319E-45CF-9A47-85B71E254D69}" dt="2023-06-18T13:16:15.820" v="1794" actId="1038"/>
          <ac:grpSpMkLst>
            <pc:docMk/>
            <pc:sldMk cId="1342852315" sldId="664"/>
            <ac:grpSpMk id="527" creationId="{FD9FF430-A3B9-98C7-3FFC-9196678B8627}"/>
          </ac:grpSpMkLst>
        </pc:grpChg>
        <pc:grpChg chg="mod">
          <ac:chgData name="Jorge Moreno" userId="17b5bd916609f155" providerId="LiveId" clId="{FA76C66B-319E-45CF-9A47-85B71E254D69}" dt="2023-06-18T13:16:15.820" v="1794" actId="1038"/>
          <ac:grpSpMkLst>
            <pc:docMk/>
            <pc:sldMk cId="1342852315" sldId="664"/>
            <ac:grpSpMk id="541" creationId="{6A61E067-ECA0-B80D-0559-9D586BA040BA}"/>
          </ac:grpSpMkLst>
        </pc:grpChg>
        <pc:grpChg chg="mod">
          <ac:chgData name="Jorge Moreno" userId="17b5bd916609f155" providerId="LiveId" clId="{FA76C66B-319E-45CF-9A47-85B71E254D69}" dt="2023-06-18T13:16:15.820" v="1794" actId="1038"/>
          <ac:grpSpMkLst>
            <pc:docMk/>
            <pc:sldMk cId="1342852315" sldId="664"/>
            <ac:grpSpMk id="542" creationId="{451C5EF6-F1BD-282E-5169-06E9A38EE1D4}"/>
          </ac:grpSpMkLst>
        </pc:grpChg>
        <pc:grpChg chg="mod">
          <ac:chgData name="Jorge Moreno" userId="17b5bd916609f155" providerId="LiveId" clId="{FA76C66B-319E-45CF-9A47-85B71E254D69}" dt="2023-06-18T13:16:38.664" v="1804" actId="12789"/>
          <ac:grpSpMkLst>
            <pc:docMk/>
            <pc:sldMk cId="1342852315" sldId="664"/>
            <ac:grpSpMk id="676" creationId="{CD4BD63A-8A89-9141-83F9-B05B5230AB73}"/>
          </ac:grpSpMkLst>
        </pc:grpChg>
        <pc:cxnChg chg="mod">
          <ac:chgData name="Jorge Moreno" userId="17b5bd916609f155" providerId="LiveId" clId="{FA76C66B-319E-45CF-9A47-85B71E254D69}" dt="2023-06-18T13:16:38.664" v="1804" actId="12789"/>
          <ac:cxnSpMkLst>
            <pc:docMk/>
            <pc:sldMk cId="1342852315" sldId="664"/>
            <ac:cxnSpMk id="4" creationId="{379953F1-4B3E-FEDC-1B72-849683F4E364}"/>
          </ac:cxnSpMkLst>
        </pc:cxnChg>
        <pc:cxnChg chg="mod">
          <ac:chgData name="Jorge Moreno" userId="17b5bd916609f155" providerId="LiveId" clId="{FA76C66B-319E-45CF-9A47-85B71E254D69}" dt="2023-06-18T13:16:38.664" v="1804" actId="12789"/>
          <ac:cxnSpMkLst>
            <pc:docMk/>
            <pc:sldMk cId="1342852315" sldId="664"/>
            <ac:cxnSpMk id="5" creationId="{EF2DA6C8-1538-06F4-21FA-332536A83D11}"/>
          </ac:cxnSpMkLst>
        </pc:cxnChg>
        <pc:cxnChg chg="mod">
          <ac:chgData name="Jorge Moreno" userId="17b5bd916609f155" providerId="LiveId" clId="{FA76C66B-319E-45CF-9A47-85B71E254D69}" dt="2023-06-18T13:16:38.664" v="1804" actId="12789"/>
          <ac:cxnSpMkLst>
            <pc:docMk/>
            <pc:sldMk cId="1342852315" sldId="664"/>
            <ac:cxnSpMk id="6" creationId="{EC471D07-1578-4711-A688-6491E0CFFD5C}"/>
          </ac:cxnSpMkLst>
        </pc:cxnChg>
        <pc:cxnChg chg="mod">
          <ac:chgData name="Jorge Moreno" userId="17b5bd916609f155" providerId="LiveId" clId="{FA76C66B-319E-45CF-9A47-85B71E254D69}" dt="2023-06-18T13:16:38.664" v="1804" actId="12789"/>
          <ac:cxnSpMkLst>
            <pc:docMk/>
            <pc:sldMk cId="1342852315" sldId="664"/>
            <ac:cxnSpMk id="7" creationId="{4D87520F-995E-D927-4C35-BA08A4E1E445}"/>
          </ac:cxnSpMkLst>
        </pc:cxnChg>
        <pc:cxnChg chg="mod">
          <ac:chgData name="Jorge Moreno" userId="17b5bd916609f155" providerId="LiveId" clId="{FA76C66B-319E-45CF-9A47-85B71E254D69}" dt="2023-06-18T13:16:38.664" v="1804" actId="12789"/>
          <ac:cxnSpMkLst>
            <pc:docMk/>
            <pc:sldMk cId="1342852315" sldId="664"/>
            <ac:cxnSpMk id="8" creationId="{D6C3A3FA-0241-B3AC-5CCE-F418418F2036}"/>
          </ac:cxnSpMkLst>
        </pc:cxnChg>
        <pc:cxnChg chg="mod">
          <ac:chgData name="Jorge Moreno" userId="17b5bd916609f155" providerId="LiveId" clId="{FA76C66B-319E-45CF-9A47-85B71E254D69}" dt="2023-06-18T13:16:38.664" v="1804" actId="12789"/>
          <ac:cxnSpMkLst>
            <pc:docMk/>
            <pc:sldMk cId="1342852315" sldId="664"/>
            <ac:cxnSpMk id="9" creationId="{6CF08C9A-8978-A00D-F366-7E8149A2CAAD}"/>
          </ac:cxnSpMkLst>
        </pc:cxnChg>
        <pc:cxnChg chg="mod">
          <ac:chgData name="Jorge Moreno" userId="17b5bd916609f155" providerId="LiveId" clId="{FA76C66B-319E-45CF-9A47-85B71E254D69}" dt="2023-06-18T13:16:38.664" v="1804" actId="12789"/>
          <ac:cxnSpMkLst>
            <pc:docMk/>
            <pc:sldMk cId="1342852315" sldId="664"/>
            <ac:cxnSpMk id="10" creationId="{C207E04D-337D-3343-7EA5-7054ADBC0BF9}"/>
          </ac:cxnSpMkLst>
        </pc:cxnChg>
        <pc:cxnChg chg="mod">
          <ac:chgData name="Jorge Moreno" userId="17b5bd916609f155" providerId="LiveId" clId="{FA76C66B-319E-45CF-9A47-85B71E254D69}" dt="2023-06-18T13:16:38.664" v="1804" actId="12789"/>
          <ac:cxnSpMkLst>
            <pc:docMk/>
            <pc:sldMk cId="1342852315" sldId="664"/>
            <ac:cxnSpMk id="11" creationId="{5ABCDBB1-E746-0300-3737-5D762424137C}"/>
          </ac:cxnSpMkLst>
        </pc:cxnChg>
        <pc:cxnChg chg="mod">
          <ac:chgData name="Jorge Moreno" userId="17b5bd916609f155" providerId="LiveId" clId="{FA76C66B-319E-45CF-9A47-85B71E254D69}" dt="2023-06-18T13:16:38.664" v="1804" actId="12789"/>
          <ac:cxnSpMkLst>
            <pc:docMk/>
            <pc:sldMk cId="1342852315" sldId="664"/>
            <ac:cxnSpMk id="12" creationId="{D0578D71-BE60-ADA3-57DE-32E10CB50DF2}"/>
          </ac:cxnSpMkLst>
        </pc:cxnChg>
        <pc:cxnChg chg="mod">
          <ac:chgData name="Jorge Moreno" userId="17b5bd916609f155" providerId="LiveId" clId="{FA76C66B-319E-45CF-9A47-85B71E254D69}" dt="2023-06-18T13:16:38.664" v="1804" actId="12789"/>
          <ac:cxnSpMkLst>
            <pc:docMk/>
            <pc:sldMk cId="1342852315" sldId="664"/>
            <ac:cxnSpMk id="13" creationId="{3E503E4D-7D96-43A6-8F4B-019582B51A46}"/>
          </ac:cxnSpMkLst>
        </pc:cxnChg>
        <pc:cxnChg chg="mod">
          <ac:chgData name="Jorge Moreno" userId="17b5bd916609f155" providerId="LiveId" clId="{FA76C66B-319E-45CF-9A47-85B71E254D69}" dt="2023-06-18T13:16:38.664" v="1804" actId="12789"/>
          <ac:cxnSpMkLst>
            <pc:docMk/>
            <pc:sldMk cId="1342852315" sldId="664"/>
            <ac:cxnSpMk id="14" creationId="{6BBFBEF3-5C82-17D4-AEEA-105BF5014754}"/>
          </ac:cxnSpMkLst>
        </pc:cxnChg>
        <pc:cxnChg chg="mod">
          <ac:chgData name="Jorge Moreno" userId="17b5bd916609f155" providerId="LiveId" clId="{FA76C66B-319E-45CF-9A47-85B71E254D69}" dt="2023-06-18T13:16:38.664" v="1804" actId="12789"/>
          <ac:cxnSpMkLst>
            <pc:docMk/>
            <pc:sldMk cId="1342852315" sldId="664"/>
            <ac:cxnSpMk id="15" creationId="{016942C8-A519-AF89-9254-5F293F7009D3}"/>
          </ac:cxnSpMkLst>
        </pc:cxnChg>
        <pc:cxnChg chg="mod">
          <ac:chgData name="Jorge Moreno" userId="17b5bd916609f155" providerId="LiveId" clId="{FA76C66B-319E-45CF-9A47-85B71E254D69}" dt="2023-06-18T13:16:38.664" v="1804" actId="12789"/>
          <ac:cxnSpMkLst>
            <pc:docMk/>
            <pc:sldMk cId="1342852315" sldId="664"/>
            <ac:cxnSpMk id="16" creationId="{2E122822-1A92-0863-95E9-F1D048F375B7}"/>
          </ac:cxnSpMkLst>
        </pc:cxnChg>
        <pc:cxnChg chg="mod">
          <ac:chgData name="Jorge Moreno" userId="17b5bd916609f155" providerId="LiveId" clId="{FA76C66B-319E-45CF-9A47-85B71E254D69}" dt="2023-06-18T13:16:38.664" v="1804" actId="12789"/>
          <ac:cxnSpMkLst>
            <pc:docMk/>
            <pc:sldMk cId="1342852315" sldId="664"/>
            <ac:cxnSpMk id="17" creationId="{B6945334-1D79-8272-87BB-BD9FA33CC571}"/>
          </ac:cxnSpMkLst>
        </pc:cxnChg>
        <pc:cxnChg chg="mod">
          <ac:chgData name="Jorge Moreno" userId="17b5bd916609f155" providerId="LiveId" clId="{FA76C66B-319E-45CF-9A47-85B71E254D69}" dt="2023-06-18T13:16:38.664" v="1804" actId="12789"/>
          <ac:cxnSpMkLst>
            <pc:docMk/>
            <pc:sldMk cId="1342852315" sldId="664"/>
            <ac:cxnSpMk id="18" creationId="{ABC05C6D-E0F3-53E9-BDBA-6ECD017F2FDD}"/>
          </ac:cxnSpMkLst>
        </pc:cxnChg>
        <pc:cxnChg chg="mod">
          <ac:chgData name="Jorge Moreno" userId="17b5bd916609f155" providerId="LiveId" clId="{FA76C66B-319E-45CF-9A47-85B71E254D69}" dt="2023-06-18T13:16:38.664" v="1804" actId="12789"/>
          <ac:cxnSpMkLst>
            <pc:docMk/>
            <pc:sldMk cId="1342852315" sldId="664"/>
            <ac:cxnSpMk id="19" creationId="{3EC930E7-03E6-AC2F-86E6-E43B9125F60D}"/>
          </ac:cxnSpMkLst>
        </pc:cxnChg>
        <pc:cxnChg chg="add mod">
          <ac:chgData name="Jorge Moreno" userId="17b5bd916609f155" providerId="LiveId" clId="{FA76C66B-319E-45CF-9A47-85B71E254D69}" dt="2023-06-18T13:25:13.065" v="1853" actId="692"/>
          <ac:cxnSpMkLst>
            <pc:docMk/>
            <pc:sldMk cId="1342852315" sldId="664"/>
            <ac:cxnSpMk id="51" creationId="{06F7B86D-FFB3-0484-5585-1D08A5E32747}"/>
          </ac:cxnSpMkLst>
        </pc:cxnChg>
        <pc:cxnChg chg="add mod">
          <ac:chgData name="Jorge Moreno" userId="17b5bd916609f155" providerId="LiveId" clId="{FA76C66B-319E-45CF-9A47-85B71E254D69}" dt="2023-06-18T13:21:19.473" v="1823" actId="1076"/>
          <ac:cxnSpMkLst>
            <pc:docMk/>
            <pc:sldMk cId="1342852315" sldId="664"/>
            <ac:cxnSpMk id="57" creationId="{A44BFBA2-D5F4-13B7-232B-CDD4A1ADF55B}"/>
          </ac:cxnSpMkLst>
        </pc:cxnChg>
        <pc:cxnChg chg="add mod">
          <ac:chgData name="Jorge Moreno" userId="17b5bd916609f155" providerId="LiveId" clId="{FA76C66B-319E-45CF-9A47-85B71E254D69}" dt="2023-06-18T13:24:49.090" v="1849" actId="1582"/>
          <ac:cxnSpMkLst>
            <pc:docMk/>
            <pc:sldMk cId="1342852315" sldId="664"/>
            <ac:cxnSpMk id="59" creationId="{2C9DF060-0422-20B7-8962-620DBC181349}"/>
          </ac:cxnSpMkLst>
        </pc:cxnChg>
        <pc:cxnChg chg="add mod">
          <ac:chgData name="Jorge Moreno" userId="17b5bd916609f155" providerId="LiveId" clId="{FA76C66B-319E-45CF-9A47-85B71E254D69}" dt="2023-06-18T13:24:49.090" v="1849" actId="1582"/>
          <ac:cxnSpMkLst>
            <pc:docMk/>
            <pc:sldMk cId="1342852315" sldId="664"/>
            <ac:cxnSpMk id="62" creationId="{6A6E12BC-D909-62F7-2058-01AA50A60F56}"/>
          </ac:cxnSpMkLst>
        </pc:cxnChg>
        <pc:cxnChg chg="mod">
          <ac:chgData name="Jorge Moreno" userId="17b5bd916609f155" providerId="LiveId" clId="{FA76C66B-319E-45CF-9A47-85B71E254D69}" dt="2023-06-18T13:16:15.820" v="1794" actId="1038"/>
          <ac:cxnSpMkLst>
            <pc:docMk/>
            <pc:sldMk cId="1342852315" sldId="664"/>
            <ac:cxnSpMk id="456" creationId="{3153822C-41B0-6C0C-5D28-77DFBF7C0E8E}"/>
          </ac:cxnSpMkLst>
        </pc:cxnChg>
        <pc:cxnChg chg="mod">
          <ac:chgData name="Jorge Moreno" userId="17b5bd916609f155" providerId="LiveId" clId="{FA76C66B-319E-45CF-9A47-85B71E254D69}" dt="2023-06-18T13:16:15.820" v="1794" actId="1038"/>
          <ac:cxnSpMkLst>
            <pc:docMk/>
            <pc:sldMk cId="1342852315" sldId="664"/>
            <ac:cxnSpMk id="457" creationId="{7AAF19F8-E5A8-488C-A625-9D2F36C781E5}"/>
          </ac:cxnSpMkLst>
        </pc:cxnChg>
        <pc:cxnChg chg="mod">
          <ac:chgData name="Jorge Moreno" userId="17b5bd916609f155" providerId="LiveId" clId="{FA76C66B-319E-45CF-9A47-85B71E254D69}" dt="2023-06-18T13:16:15.820" v="1794" actId="1038"/>
          <ac:cxnSpMkLst>
            <pc:docMk/>
            <pc:sldMk cId="1342852315" sldId="664"/>
            <ac:cxnSpMk id="458" creationId="{25F98F7A-F796-6062-5BEB-AC837D2D0B8C}"/>
          </ac:cxnSpMkLst>
        </pc:cxnChg>
        <pc:cxnChg chg="mod">
          <ac:chgData name="Jorge Moreno" userId="17b5bd916609f155" providerId="LiveId" clId="{FA76C66B-319E-45CF-9A47-85B71E254D69}" dt="2023-06-18T13:16:15.820" v="1794" actId="1038"/>
          <ac:cxnSpMkLst>
            <pc:docMk/>
            <pc:sldMk cId="1342852315" sldId="664"/>
            <ac:cxnSpMk id="459" creationId="{C3E03163-37E1-E28D-D966-B5DDC6241E32}"/>
          </ac:cxnSpMkLst>
        </pc:cxnChg>
        <pc:cxnChg chg="mod">
          <ac:chgData name="Jorge Moreno" userId="17b5bd916609f155" providerId="LiveId" clId="{FA76C66B-319E-45CF-9A47-85B71E254D69}" dt="2023-06-18T13:16:15.820" v="1794" actId="1038"/>
          <ac:cxnSpMkLst>
            <pc:docMk/>
            <pc:sldMk cId="1342852315" sldId="664"/>
            <ac:cxnSpMk id="460" creationId="{39A9D82D-6AAB-A312-3533-E593B32F6984}"/>
          </ac:cxnSpMkLst>
        </pc:cxnChg>
        <pc:cxnChg chg="mod">
          <ac:chgData name="Jorge Moreno" userId="17b5bd916609f155" providerId="LiveId" clId="{FA76C66B-319E-45CF-9A47-85B71E254D69}" dt="2023-06-18T13:16:15.820" v="1794" actId="1038"/>
          <ac:cxnSpMkLst>
            <pc:docMk/>
            <pc:sldMk cId="1342852315" sldId="664"/>
            <ac:cxnSpMk id="461" creationId="{013FEC46-572F-73D4-08C9-9C6C12AF6266}"/>
          </ac:cxnSpMkLst>
        </pc:cxnChg>
        <pc:cxnChg chg="mod">
          <ac:chgData name="Jorge Moreno" userId="17b5bd916609f155" providerId="LiveId" clId="{FA76C66B-319E-45CF-9A47-85B71E254D69}" dt="2023-06-18T13:16:15.820" v="1794" actId="1038"/>
          <ac:cxnSpMkLst>
            <pc:docMk/>
            <pc:sldMk cId="1342852315" sldId="664"/>
            <ac:cxnSpMk id="462" creationId="{77CD8982-4504-874A-A810-21E1172EE481}"/>
          </ac:cxnSpMkLst>
        </pc:cxnChg>
        <pc:cxnChg chg="mod">
          <ac:chgData name="Jorge Moreno" userId="17b5bd916609f155" providerId="LiveId" clId="{FA76C66B-319E-45CF-9A47-85B71E254D69}" dt="2023-06-18T13:16:15.820" v="1794" actId="1038"/>
          <ac:cxnSpMkLst>
            <pc:docMk/>
            <pc:sldMk cId="1342852315" sldId="664"/>
            <ac:cxnSpMk id="463" creationId="{4F16C279-B476-F6F9-1FD1-74010DA20988}"/>
          </ac:cxnSpMkLst>
        </pc:cxnChg>
        <pc:cxnChg chg="mod">
          <ac:chgData name="Jorge Moreno" userId="17b5bd916609f155" providerId="LiveId" clId="{FA76C66B-319E-45CF-9A47-85B71E254D69}" dt="2023-06-18T13:16:15.820" v="1794" actId="1038"/>
          <ac:cxnSpMkLst>
            <pc:docMk/>
            <pc:sldMk cId="1342852315" sldId="664"/>
            <ac:cxnSpMk id="464" creationId="{27E2F77A-BFBB-834F-236E-6655F59D49A5}"/>
          </ac:cxnSpMkLst>
        </pc:cxnChg>
        <pc:cxnChg chg="mod">
          <ac:chgData name="Jorge Moreno" userId="17b5bd916609f155" providerId="LiveId" clId="{FA76C66B-319E-45CF-9A47-85B71E254D69}" dt="2023-06-18T13:16:15.820" v="1794" actId="1038"/>
          <ac:cxnSpMkLst>
            <pc:docMk/>
            <pc:sldMk cId="1342852315" sldId="664"/>
            <ac:cxnSpMk id="467" creationId="{0380A3B9-606D-BDEC-E378-202BB7C81DC5}"/>
          </ac:cxnSpMkLst>
        </pc:cxnChg>
        <pc:cxnChg chg="mod">
          <ac:chgData name="Jorge Moreno" userId="17b5bd916609f155" providerId="LiveId" clId="{FA76C66B-319E-45CF-9A47-85B71E254D69}" dt="2023-06-18T13:16:15.820" v="1794" actId="1038"/>
          <ac:cxnSpMkLst>
            <pc:docMk/>
            <pc:sldMk cId="1342852315" sldId="664"/>
            <ac:cxnSpMk id="468" creationId="{37C6052C-B8FC-F3F6-9EA5-E104A2A58887}"/>
          </ac:cxnSpMkLst>
        </pc:cxnChg>
        <pc:cxnChg chg="mod">
          <ac:chgData name="Jorge Moreno" userId="17b5bd916609f155" providerId="LiveId" clId="{FA76C66B-319E-45CF-9A47-85B71E254D69}" dt="2023-06-18T13:16:15.820" v="1794" actId="1038"/>
          <ac:cxnSpMkLst>
            <pc:docMk/>
            <pc:sldMk cId="1342852315" sldId="664"/>
            <ac:cxnSpMk id="469" creationId="{F61394DB-5BB6-BA1E-BE40-AB3961BD00A5}"/>
          </ac:cxnSpMkLst>
        </pc:cxnChg>
        <pc:cxnChg chg="mod">
          <ac:chgData name="Jorge Moreno" userId="17b5bd916609f155" providerId="LiveId" clId="{FA76C66B-319E-45CF-9A47-85B71E254D69}" dt="2023-06-18T13:16:15.820" v="1794" actId="1038"/>
          <ac:cxnSpMkLst>
            <pc:docMk/>
            <pc:sldMk cId="1342852315" sldId="664"/>
            <ac:cxnSpMk id="470" creationId="{68BAD1A8-B601-2D96-48AE-922B4C85EB50}"/>
          </ac:cxnSpMkLst>
        </pc:cxnChg>
        <pc:cxnChg chg="mod">
          <ac:chgData name="Jorge Moreno" userId="17b5bd916609f155" providerId="LiveId" clId="{FA76C66B-319E-45CF-9A47-85B71E254D69}" dt="2023-06-18T13:16:15.820" v="1794" actId="1038"/>
          <ac:cxnSpMkLst>
            <pc:docMk/>
            <pc:sldMk cId="1342852315" sldId="664"/>
            <ac:cxnSpMk id="471" creationId="{452EFEEF-0142-16C6-7559-9FFA2DF73074}"/>
          </ac:cxnSpMkLst>
        </pc:cxnChg>
        <pc:cxnChg chg="mod">
          <ac:chgData name="Jorge Moreno" userId="17b5bd916609f155" providerId="LiveId" clId="{FA76C66B-319E-45CF-9A47-85B71E254D69}" dt="2023-06-18T13:16:15.820" v="1794" actId="1038"/>
          <ac:cxnSpMkLst>
            <pc:docMk/>
            <pc:sldMk cId="1342852315" sldId="664"/>
            <ac:cxnSpMk id="472" creationId="{F3FD0A19-DC3B-A2D2-D6DB-4DF01112370A}"/>
          </ac:cxnSpMkLst>
        </pc:cxnChg>
        <pc:cxnChg chg="mod">
          <ac:chgData name="Jorge Moreno" userId="17b5bd916609f155" providerId="LiveId" clId="{FA76C66B-319E-45CF-9A47-85B71E254D69}" dt="2023-06-18T13:16:15.820" v="1794" actId="1038"/>
          <ac:cxnSpMkLst>
            <pc:docMk/>
            <pc:sldMk cId="1342852315" sldId="664"/>
            <ac:cxnSpMk id="473" creationId="{7516E230-46CF-F51B-C08C-C9ABC8A9D0A5}"/>
          </ac:cxnSpMkLst>
        </pc:cxnChg>
        <pc:cxnChg chg="mod">
          <ac:chgData name="Jorge Moreno" userId="17b5bd916609f155" providerId="LiveId" clId="{FA76C66B-319E-45CF-9A47-85B71E254D69}" dt="2023-06-18T13:16:15.820" v="1794" actId="1038"/>
          <ac:cxnSpMkLst>
            <pc:docMk/>
            <pc:sldMk cId="1342852315" sldId="664"/>
            <ac:cxnSpMk id="474" creationId="{A82A4E79-9E16-36B8-0D6A-0D5FE88AAFD8}"/>
          </ac:cxnSpMkLst>
        </pc:cxnChg>
        <pc:cxnChg chg="mod">
          <ac:chgData name="Jorge Moreno" userId="17b5bd916609f155" providerId="LiveId" clId="{FA76C66B-319E-45CF-9A47-85B71E254D69}" dt="2023-06-18T13:16:15.820" v="1794" actId="1038"/>
          <ac:cxnSpMkLst>
            <pc:docMk/>
            <pc:sldMk cId="1342852315" sldId="664"/>
            <ac:cxnSpMk id="475" creationId="{9F120549-7F5F-E256-51CC-6B5309F808B7}"/>
          </ac:cxnSpMkLst>
        </pc:cxnChg>
        <pc:cxnChg chg="mod">
          <ac:chgData name="Jorge Moreno" userId="17b5bd916609f155" providerId="LiveId" clId="{FA76C66B-319E-45CF-9A47-85B71E254D69}" dt="2023-06-18T13:16:15.820" v="1794" actId="1038"/>
          <ac:cxnSpMkLst>
            <pc:docMk/>
            <pc:sldMk cId="1342852315" sldId="664"/>
            <ac:cxnSpMk id="476" creationId="{1FC59562-7443-1544-F908-35A68D7A6E86}"/>
          </ac:cxnSpMkLst>
        </pc:cxnChg>
        <pc:cxnChg chg="mod">
          <ac:chgData name="Jorge Moreno" userId="17b5bd916609f155" providerId="LiveId" clId="{FA76C66B-319E-45CF-9A47-85B71E254D69}" dt="2023-06-18T13:16:15.820" v="1794" actId="1038"/>
          <ac:cxnSpMkLst>
            <pc:docMk/>
            <pc:sldMk cId="1342852315" sldId="664"/>
            <ac:cxnSpMk id="477" creationId="{93231FAB-E6C1-FE51-A818-7495F7A81909}"/>
          </ac:cxnSpMkLst>
        </pc:cxnChg>
        <pc:cxnChg chg="mod">
          <ac:chgData name="Jorge Moreno" userId="17b5bd916609f155" providerId="LiveId" clId="{FA76C66B-319E-45CF-9A47-85B71E254D69}" dt="2023-06-18T13:16:15.820" v="1794" actId="1038"/>
          <ac:cxnSpMkLst>
            <pc:docMk/>
            <pc:sldMk cId="1342852315" sldId="664"/>
            <ac:cxnSpMk id="478" creationId="{41FD4DF3-3D27-856C-F284-2932A6B3A0F7}"/>
          </ac:cxnSpMkLst>
        </pc:cxnChg>
        <pc:cxnChg chg="mod">
          <ac:chgData name="Jorge Moreno" userId="17b5bd916609f155" providerId="LiveId" clId="{FA76C66B-319E-45CF-9A47-85B71E254D69}" dt="2023-06-18T13:16:15.820" v="1794" actId="1038"/>
          <ac:cxnSpMkLst>
            <pc:docMk/>
            <pc:sldMk cId="1342852315" sldId="664"/>
            <ac:cxnSpMk id="479" creationId="{5A1238D5-E30E-39E7-7D6B-7BFB9A1CF677}"/>
          </ac:cxnSpMkLst>
        </pc:cxnChg>
        <pc:cxnChg chg="mod">
          <ac:chgData name="Jorge Moreno" userId="17b5bd916609f155" providerId="LiveId" clId="{FA76C66B-319E-45CF-9A47-85B71E254D69}" dt="2023-06-18T13:16:15.820" v="1794" actId="1038"/>
          <ac:cxnSpMkLst>
            <pc:docMk/>
            <pc:sldMk cId="1342852315" sldId="664"/>
            <ac:cxnSpMk id="480" creationId="{5B45C868-0037-F249-8960-3C92D13833E6}"/>
          </ac:cxnSpMkLst>
        </pc:cxnChg>
        <pc:cxnChg chg="mod">
          <ac:chgData name="Jorge Moreno" userId="17b5bd916609f155" providerId="LiveId" clId="{FA76C66B-319E-45CF-9A47-85B71E254D69}" dt="2023-06-18T13:16:15.820" v="1794" actId="1038"/>
          <ac:cxnSpMkLst>
            <pc:docMk/>
            <pc:sldMk cId="1342852315" sldId="664"/>
            <ac:cxnSpMk id="481" creationId="{C5E69979-E934-93D6-0C21-09605B27F632}"/>
          </ac:cxnSpMkLst>
        </pc:cxnChg>
        <pc:cxnChg chg="mod">
          <ac:chgData name="Jorge Moreno" userId="17b5bd916609f155" providerId="LiveId" clId="{FA76C66B-319E-45CF-9A47-85B71E254D69}" dt="2023-06-18T13:16:15.820" v="1794" actId="1038"/>
          <ac:cxnSpMkLst>
            <pc:docMk/>
            <pc:sldMk cId="1342852315" sldId="664"/>
            <ac:cxnSpMk id="482" creationId="{ED16E941-C181-9426-AA77-1D460555B868}"/>
          </ac:cxnSpMkLst>
        </pc:cxnChg>
        <pc:cxnChg chg="mod">
          <ac:chgData name="Jorge Moreno" userId="17b5bd916609f155" providerId="LiveId" clId="{FA76C66B-319E-45CF-9A47-85B71E254D69}" dt="2023-06-18T13:16:15.820" v="1794" actId="1038"/>
          <ac:cxnSpMkLst>
            <pc:docMk/>
            <pc:sldMk cId="1342852315" sldId="664"/>
            <ac:cxnSpMk id="483" creationId="{43652BF3-5FC4-E100-B3DD-C9CA14AD1DAC}"/>
          </ac:cxnSpMkLst>
        </pc:cxnChg>
        <pc:cxnChg chg="mod">
          <ac:chgData name="Jorge Moreno" userId="17b5bd916609f155" providerId="LiveId" clId="{FA76C66B-319E-45CF-9A47-85B71E254D69}" dt="2023-06-18T13:16:15.820" v="1794" actId="1038"/>
          <ac:cxnSpMkLst>
            <pc:docMk/>
            <pc:sldMk cId="1342852315" sldId="664"/>
            <ac:cxnSpMk id="484" creationId="{13EF2631-1C97-5338-B0BB-794E3A9152FB}"/>
          </ac:cxnSpMkLst>
        </pc:cxnChg>
        <pc:cxnChg chg="mod">
          <ac:chgData name="Jorge Moreno" userId="17b5bd916609f155" providerId="LiveId" clId="{FA76C66B-319E-45CF-9A47-85B71E254D69}" dt="2023-06-18T13:16:15.820" v="1794" actId="1038"/>
          <ac:cxnSpMkLst>
            <pc:docMk/>
            <pc:sldMk cId="1342852315" sldId="664"/>
            <ac:cxnSpMk id="488" creationId="{EA13CACA-B269-52E3-4761-7658E1150725}"/>
          </ac:cxnSpMkLst>
        </pc:cxnChg>
        <pc:cxnChg chg="mod">
          <ac:chgData name="Jorge Moreno" userId="17b5bd916609f155" providerId="LiveId" clId="{FA76C66B-319E-45CF-9A47-85B71E254D69}" dt="2023-06-18T13:16:15.820" v="1794" actId="1038"/>
          <ac:cxnSpMkLst>
            <pc:docMk/>
            <pc:sldMk cId="1342852315" sldId="664"/>
            <ac:cxnSpMk id="493" creationId="{6AFE6938-8594-EB38-16F5-B048A4D51478}"/>
          </ac:cxnSpMkLst>
        </pc:cxnChg>
        <pc:cxnChg chg="mod">
          <ac:chgData name="Jorge Moreno" userId="17b5bd916609f155" providerId="LiveId" clId="{FA76C66B-319E-45CF-9A47-85B71E254D69}" dt="2023-06-18T13:16:15.820" v="1794" actId="1038"/>
          <ac:cxnSpMkLst>
            <pc:docMk/>
            <pc:sldMk cId="1342852315" sldId="664"/>
            <ac:cxnSpMk id="494" creationId="{855168EC-48F8-F56E-B151-87DBEFB4FA88}"/>
          </ac:cxnSpMkLst>
        </pc:cxnChg>
        <pc:cxnChg chg="del mod">
          <ac:chgData name="Jorge Moreno" userId="17b5bd916609f155" providerId="LiveId" clId="{FA76C66B-319E-45CF-9A47-85B71E254D69}" dt="2023-06-18T12:52:18.248" v="1442" actId="478"/>
          <ac:cxnSpMkLst>
            <pc:docMk/>
            <pc:sldMk cId="1342852315" sldId="664"/>
            <ac:cxnSpMk id="652" creationId="{F794C4D6-4EF7-249B-2E3E-6D05E078FB2B}"/>
          </ac:cxnSpMkLst>
        </pc:cxnChg>
        <pc:cxnChg chg="del">
          <ac:chgData name="Jorge Moreno" userId="17b5bd916609f155" providerId="LiveId" clId="{FA76C66B-319E-45CF-9A47-85B71E254D69}" dt="2023-06-18T12:48:13.458" v="1407" actId="478"/>
          <ac:cxnSpMkLst>
            <pc:docMk/>
            <pc:sldMk cId="1342852315" sldId="664"/>
            <ac:cxnSpMk id="674" creationId="{05188B9D-6B8E-6CC0-CC02-DDD4D0EA744B}"/>
          </ac:cxnSpMkLst>
        </pc:cxnChg>
      </pc:sldChg>
      <pc:sldChg chg="addSp delSp modSp del">
        <pc:chgData name="Jorge Moreno" userId="17b5bd916609f155" providerId="LiveId" clId="{FA76C66B-319E-45CF-9A47-85B71E254D69}" dt="2023-06-18T15:44:24.336" v="2155" actId="2696"/>
        <pc:sldMkLst>
          <pc:docMk/>
          <pc:sldMk cId="1806059026" sldId="726"/>
        </pc:sldMkLst>
        <pc:spChg chg="mod">
          <ac:chgData name="Jorge Moreno" userId="17b5bd916609f155" providerId="LiveId" clId="{FA76C66B-319E-45CF-9A47-85B71E254D69}" dt="2023-06-18T15:41:17.468" v="2145"/>
          <ac:spMkLst>
            <pc:docMk/>
            <pc:sldMk cId="1806059026" sldId="726"/>
            <ac:spMk id="6" creationId="{D4337F88-00A8-C9AB-6E18-72A5CB18F938}"/>
          </ac:spMkLst>
        </pc:spChg>
        <pc:spChg chg="mod">
          <ac:chgData name="Jorge Moreno" userId="17b5bd916609f155" providerId="LiveId" clId="{FA76C66B-319E-45CF-9A47-85B71E254D69}" dt="2023-06-18T15:41:17.468" v="2145"/>
          <ac:spMkLst>
            <pc:docMk/>
            <pc:sldMk cId="1806059026" sldId="726"/>
            <ac:spMk id="8" creationId="{717546B6-9337-B90F-668A-0B01BF62D84B}"/>
          </ac:spMkLst>
        </pc:spChg>
        <pc:spChg chg="mod">
          <ac:chgData name="Jorge Moreno" userId="17b5bd916609f155" providerId="LiveId" clId="{FA76C66B-319E-45CF-9A47-85B71E254D69}" dt="2023-06-18T15:41:17.468" v="2145"/>
          <ac:spMkLst>
            <pc:docMk/>
            <pc:sldMk cId="1806059026" sldId="726"/>
            <ac:spMk id="9" creationId="{827E81BF-72BF-552D-AF5B-6C1A35CA11B0}"/>
          </ac:spMkLst>
        </pc:spChg>
        <pc:spChg chg="mod">
          <ac:chgData name="Jorge Moreno" userId="17b5bd916609f155" providerId="LiveId" clId="{FA76C66B-319E-45CF-9A47-85B71E254D69}" dt="2023-06-18T15:41:17.468" v="2145"/>
          <ac:spMkLst>
            <pc:docMk/>
            <pc:sldMk cId="1806059026" sldId="726"/>
            <ac:spMk id="11" creationId="{04C48F86-AD27-2BC2-160D-B28FEB5AB599}"/>
          </ac:spMkLst>
        </pc:spChg>
        <pc:spChg chg="mod">
          <ac:chgData name="Jorge Moreno" userId="17b5bd916609f155" providerId="LiveId" clId="{FA76C66B-319E-45CF-9A47-85B71E254D69}" dt="2023-06-18T15:41:17.468" v="2145"/>
          <ac:spMkLst>
            <pc:docMk/>
            <pc:sldMk cId="1806059026" sldId="726"/>
            <ac:spMk id="13" creationId="{5169F3DF-FF7B-4BE4-5C58-EB6ABBDDA059}"/>
          </ac:spMkLst>
        </pc:spChg>
        <pc:spChg chg="mod">
          <ac:chgData name="Jorge Moreno" userId="17b5bd916609f155" providerId="LiveId" clId="{FA76C66B-319E-45CF-9A47-85B71E254D69}" dt="2023-06-18T15:41:17.468" v="2145"/>
          <ac:spMkLst>
            <pc:docMk/>
            <pc:sldMk cId="1806059026" sldId="726"/>
            <ac:spMk id="14" creationId="{8420C39A-4E0D-3AF1-A239-EE3113759E84}"/>
          </ac:spMkLst>
        </pc:spChg>
        <pc:spChg chg="mod">
          <ac:chgData name="Jorge Moreno" userId="17b5bd916609f155" providerId="LiveId" clId="{FA76C66B-319E-45CF-9A47-85B71E254D69}" dt="2023-06-18T15:41:17.468" v="2145"/>
          <ac:spMkLst>
            <pc:docMk/>
            <pc:sldMk cId="1806059026" sldId="726"/>
            <ac:spMk id="15" creationId="{A136DDD6-78B3-9DDB-7D4E-E4299CB1F59C}"/>
          </ac:spMkLst>
        </pc:spChg>
        <pc:spChg chg="mod">
          <ac:chgData name="Jorge Moreno" userId="17b5bd916609f155" providerId="LiveId" clId="{FA76C66B-319E-45CF-9A47-85B71E254D69}" dt="2023-06-18T15:41:17.468" v="2145"/>
          <ac:spMkLst>
            <pc:docMk/>
            <pc:sldMk cId="1806059026" sldId="726"/>
            <ac:spMk id="20" creationId="{F44B3159-1223-C8F1-4ABF-A47C458E3134}"/>
          </ac:spMkLst>
        </pc:spChg>
        <pc:spChg chg="mod">
          <ac:chgData name="Jorge Moreno" userId="17b5bd916609f155" providerId="LiveId" clId="{FA76C66B-319E-45CF-9A47-85B71E254D69}" dt="2023-06-18T15:41:17.468" v="2145"/>
          <ac:spMkLst>
            <pc:docMk/>
            <pc:sldMk cId="1806059026" sldId="726"/>
            <ac:spMk id="22" creationId="{ABA5E42E-C191-A76F-18D1-DC78FD74E3ED}"/>
          </ac:spMkLst>
        </pc:spChg>
        <pc:grpChg chg="add del mod">
          <ac:chgData name="Jorge Moreno" userId="17b5bd916609f155" providerId="LiveId" clId="{FA76C66B-319E-45CF-9A47-85B71E254D69}" dt="2023-06-18T15:41:19.239" v="2146"/>
          <ac:grpSpMkLst>
            <pc:docMk/>
            <pc:sldMk cId="1806059026" sldId="726"/>
            <ac:grpSpMk id="3" creationId="{D600C12D-B7CF-621C-A333-4633106B7A2A}"/>
          </ac:grpSpMkLst>
        </pc:grpChg>
        <pc:picChg chg="mod">
          <ac:chgData name="Jorge Moreno" userId="17b5bd916609f155" providerId="LiveId" clId="{FA76C66B-319E-45CF-9A47-85B71E254D69}" dt="2023-06-18T15:41:17.468" v="2145"/>
          <ac:picMkLst>
            <pc:docMk/>
            <pc:sldMk cId="1806059026" sldId="726"/>
            <ac:picMk id="5" creationId="{A63D649D-9536-2114-F456-02241A2B1463}"/>
          </ac:picMkLst>
        </pc:picChg>
      </pc:sldChg>
      <pc:sldChg chg="addSp delSp modSp mod">
        <pc:chgData name="Jorge Moreno" userId="17b5bd916609f155" providerId="LiveId" clId="{FA76C66B-319E-45CF-9A47-85B71E254D69}" dt="2023-06-21T15:26:26.210" v="2422" actId="1076"/>
        <pc:sldMkLst>
          <pc:docMk/>
          <pc:sldMk cId="1431421663" sldId="1135"/>
        </pc:sldMkLst>
        <pc:spChg chg="add mod">
          <ac:chgData name="Jorge Moreno" userId="17b5bd916609f155" providerId="LiveId" clId="{FA76C66B-319E-45CF-9A47-85B71E254D69}" dt="2023-06-21T15:25:02.788" v="2421" actId="404"/>
          <ac:spMkLst>
            <pc:docMk/>
            <pc:sldMk cId="1431421663" sldId="1135"/>
            <ac:spMk id="3" creationId="{0EDFB762-8D7D-283F-5233-E6E2902221C9}"/>
          </ac:spMkLst>
        </pc:spChg>
        <pc:spChg chg="mod">
          <ac:chgData name="Jorge Moreno" userId="17b5bd916609f155" providerId="LiveId" clId="{FA76C66B-319E-45CF-9A47-85B71E254D69}" dt="2023-06-18T13:28:09.180" v="1872" actId="1076"/>
          <ac:spMkLst>
            <pc:docMk/>
            <pc:sldMk cId="1431421663" sldId="1135"/>
            <ac:spMk id="5" creationId="{AD160A58-AAC3-48D3-AA46-E80ABC6A56C3}"/>
          </ac:spMkLst>
        </pc:spChg>
        <pc:spChg chg="add mod">
          <ac:chgData name="Jorge Moreno" userId="17b5bd916609f155" providerId="LiveId" clId="{FA76C66B-319E-45CF-9A47-85B71E254D69}" dt="2023-06-21T15:25:02.788" v="2421" actId="404"/>
          <ac:spMkLst>
            <pc:docMk/>
            <pc:sldMk cId="1431421663" sldId="1135"/>
            <ac:spMk id="6" creationId="{5B5A31A0-835B-01E7-BE53-6CEF2EA9B58C}"/>
          </ac:spMkLst>
        </pc:spChg>
        <pc:spChg chg="add del mod">
          <ac:chgData name="Jorge Moreno" userId="17b5bd916609f155" providerId="LiveId" clId="{FA76C66B-319E-45CF-9A47-85B71E254D69}" dt="2023-06-18T14:01:37.683" v="2013" actId="478"/>
          <ac:spMkLst>
            <pc:docMk/>
            <pc:sldMk cId="1431421663" sldId="1135"/>
            <ac:spMk id="7" creationId="{4980308E-35DF-9E8A-DD89-92946DEBBA25}"/>
          </ac:spMkLst>
        </pc:spChg>
        <pc:spChg chg="add del mod">
          <ac:chgData name="Jorge Moreno" userId="17b5bd916609f155" providerId="LiveId" clId="{FA76C66B-319E-45CF-9A47-85B71E254D69}" dt="2023-06-18T14:01:32.070" v="2012" actId="478"/>
          <ac:spMkLst>
            <pc:docMk/>
            <pc:sldMk cId="1431421663" sldId="1135"/>
            <ac:spMk id="9" creationId="{6FB4A815-CB5F-FFCF-143B-83DDED70D965}"/>
          </ac:spMkLst>
        </pc:spChg>
        <pc:spChg chg="add mod topLvl">
          <ac:chgData name="Jorge Moreno" userId="17b5bd916609f155" providerId="LiveId" clId="{FA76C66B-319E-45CF-9A47-85B71E254D69}" dt="2023-06-18T14:11:19.907" v="2090" actId="14100"/>
          <ac:spMkLst>
            <pc:docMk/>
            <pc:sldMk cId="1431421663" sldId="1135"/>
            <ac:spMk id="11" creationId="{EA9E31F8-AE0C-68A0-15BB-981271D4276E}"/>
          </ac:spMkLst>
        </pc:spChg>
        <pc:spChg chg="mod">
          <ac:chgData name="Jorge Moreno" userId="17b5bd916609f155" providerId="LiveId" clId="{FA76C66B-319E-45CF-9A47-85B71E254D69}" dt="2023-06-18T13:27:44.218" v="1865" actId="1076"/>
          <ac:spMkLst>
            <pc:docMk/>
            <pc:sldMk cId="1431421663" sldId="1135"/>
            <ac:spMk id="12" creationId="{33BE67D0-6F3F-4840-989B-A2009DE99A38}"/>
          </ac:spMkLst>
        </pc:spChg>
        <pc:spChg chg="mod topLvl">
          <ac:chgData name="Jorge Moreno" userId="17b5bd916609f155" providerId="LiveId" clId="{FA76C66B-319E-45CF-9A47-85B71E254D69}" dt="2023-06-18T14:07:27.192" v="2058" actId="164"/>
          <ac:spMkLst>
            <pc:docMk/>
            <pc:sldMk cId="1431421663" sldId="1135"/>
            <ac:spMk id="14" creationId="{6788C8F6-A84B-AB09-691D-F68FFD1C5B57}"/>
          </ac:spMkLst>
        </pc:spChg>
        <pc:spChg chg="mod">
          <ac:chgData name="Jorge Moreno" userId="17b5bd916609f155" providerId="LiveId" clId="{FA76C66B-319E-45CF-9A47-85B71E254D69}" dt="2023-06-18T13:57:44.099" v="1945" actId="14100"/>
          <ac:spMkLst>
            <pc:docMk/>
            <pc:sldMk cId="1431421663" sldId="1135"/>
            <ac:spMk id="15" creationId="{77CC3766-6EFE-44A0-81D5-98DCCC8744F3}"/>
          </ac:spMkLst>
        </pc:spChg>
        <pc:spChg chg="mod">
          <ac:chgData name="Jorge Moreno" userId="17b5bd916609f155" providerId="LiveId" clId="{FA76C66B-319E-45CF-9A47-85B71E254D69}" dt="2023-06-18T13:28:21.667" v="1875" actId="14100"/>
          <ac:spMkLst>
            <pc:docMk/>
            <pc:sldMk cId="1431421663" sldId="1135"/>
            <ac:spMk id="16" creationId="{D893FC60-21C1-4F3B-A7CE-136AFDECAC14}"/>
          </ac:spMkLst>
        </pc:spChg>
        <pc:spChg chg="mod topLvl">
          <ac:chgData name="Jorge Moreno" userId="17b5bd916609f155" providerId="LiveId" clId="{FA76C66B-319E-45CF-9A47-85B71E254D69}" dt="2023-06-18T14:07:27.192" v="2058" actId="164"/>
          <ac:spMkLst>
            <pc:docMk/>
            <pc:sldMk cId="1431421663" sldId="1135"/>
            <ac:spMk id="17" creationId="{98E497F8-6EF1-BE44-7426-8B0F71B553AB}"/>
          </ac:spMkLst>
        </pc:spChg>
        <pc:spChg chg="mod topLvl">
          <ac:chgData name="Jorge Moreno" userId="17b5bd916609f155" providerId="LiveId" clId="{FA76C66B-319E-45CF-9A47-85B71E254D69}" dt="2023-06-18T14:07:27.192" v="2058" actId="164"/>
          <ac:spMkLst>
            <pc:docMk/>
            <pc:sldMk cId="1431421663" sldId="1135"/>
            <ac:spMk id="18" creationId="{50C55501-7B1B-F6BB-97AB-E2576AC3F029}"/>
          </ac:spMkLst>
        </pc:spChg>
        <pc:spChg chg="del mod">
          <ac:chgData name="Jorge Moreno" userId="17b5bd916609f155" providerId="LiveId" clId="{FA76C66B-319E-45CF-9A47-85B71E254D69}" dt="2023-06-18T13:59:23.798" v="2000" actId="478"/>
          <ac:spMkLst>
            <pc:docMk/>
            <pc:sldMk cId="1431421663" sldId="1135"/>
            <ac:spMk id="19" creationId="{4FD12CE4-1AB9-A95B-5F36-DF6088336471}"/>
          </ac:spMkLst>
        </pc:spChg>
        <pc:spChg chg="mod topLvl">
          <ac:chgData name="Jorge Moreno" userId="17b5bd916609f155" providerId="LiveId" clId="{FA76C66B-319E-45CF-9A47-85B71E254D69}" dt="2023-06-18T14:11:10.858" v="2088" actId="1076"/>
          <ac:spMkLst>
            <pc:docMk/>
            <pc:sldMk cId="1431421663" sldId="1135"/>
            <ac:spMk id="20" creationId="{86C3A927-3DD9-7409-2A04-000565D7E033}"/>
          </ac:spMkLst>
        </pc:spChg>
        <pc:spChg chg="mod">
          <ac:chgData name="Jorge Moreno" userId="17b5bd916609f155" providerId="LiveId" clId="{FA76C66B-319E-45CF-9A47-85B71E254D69}" dt="2023-06-18T13:28:04.771" v="1871" actId="1076"/>
          <ac:spMkLst>
            <pc:docMk/>
            <pc:sldMk cId="1431421663" sldId="1135"/>
            <ac:spMk id="22" creationId="{02EF14E7-5BFD-4BFD-8DC8-0CC9F6AC5AA7}"/>
          </ac:spMkLst>
        </pc:spChg>
        <pc:spChg chg="del mod">
          <ac:chgData name="Jorge Moreno" userId="17b5bd916609f155" providerId="LiveId" clId="{FA76C66B-319E-45CF-9A47-85B71E254D69}" dt="2023-06-18T13:59:30.532" v="2001" actId="478"/>
          <ac:spMkLst>
            <pc:docMk/>
            <pc:sldMk cId="1431421663" sldId="1135"/>
            <ac:spMk id="23" creationId="{A0375841-EE83-C3C8-37ED-B81400FCF6C6}"/>
          </ac:spMkLst>
        </pc:spChg>
        <pc:spChg chg="mod topLvl">
          <ac:chgData name="Jorge Moreno" userId="17b5bd916609f155" providerId="LiveId" clId="{FA76C66B-319E-45CF-9A47-85B71E254D69}" dt="2023-06-18T14:07:27.192" v="2058" actId="164"/>
          <ac:spMkLst>
            <pc:docMk/>
            <pc:sldMk cId="1431421663" sldId="1135"/>
            <ac:spMk id="24" creationId="{286D178A-ABFD-15B8-67C7-AEA774994E98}"/>
          </ac:spMkLst>
        </pc:spChg>
        <pc:spChg chg="mod topLvl">
          <ac:chgData name="Jorge Moreno" userId="17b5bd916609f155" providerId="LiveId" clId="{FA76C66B-319E-45CF-9A47-85B71E254D69}" dt="2023-06-18T14:07:27.192" v="2058" actId="164"/>
          <ac:spMkLst>
            <pc:docMk/>
            <pc:sldMk cId="1431421663" sldId="1135"/>
            <ac:spMk id="25" creationId="{8BA74AFA-7AAF-2BAF-A4AB-9607C7D890BD}"/>
          </ac:spMkLst>
        </pc:spChg>
        <pc:spChg chg="mod topLvl">
          <ac:chgData name="Jorge Moreno" userId="17b5bd916609f155" providerId="LiveId" clId="{FA76C66B-319E-45CF-9A47-85B71E254D69}" dt="2023-06-18T14:07:27.192" v="2058" actId="164"/>
          <ac:spMkLst>
            <pc:docMk/>
            <pc:sldMk cId="1431421663" sldId="1135"/>
            <ac:spMk id="26" creationId="{F07B00E5-A0D1-6C8B-7681-1AA69A62BDE1}"/>
          </ac:spMkLst>
        </pc:spChg>
        <pc:spChg chg="mod topLvl">
          <ac:chgData name="Jorge Moreno" userId="17b5bd916609f155" providerId="LiveId" clId="{FA76C66B-319E-45CF-9A47-85B71E254D69}" dt="2023-06-18T14:07:27.192" v="2058" actId="164"/>
          <ac:spMkLst>
            <pc:docMk/>
            <pc:sldMk cId="1431421663" sldId="1135"/>
            <ac:spMk id="27" creationId="{C69FA2F1-5E89-94ED-3450-2D8D13A3A977}"/>
          </ac:spMkLst>
        </pc:spChg>
        <pc:spChg chg="add mod">
          <ac:chgData name="Jorge Moreno" userId="17b5bd916609f155" providerId="LiveId" clId="{FA76C66B-319E-45CF-9A47-85B71E254D69}" dt="2023-06-18T14:08:50.626" v="2081" actId="1076"/>
          <ac:spMkLst>
            <pc:docMk/>
            <pc:sldMk cId="1431421663" sldId="1135"/>
            <ac:spMk id="28" creationId="{A739E6C7-C1D5-048C-0291-744CE580BB2F}"/>
          </ac:spMkLst>
        </pc:spChg>
        <pc:spChg chg="add del mod ord topLvl">
          <ac:chgData name="Jorge Moreno" userId="17b5bd916609f155" providerId="LiveId" clId="{FA76C66B-319E-45CF-9A47-85B71E254D69}" dt="2023-06-18T14:06:59.153" v="2056" actId="478"/>
          <ac:spMkLst>
            <pc:docMk/>
            <pc:sldMk cId="1431421663" sldId="1135"/>
            <ac:spMk id="29" creationId="{5601F0F1-4AE7-8CFD-F730-D27CE45280FF}"/>
          </ac:spMkLst>
        </pc:spChg>
        <pc:grpChg chg="add del mod topLvl">
          <ac:chgData name="Jorge Moreno" userId="17b5bd916609f155" providerId="LiveId" clId="{FA76C66B-319E-45CF-9A47-85B71E254D69}" dt="2023-06-18T14:05:51.923" v="2040" actId="165"/>
          <ac:grpSpMkLst>
            <pc:docMk/>
            <pc:sldMk cId="1431421663" sldId="1135"/>
            <ac:grpSpMk id="13" creationId="{B03542C5-856A-13D6-5376-15A876B914C4}"/>
          </ac:grpSpMkLst>
        </pc:grpChg>
        <pc:grpChg chg="add del mod">
          <ac:chgData name="Jorge Moreno" userId="17b5bd916609f155" providerId="LiveId" clId="{FA76C66B-319E-45CF-9A47-85B71E254D69}" dt="2023-06-18T14:05:34.244" v="2035" actId="165"/>
          <ac:grpSpMkLst>
            <pc:docMk/>
            <pc:sldMk cId="1431421663" sldId="1135"/>
            <ac:grpSpMk id="30" creationId="{A788816B-9585-67FF-E4B7-ADC8FC459827}"/>
          </ac:grpSpMkLst>
        </pc:grpChg>
        <pc:grpChg chg="add mod">
          <ac:chgData name="Jorge Moreno" userId="17b5bd916609f155" providerId="LiveId" clId="{FA76C66B-319E-45CF-9A47-85B71E254D69}" dt="2023-06-18T14:06:09.054" v="2046" actId="164"/>
          <ac:grpSpMkLst>
            <pc:docMk/>
            <pc:sldMk cId="1431421663" sldId="1135"/>
            <ac:grpSpMk id="31" creationId="{47E852D8-912B-4490-369B-C5280C162474}"/>
          </ac:grpSpMkLst>
        </pc:grpChg>
        <pc:grpChg chg="add del mod">
          <ac:chgData name="Jorge Moreno" userId="17b5bd916609f155" providerId="LiveId" clId="{FA76C66B-319E-45CF-9A47-85B71E254D69}" dt="2023-06-18T14:06:53.327" v="2055" actId="165"/>
          <ac:grpSpMkLst>
            <pc:docMk/>
            <pc:sldMk cId="1431421663" sldId="1135"/>
            <ac:grpSpMk id="32" creationId="{65BA9F52-3194-9594-CBA3-B1399EF4E6C6}"/>
          </ac:grpSpMkLst>
        </pc:grpChg>
        <pc:grpChg chg="add mod">
          <ac:chgData name="Jorge Moreno" userId="17b5bd916609f155" providerId="LiveId" clId="{FA76C66B-319E-45CF-9A47-85B71E254D69}" dt="2023-06-18T14:11:00.536" v="2086" actId="1076"/>
          <ac:grpSpMkLst>
            <pc:docMk/>
            <pc:sldMk cId="1431421663" sldId="1135"/>
            <ac:grpSpMk id="33" creationId="{BFADD55F-E85E-3E85-F4E6-D6A32D3AFB81}"/>
          </ac:grpSpMkLst>
        </pc:grpChg>
        <pc:picChg chg="mod">
          <ac:chgData name="Jorge Moreno" userId="17b5bd916609f155" providerId="LiveId" clId="{FA76C66B-319E-45CF-9A47-85B71E254D69}" dt="2023-06-18T14:11:29.241" v="2091" actId="1076"/>
          <ac:picMkLst>
            <pc:docMk/>
            <pc:sldMk cId="1431421663" sldId="1135"/>
            <ac:picMk id="2" creationId="{6553AA5A-9615-4400-B38D-5B334A233858}"/>
          </ac:picMkLst>
        </pc:picChg>
        <pc:picChg chg="mod">
          <ac:chgData name="Jorge Moreno" userId="17b5bd916609f155" providerId="LiveId" clId="{FA76C66B-319E-45CF-9A47-85B71E254D69}" dt="2023-06-18T14:01:12.299" v="2011" actId="14100"/>
          <ac:picMkLst>
            <pc:docMk/>
            <pc:sldMk cId="1431421663" sldId="1135"/>
            <ac:picMk id="10" creationId="{D2F48230-FBD6-4F1B-9F55-584F50DBAA67}"/>
          </ac:picMkLst>
        </pc:picChg>
        <pc:cxnChg chg="mod">
          <ac:chgData name="Jorge Moreno" userId="17b5bd916609f155" providerId="LiveId" clId="{FA76C66B-319E-45CF-9A47-85B71E254D69}" dt="2023-06-21T15:26:26.210" v="2422" actId="1076"/>
          <ac:cxnSpMkLst>
            <pc:docMk/>
            <pc:sldMk cId="1431421663" sldId="1135"/>
            <ac:cxnSpMk id="4" creationId="{8151716C-09BE-47D0-9C2B-80378F19D05E}"/>
          </ac:cxnSpMkLst>
        </pc:cxnChg>
        <pc:cxnChg chg="del mod">
          <ac:chgData name="Jorge Moreno" userId="17b5bd916609f155" providerId="LiveId" clId="{FA76C66B-319E-45CF-9A47-85B71E254D69}" dt="2023-06-18T13:59:33.148" v="2002" actId="478"/>
          <ac:cxnSpMkLst>
            <pc:docMk/>
            <pc:sldMk cId="1431421663" sldId="1135"/>
            <ac:cxnSpMk id="21" creationId="{0C657151-8B41-158E-4D56-6D128DA3952E}"/>
          </ac:cxnSpMkLst>
        </pc:cxnChg>
      </pc:sldChg>
      <pc:sldChg chg="del">
        <pc:chgData name="Jorge Moreno" userId="17b5bd916609f155" providerId="LiveId" clId="{FA76C66B-319E-45CF-9A47-85B71E254D69}" dt="2023-06-18T12:31:42.280" v="1323" actId="47"/>
        <pc:sldMkLst>
          <pc:docMk/>
          <pc:sldMk cId="2560249953" sldId="1226"/>
        </pc:sldMkLst>
      </pc:sldChg>
      <pc:sldChg chg="addSp delSp modSp mod">
        <pc:chgData name="Jorge Moreno" userId="17b5bd916609f155" providerId="LiveId" clId="{FA76C66B-319E-45CF-9A47-85B71E254D69}" dt="2023-06-21T14:47:40.620" v="2409" actId="1076"/>
        <pc:sldMkLst>
          <pc:docMk/>
          <pc:sldMk cId="772772943" sldId="1235"/>
        </pc:sldMkLst>
        <pc:spChg chg="mod">
          <ac:chgData name="Jorge Moreno" userId="17b5bd916609f155" providerId="LiveId" clId="{FA76C66B-319E-45CF-9A47-85B71E254D69}" dt="2023-06-21T10:06:47.483" v="2300" actId="14100"/>
          <ac:spMkLst>
            <pc:docMk/>
            <pc:sldMk cId="772772943" sldId="1235"/>
            <ac:spMk id="3" creationId="{00000000-0000-0000-0000-000000000000}"/>
          </ac:spMkLst>
        </pc:spChg>
        <pc:spChg chg="add del mod">
          <ac:chgData name="Jorge Moreno" userId="17b5bd916609f155" providerId="LiveId" clId="{FA76C66B-319E-45CF-9A47-85B71E254D69}" dt="2023-06-21T14:45:18.828" v="2355" actId="478"/>
          <ac:spMkLst>
            <pc:docMk/>
            <pc:sldMk cId="772772943" sldId="1235"/>
            <ac:spMk id="4" creationId="{84FDD054-254D-9132-C307-39595349B685}"/>
          </ac:spMkLst>
        </pc:spChg>
        <pc:spChg chg="mod">
          <ac:chgData name="Jorge Moreno" userId="17b5bd916609f155" providerId="LiveId" clId="{FA76C66B-319E-45CF-9A47-85B71E254D69}" dt="2023-06-21T14:47:40.620" v="2409" actId="1076"/>
          <ac:spMkLst>
            <pc:docMk/>
            <pc:sldMk cId="772772943" sldId="1235"/>
            <ac:spMk id="9" creationId="{A54149C3-B796-4557-921E-6F7B96223B1F}"/>
          </ac:spMkLst>
        </pc:spChg>
        <pc:spChg chg="mod">
          <ac:chgData name="Jorge Moreno" userId="17b5bd916609f155" providerId="LiveId" clId="{FA76C66B-319E-45CF-9A47-85B71E254D69}" dt="2023-06-21T14:47:40.620" v="2409" actId="1076"/>
          <ac:spMkLst>
            <pc:docMk/>
            <pc:sldMk cId="772772943" sldId="1235"/>
            <ac:spMk id="10" creationId="{BDECAEDD-B570-48B3-A371-8902C3662E11}"/>
          </ac:spMkLst>
        </pc:spChg>
        <pc:spChg chg="mod">
          <ac:chgData name="Jorge Moreno" userId="17b5bd916609f155" providerId="LiveId" clId="{FA76C66B-319E-45CF-9A47-85B71E254D69}" dt="2023-06-21T09:49:26.743" v="2257" actId="1076"/>
          <ac:spMkLst>
            <pc:docMk/>
            <pc:sldMk cId="772772943" sldId="1235"/>
            <ac:spMk id="11" creationId="{DCEC4315-5355-4976-9DC1-AF35AAE84638}"/>
          </ac:spMkLst>
        </pc:spChg>
        <pc:spChg chg="mod">
          <ac:chgData name="Jorge Moreno" userId="17b5bd916609f155" providerId="LiveId" clId="{FA76C66B-319E-45CF-9A47-85B71E254D69}" dt="2023-06-21T09:49:56.502" v="2263" actId="403"/>
          <ac:spMkLst>
            <pc:docMk/>
            <pc:sldMk cId="772772943" sldId="1235"/>
            <ac:spMk id="12" creationId="{726CA4FF-A5CD-4856-9176-2865CEE7E748}"/>
          </ac:spMkLst>
        </pc:spChg>
        <pc:spChg chg="add mod">
          <ac:chgData name="Jorge Moreno" userId="17b5bd916609f155" providerId="LiveId" clId="{FA76C66B-319E-45CF-9A47-85B71E254D69}" dt="2023-06-21T14:47:27.707" v="2408" actId="113"/>
          <ac:spMkLst>
            <pc:docMk/>
            <pc:sldMk cId="772772943" sldId="1235"/>
            <ac:spMk id="13" creationId="{35B84EF8-C22C-C32B-778A-C37D083508D6}"/>
          </ac:spMkLst>
        </pc:spChg>
        <pc:spChg chg="mod">
          <ac:chgData name="Jorge Moreno" userId="17b5bd916609f155" providerId="LiveId" clId="{FA76C66B-319E-45CF-9A47-85B71E254D69}" dt="2023-06-21T10:06:47.483" v="2300" actId="14100"/>
          <ac:spMkLst>
            <pc:docMk/>
            <pc:sldMk cId="772772943" sldId="1235"/>
            <ac:spMk id="20" creationId="{00000000-0000-0000-0000-000000000000}"/>
          </ac:spMkLst>
        </pc:spChg>
        <pc:picChg chg="mod">
          <ac:chgData name="Jorge Moreno" userId="17b5bd916609f155" providerId="LiveId" clId="{FA76C66B-319E-45CF-9A47-85B71E254D69}" dt="2023-06-21T14:45:30.734" v="2358" actId="1076"/>
          <ac:picMkLst>
            <pc:docMk/>
            <pc:sldMk cId="772772943" sldId="1235"/>
            <ac:picMk id="7" creationId="{1C557746-E44F-4423-8C49-8D395A77D30F}"/>
          </ac:picMkLst>
        </pc:picChg>
        <pc:picChg chg="mod">
          <ac:chgData name="Jorge Moreno" userId="17b5bd916609f155" providerId="LiveId" clId="{FA76C66B-319E-45CF-9A47-85B71E254D69}" dt="2023-06-21T10:06:47.483" v="2300" actId="14100"/>
          <ac:picMkLst>
            <pc:docMk/>
            <pc:sldMk cId="772772943" sldId="1235"/>
            <ac:picMk id="8" creationId="{9351F90B-32E4-4D02-9534-54701667F040}"/>
          </ac:picMkLst>
        </pc:picChg>
      </pc:sldChg>
      <pc:sldChg chg="modSp mod">
        <pc:chgData name="Jorge Moreno" userId="17b5bd916609f155" providerId="LiveId" clId="{FA76C66B-319E-45CF-9A47-85B71E254D69}" dt="2023-06-18T15:46:37.247" v="2170" actId="1035"/>
        <pc:sldMkLst>
          <pc:docMk/>
          <pc:sldMk cId="3775883417" sldId="1248"/>
        </pc:sldMkLst>
        <pc:spChg chg="mod">
          <ac:chgData name="Jorge Moreno" userId="17b5bd916609f155" providerId="LiveId" clId="{FA76C66B-319E-45CF-9A47-85B71E254D69}" dt="2023-06-18T15:45:32.711" v="2166" actId="2711"/>
          <ac:spMkLst>
            <pc:docMk/>
            <pc:sldMk cId="3775883417" sldId="1248"/>
            <ac:spMk id="6" creationId="{A0CD0411-FCFB-4865-809A-B6E22CA3198B}"/>
          </ac:spMkLst>
        </pc:spChg>
        <pc:spChg chg="mod">
          <ac:chgData name="Jorge Moreno" userId="17b5bd916609f155" providerId="LiveId" clId="{FA76C66B-319E-45CF-9A47-85B71E254D69}" dt="2023-06-18T15:45:32.711" v="2166" actId="2711"/>
          <ac:spMkLst>
            <pc:docMk/>
            <pc:sldMk cId="3775883417" sldId="1248"/>
            <ac:spMk id="7" creationId="{C7083941-ED1C-4A42-A3EC-83F674651D14}"/>
          </ac:spMkLst>
        </pc:spChg>
        <pc:spChg chg="mod">
          <ac:chgData name="Jorge Moreno" userId="17b5bd916609f155" providerId="LiveId" clId="{FA76C66B-319E-45CF-9A47-85B71E254D69}" dt="2023-06-18T15:45:32.711" v="2166" actId="2711"/>
          <ac:spMkLst>
            <pc:docMk/>
            <pc:sldMk cId="3775883417" sldId="1248"/>
            <ac:spMk id="9" creationId="{4EB0E668-99D3-4A47-9DFB-545173B4F8B3}"/>
          </ac:spMkLst>
        </pc:spChg>
        <pc:spChg chg="mod">
          <ac:chgData name="Jorge Moreno" userId="17b5bd916609f155" providerId="LiveId" clId="{FA76C66B-319E-45CF-9A47-85B71E254D69}" dt="2023-06-18T15:45:32.711" v="2166" actId="2711"/>
          <ac:spMkLst>
            <pc:docMk/>
            <pc:sldMk cId="3775883417" sldId="1248"/>
            <ac:spMk id="11" creationId="{B0A3E19A-0954-46CB-8C1F-B9D6425591F0}"/>
          </ac:spMkLst>
        </pc:spChg>
        <pc:spChg chg="mod">
          <ac:chgData name="Jorge Moreno" userId="17b5bd916609f155" providerId="LiveId" clId="{FA76C66B-319E-45CF-9A47-85B71E254D69}" dt="2023-06-18T15:45:32.711" v="2166" actId="2711"/>
          <ac:spMkLst>
            <pc:docMk/>
            <pc:sldMk cId="3775883417" sldId="1248"/>
            <ac:spMk id="14" creationId="{F1E020FE-C108-40F8-B915-D293AD6F56A7}"/>
          </ac:spMkLst>
        </pc:spChg>
        <pc:spChg chg="mod">
          <ac:chgData name="Jorge Moreno" userId="17b5bd916609f155" providerId="LiveId" clId="{FA76C66B-319E-45CF-9A47-85B71E254D69}" dt="2023-06-18T15:45:32.711" v="2166" actId="2711"/>
          <ac:spMkLst>
            <pc:docMk/>
            <pc:sldMk cId="3775883417" sldId="1248"/>
            <ac:spMk id="15" creationId="{51BFC1B8-66F2-4443-8F68-9B9C90200467}"/>
          </ac:spMkLst>
        </pc:spChg>
        <pc:spChg chg="mod">
          <ac:chgData name="Jorge Moreno" userId="17b5bd916609f155" providerId="LiveId" clId="{FA76C66B-319E-45CF-9A47-85B71E254D69}" dt="2023-06-18T15:45:32.711" v="2166" actId="2711"/>
          <ac:spMkLst>
            <pc:docMk/>
            <pc:sldMk cId="3775883417" sldId="1248"/>
            <ac:spMk id="18" creationId="{C804C3EA-4E0B-4A7F-A50A-E0C172F17B07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19" creationId="{F17CE59E-18B2-4078-BB36-DBBB43B28373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21" creationId="{BB8593E4-02DE-4FCE-94BD-BC39EBA335F2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28" creationId="{EEB017D7-4EA2-413B-AE9F-69A27130FD34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29" creationId="{F595A007-E14C-478A-A27E-49306236C1A3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32" creationId="{56EDDAE8-5B32-4FD5-B663-4EAB9283D0DE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33" creationId="{BC27B465-FC4A-458E-B5B2-268143C1A725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34" creationId="{D45AF367-AB8B-4D60-A76A-B6B1D0792662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35" creationId="{AA48767F-3DC6-4253-9924-723D45153205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36" creationId="{6A6D5512-D3D4-4DB5-B7DD-5B298F50AD8D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37" creationId="{72F88CA0-FE19-4253-AF81-09FE84E891C5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38" creationId="{4C266586-BC8A-4C97-98F3-A83A0119FFCE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39" creationId="{2D2F2830-225A-482A-9CD1-030033568925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40" creationId="{6D7366AF-ED69-4F12-B9DE-4E47FD38A431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41" creationId="{53AC2973-3125-4F79-94EE-1AD222B1955B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42" creationId="{19777936-F397-48B3-A3A2-78D82F0F0016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43" creationId="{1ACD3702-D97C-4DC9-8B8C-F0C720A00DEE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46" creationId="{5E85DE8B-D589-4C37-8D1E-880A5E5CD5F9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47" creationId="{1740EB54-6E0A-43BA-8D1D-73401CEBE7A3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48" creationId="{7F9B7459-3FCC-48A3-8975-BD251A25E8CE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49" creationId="{554538EC-5579-448B-9A30-4FF0B41F670A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50" creationId="{883A3DEE-5F5E-49EA-906B-B863C9F2AEA7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51" creationId="{EFF3FA43-3919-4000-BCD1-CCA4FC7D582C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52" creationId="{5E747FF9-ADA9-47E5-AEE2-80D7332012D7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53" creationId="{9935BDC9-3EEB-4FC4-BA3A-009300361A93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54" creationId="{76ADEB35-2F1E-434A-9C4A-12D7B73D9369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55" creationId="{5AE637AE-160F-4D21-B30B-5E3BD6F040C5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56" creationId="{1B9584C7-39DB-42C2-A5CD-8469E9DC1ABD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57" creationId="{482CA9CB-196C-4D42-9E7C-3D747B5514E5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60" creationId="{2E6079D2-2C54-4B22-B058-37F344183767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61" creationId="{E4BEABAA-46E5-4C3C-87AC-A16BD17E98F1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62" creationId="{9E7D8380-8D09-4F7D-83AE-12A135C70D3C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63" creationId="{8690B020-5E94-411F-91CD-2325EE604DD8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64" creationId="{A1C5267B-3E86-4A3C-A812-EA75B988D85C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65" creationId="{74C21E49-1035-436E-8EA5-10880031744A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66" creationId="{D397AAF0-C4CE-4E6D-A845-1D6194B403FF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67" creationId="{BD97D291-B8FC-4B7D-BB7A-93F698F73257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68" creationId="{91D9B475-4C0E-4398-8329-39CB62F4CB11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69" creationId="{43C18F02-B13E-4A9B-AE55-3566F9D418AE}"/>
          </ac:spMkLst>
        </pc:spChg>
        <pc:spChg chg="mod">
          <ac:chgData name="Jorge Moreno" userId="17b5bd916609f155" providerId="LiveId" clId="{FA76C66B-319E-45CF-9A47-85B71E254D69}" dt="2023-06-18T15:45:16.824" v="2163" actId="1035"/>
          <ac:spMkLst>
            <pc:docMk/>
            <pc:sldMk cId="3775883417" sldId="1248"/>
            <ac:spMk id="70" creationId="{63C62E40-433A-4501-A1D7-E8CC382C7BF6}"/>
          </ac:spMkLst>
        </pc:spChg>
        <pc:spChg chg="mod">
          <ac:chgData name="Jorge Moreno" userId="17b5bd916609f155" providerId="LiveId" clId="{FA76C66B-319E-45CF-9A47-85B71E254D69}" dt="2023-06-18T15:45:32.711" v="2166" actId="2711"/>
          <ac:spMkLst>
            <pc:docMk/>
            <pc:sldMk cId="3775883417" sldId="1248"/>
            <ac:spMk id="85" creationId="{746BDA79-9BB9-41D8-BE57-1815AE31F261}"/>
          </ac:spMkLst>
        </pc:spChg>
        <pc:spChg chg="mod">
          <ac:chgData name="Jorge Moreno" userId="17b5bd916609f155" providerId="LiveId" clId="{FA76C66B-319E-45CF-9A47-85B71E254D69}" dt="2023-06-18T15:45:32.711" v="2166" actId="2711"/>
          <ac:spMkLst>
            <pc:docMk/>
            <pc:sldMk cId="3775883417" sldId="1248"/>
            <ac:spMk id="86" creationId="{0A5BBCD9-8EC9-4B18-9ED5-C357DEB00563}"/>
          </ac:spMkLst>
        </pc:spChg>
        <pc:spChg chg="mod">
          <ac:chgData name="Jorge Moreno" userId="17b5bd916609f155" providerId="LiveId" clId="{FA76C66B-319E-45CF-9A47-85B71E254D69}" dt="2023-06-18T15:45:21.321" v="2165" actId="1035"/>
          <ac:spMkLst>
            <pc:docMk/>
            <pc:sldMk cId="3775883417" sldId="1248"/>
            <ac:spMk id="88" creationId="{62409561-46A9-4F39-ADE9-2E72D43BC555}"/>
          </ac:spMkLst>
        </pc:spChg>
        <pc:spChg chg="mod">
          <ac:chgData name="Jorge Moreno" userId="17b5bd916609f155" providerId="LiveId" clId="{FA76C66B-319E-45CF-9A47-85B71E254D69}" dt="2023-06-18T15:45:32.711" v="2166" actId="2711"/>
          <ac:spMkLst>
            <pc:docMk/>
            <pc:sldMk cId="3775883417" sldId="1248"/>
            <ac:spMk id="89" creationId="{1F8A0D4F-0195-48E5-9A5F-E926E9AA5C20}"/>
          </ac:spMkLst>
        </pc:spChg>
        <pc:spChg chg="mod">
          <ac:chgData name="Jorge Moreno" userId="17b5bd916609f155" providerId="LiveId" clId="{FA76C66B-319E-45CF-9A47-85B71E254D69}" dt="2023-06-18T15:45:32.711" v="2166" actId="2711"/>
          <ac:spMkLst>
            <pc:docMk/>
            <pc:sldMk cId="3775883417" sldId="1248"/>
            <ac:spMk id="93" creationId="{7B3B9464-1EC9-4BA5-9C6E-64CA8347B734}"/>
          </ac:spMkLst>
        </pc:spChg>
        <pc:spChg chg="mod">
          <ac:chgData name="Jorge Moreno" userId="17b5bd916609f155" providerId="LiveId" clId="{FA76C66B-319E-45CF-9A47-85B71E254D69}" dt="2023-06-18T15:45:32.711" v="2166" actId="2711"/>
          <ac:spMkLst>
            <pc:docMk/>
            <pc:sldMk cId="3775883417" sldId="1248"/>
            <ac:spMk id="94" creationId="{E3BC6A63-E305-41AD-B6AC-D6F82DAFE9DE}"/>
          </ac:spMkLst>
        </pc:spChg>
        <pc:spChg chg="mod">
          <ac:chgData name="Jorge Moreno" userId="17b5bd916609f155" providerId="LiveId" clId="{FA76C66B-319E-45CF-9A47-85B71E254D69}" dt="2023-06-18T15:46:37.247" v="2170" actId="1035"/>
          <ac:spMkLst>
            <pc:docMk/>
            <pc:sldMk cId="3775883417" sldId="1248"/>
            <ac:spMk id="99" creationId="{696B5C35-06A6-4B67-931A-97249995DBB2}"/>
          </ac:spMkLst>
        </pc:spChg>
        <pc:spChg chg="mod">
          <ac:chgData name="Jorge Moreno" userId="17b5bd916609f155" providerId="LiveId" clId="{FA76C66B-319E-45CF-9A47-85B71E254D69}" dt="2023-06-18T15:45:32.711" v="2166" actId="2711"/>
          <ac:spMkLst>
            <pc:docMk/>
            <pc:sldMk cId="3775883417" sldId="1248"/>
            <ac:spMk id="100" creationId="{BAB11928-7B39-484B-987B-84A0C2CB74B8}"/>
          </ac:spMkLst>
        </pc:spChg>
        <pc:spChg chg="mod">
          <ac:chgData name="Jorge Moreno" userId="17b5bd916609f155" providerId="LiveId" clId="{FA76C66B-319E-45CF-9A47-85B71E254D69}" dt="2023-06-18T15:45:32.711" v="2166" actId="2711"/>
          <ac:spMkLst>
            <pc:docMk/>
            <pc:sldMk cId="3775883417" sldId="1248"/>
            <ac:spMk id="107" creationId="{FA7EB5E6-8943-4F8F-AA31-A742FA5E7372}"/>
          </ac:spMkLst>
        </pc:spChg>
        <pc:spChg chg="mod">
          <ac:chgData name="Jorge Moreno" userId="17b5bd916609f155" providerId="LiveId" clId="{FA76C66B-319E-45CF-9A47-85B71E254D69}" dt="2023-06-18T15:45:32.711" v="2166" actId="2711"/>
          <ac:spMkLst>
            <pc:docMk/>
            <pc:sldMk cId="3775883417" sldId="1248"/>
            <ac:spMk id="108" creationId="{6D975D04-8509-40C0-8D2F-FD149FD9557B}"/>
          </ac:spMkLst>
        </pc:spChg>
        <pc:spChg chg="mod">
          <ac:chgData name="Jorge Moreno" userId="17b5bd916609f155" providerId="LiveId" clId="{FA76C66B-319E-45CF-9A47-85B71E254D69}" dt="2023-06-18T15:45:32.711" v="2166" actId="2711"/>
          <ac:spMkLst>
            <pc:docMk/>
            <pc:sldMk cId="3775883417" sldId="1248"/>
            <ac:spMk id="109" creationId="{FEAA1BD4-7640-446E-BA99-AA48A7B7ED14}"/>
          </ac:spMkLst>
        </pc:spChg>
        <pc:spChg chg="mod">
          <ac:chgData name="Jorge Moreno" userId="17b5bd916609f155" providerId="LiveId" clId="{FA76C66B-319E-45CF-9A47-85B71E254D69}" dt="2023-06-18T15:45:32.711" v="2166" actId="2711"/>
          <ac:spMkLst>
            <pc:docMk/>
            <pc:sldMk cId="3775883417" sldId="1248"/>
            <ac:spMk id="119" creationId="{49376C48-3552-4DDA-92DC-47B754E2385F}"/>
          </ac:spMkLst>
        </pc:spChg>
        <pc:spChg chg="mod">
          <ac:chgData name="Jorge Moreno" userId="17b5bd916609f155" providerId="LiveId" clId="{FA76C66B-319E-45CF-9A47-85B71E254D69}" dt="2023-06-18T15:45:32.711" v="2166" actId="2711"/>
          <ac:spMkLst>
            <pc:docMk/>
            <pc:sldMk cId="3775883417" sldId="1248"/>
            <ac:spMk id="120" creationId="{F4695860-F9BB-45A8-BA38-7B07E1946F97}"/>
          </ac:spMkLst>
        </pc:spChg>
        <pc:spChg chg="mod">
          <ac:chgData name="Jorge Moreno" userId="17b5bd916609f155" providerId="LiveId" clId="{FA76C66B-319E-45CF-9A47-85B71E254D69}" dt="2023-06-18T15:45:32.711" v="2166" actId="2711"/>
          <ac:spMkLst>
            <pc:docMk/>
            <pc:sldMk cId="3775883417" sldId="1248"/>
            <ac:spMk id="124" creationId="{F6293783-6EA1-4BBE-B6F8-5BDFA1BD6DF0}"/>
          </ac:spMkLst>
        </pc:spChg>
        <pc:grpChg chg="mod">
          <ac:chgData name="Jorge Moreno" userId="17b5bd916609f155" providerId="LiveId" clId="{FA76C66B-319E-45CF-9A47-85B71E254D69}" dt="2023-06-18T15:45:32.711" v="2166" actId="2711"/>
          <ac:grpSpMkLst>
            <pc:docMk/>
            <pc:sldMk cId="3775883417" sldId="1248"/>
            <ac:grpSpMk id="8" creationId="{ABB24869-52B9-4804-8712-285AF69F728D}"/>
          </ac:grpSpMkLst>
        </pc:grpChg>
        <pc:grpChg chg="mod">
          <ac:chgData name="Jorge Moreno" userId="17b5bd916609f155" providerId="LiveId" clId="{FA76C66B-319E-45CF-9A47-85B71E254D69}" dt="2023-06-18T15:45:32.711" v="2166" actId="2711"/>
          <ac:grpSpMkLst>
            <pc:docMk/>
            <pc:sldMk cId="3775883417" sldId="1248"/>
            <ac:grpSpMk id="10" creationId="{4C809580-6213-4E36-A1CB-C5904DDB01F8}"/>
          </ac:grpSpMkLst>
        </pc:grpChg>
        <pc:grpChg chg="mod">
          <ac:chgData name="Jorge Moreno" userId="17b5bd916609f155" providerId="LiveId" clId="{FA76C66B-319E-45CF-9A47-85B71E254D69}" dt="2023-06-18T15:45:16.824" v="2163" actId="1035"/>
          <ac:grpSpMkLst>
            <pc:docMk/>
            <pc:sldMk cId="3775883417" sldId="1248"/>
            <ac:grpSpMk id="25" creationId="{FBBAB09F-4EBE-4634-A45C-4AE155AA1B8E}"/>
          </ac:grpSpMkLst>
        </pc:grpChg>
        <pc:grpChg chg="mod">
          <ac:chgData name="Jorge Moreno" userId="17b5bd916609f155" providerId="LiveId" clId="{FA76C66B-319E-45CF-9A47-85B71E254D69}" dt="2023-06-18T15:45:16.824" v="2163" actId="1035"/>
          <ac:grpSpMkLst>
            <pc:docMk/>
            <pc:sldMk cId="3775883417" sldId="1248"/>
            <ac:grpSpMk id="26" creationId="{D890B00D-F864-4B1D-91E7-FFB3173A2529}"/>
          </ac:grpSpMkLst>
        </pc:grpChg>
        <pc:grpChg chg="mod">
          <ac:chgData name="Jorge Moreno" userId="17b5bd916609f155" providerId="LiveId" clId="{FA76C66B-319E-45CF-9A47-85B71E254D69}" dt="2023-06-18T15:45:16.824" v="2163" actId="1035"/>
          <ac:grpSpMkLst>
            <pc:docMk/>
            <pc:sldMk cId="3775883417" sldId="1248"/>
            <ac:grpSpMk id="27" creationId="{EA9DFC06-A0BA-4F58-8E1B-521A5FF4385B}"/>
          </ac:grpSpMkLst>
        </pc:grpChg>
        <pc:grpChg chg="mod">
          <ac:chgData name="Jorge Moreno" userId="17b5bd916609f155" providerId="LiveId" clId="{FA76C66B-319E-45CF-9A47-85B71E254D69}" dt="2023-06-18T15:45:16.824" v="2163" actId="1035"/>
          <ac:grpSpMkLst>
            <pc:docMk/>
            <pc:sldMk cId="3775883417" sldId="1248"/>
            <ac:grpSpMk id="30" creationId="{496B6254-A63C-403E-A73B-2D0D43B849FD}"/>
          </ac:grpSpMkLst>
        </pc:grpChg>
        <pc:grpChg chg="mod">
          <ac:chgData name="Jorge Moreno" userId="17b5bd916609f155" providerId="LiveId" clId="{FA76C66B-319E-45CF-9A47-85B71E254D69}" dt="2023-06-18T15:45:16.824" v="2163" actId="1035"/>
          <ac:grpSpMkLst>
            <pc:docMk/>
            <pc:sldMk cId="3775883417" sldId="1248"/>
            <ac:grpSpMk id="44" creationId="{5DB2031B-E204-4AAD-9E2F-F0F0B4807556}"/>
          </ac:grpSpMkLst>
        </pc:grpChg>
        <pc:grpChg chg="mod">
          <ac:chgData name="Jorge Moreno" userId="17b5bd916609f155" providerId="LiveId" clId="{FA76C66B-319E-45CF-9A47-85B71E254D69}" dt="2023-06-18T15:45:16.824" v="2163" actId="1035"/>
          <ac:grpSpMkLst>
            <pc:docMk/>
            <pc:sldMk cId="3775883417" sldId="1248"/>
            <ac:grpSpMk id="58" creationId="{22C3D3B8-AD98-41B6-B835-575C607B31F3}"/>
          </ac:grpSpMkLst>
        </pc:grpChg>
        <pc:grpChg chg="mod">
          <ac:chgData name="Jorge Moreno" userId="17b5bd916609f155" providerId="LiveId" clId="{FA76C66B-319E-45CF-9A47-85B71E254D69}" dt="2023-06-18T15:45:32.711" v="2166" actId="2711"/>
          <ac:grpSpMkLst>
            <pc:docMk/>
            <pc:sldMk cId="3775883417" sldId="1248"/>
            <ac:grpSpMk id="80" creationId="{157A5565-F626-44CF-9623-090B67E6645E}"/>
          </ac:grpSpMkLst>
        </pc:grpChg>
        <pc:picChg chg="mod">
          <ac:chgData name="Jorge Moreno" userId="17b5bd916609f155" providerId="LiveId" clId="{FA76C66B-319E-45CF-9A47-85B71E254D69}" dt="2023-06-18T15:45:32.711" v="2166" actId="2711"/>
          <ac:picMkLst>
            <pc:docMk/>
            <pc:sldMk cId="3775883417" sldId="1248"/>
            <ac:picMk id="103" creationId="{25279FEE-F9B7-4800-8707-0D13F47BF7F5}"/>
          </ac:picMkLst>
        </pc:picChg>
        <pc:cxnChg chg="mod">
          <ac:chgData name="Jorge Moreno" userId="17b5bd916609f155" providerId="LiveId" clId="{FA76C66B-319E-45CF-9A47-85B71E254D69}" dt="2023-06-18T15:45:32.711" v="2166" actId="2711"/>
          <ac:cxnSpMkLst>
            <pc:docMk/>
            <pc:sldMk cId="3775883417" sldId="1248"/>
            <ac:cxnSpMk id="12" creationId="{2429682A-D642-424E-B9DD-B4AF646216F5}"/>
          </ac:cxnSpMkLst>
        </pc:cxnChg>
        <pc:cxnChg chg="mod">
          <ac:chgData name="Jorge Moreno" userId="17b5bd916609f155" providerId="LiveId" clId="{FA76C66B-319E-45CF-9A47-85B71E254D69}" dt="2023-06-18T15:45:32.711" v="2166" actId="2711"/>
          <ac:cxnSpMkLst>
            <pc:docMk/>
            <pc:sldMk cId="3775883417" sldId="1248"/>
            <ac:cxnSpMk id="13" creationId="{BF8B2413-11AA-4EC6-ADC6-8EEABA779418}"/>
          </ac:cxnSpMkLst>
        </pc:cxnChg>
        <pc:cxnChg chg="mod">
          <ac:chgData name="Jorge Moreno" userId="17b5bd916609f155" providerId="LiveId" clId="{FA76C66B-319E-45CF-9A47-85B71E254D69}" dt="2023-06-18T15:45:32.711" v="2166" actId="2711"/>
          <ac:cxnSpMkLst>
            <pc:docMk/>
            <pc:sldMk cId="3775883417" sldId="1248"/>
            <ac:cxnSpMk id="16" creationId="{23F0D79C-69C7-421E-B755-3C193CFE05F5}"/>
          </ac:cxnSpMkLst>
        </pc:cxnChg>
        <pc:cxnChg chg="mod">
          <ac:chgData name="Jorge Moreno" userId="17b5bd916609f155" providerId="LiveId" clId="{FA76C66B-319E-45CF-9A47-85B71E254D69}" dt="2023-06-18T15:45:32.711" v="2166" actId="2711"/>
          <ac:cxnSpMkLst>
            <pc:docMk/>
            <pc:sldMk cId="3775883417" sldId="1248"/>
            <ac:cxnSpMk id="17" creationId="{BF45EEFC-E371-4000-802E-5A2408D47505}"/>
          </ac:cxnSpMkLst>
        </pc:cxnChg>
        <pc:cxnChg chg="mod">
          <ac:chgData name="Jorge Moreno" userId="17b5bd916609f155" providerId="LiveId" clId="{FA76C66B-319E-45CF-9A47-85B71E254D69}" dt="2023-06-18T15:45:16.824" v="2163" actId="1035"/>
          <ac:cxnSpMkLst>
            <pc:docMk/>
            <pc:sldMk cId="3775883417" sldId="1248"/>
            <ac:cxnSpMk id="20" creationId="{3D1C72EB-7A88-48F5-8230-E871521DEEE4}"/>
          </ac:cxnSpMkLst>
        </pc:cxnChg>
        <pc:cxnChg chg="mod">
          <ac:chgData name="Jorge Moreno" userId="17b5bd916609f155" providerId="LiveId" clId="{FA76C66B-319E-45CF-9A47-85B71E254D69}" dt="2023-06-18T15:45:16.824" v="2163" actId="1035"/>
          <ac:cxnSpMkLst>
            <pc:docMk/>
            <pc:sldMk cId="3775883417" sldId="1248"/>
            <ac:cxnSpMk id="22" creationId="{F37D00B0-BA2F-4963-BA5F-8B0B1850C507}"/>
          </ac:cxnSpMkLst>
        </pc:cxnChg>
        <pc:cxnChg chg="mod">
          <ac:chgData name="Jorge Moreno" userId="17b5bd916609f155" providerId="LiveId" clId="{FA76C66B-319E-45CF-9A47-85B71E254D69}" dt="2023-06-18T15:45:32.711" v="2166" actId="2711"/>
          <ac:cxnSpMkLst>
            <pc:docMk/>
            <pc:sldMk cId="3775883417" sldId="1248"/>
            <ac:cxnSpMk id="96" creationId="{A9841FA4-84E5-419F-A363-E3D5E2FBCB91}"/>
          </ac:cxnSpMkLst>
        </pc:cxnChg>
        <pc:cxnChg chg="mod">
          <ac:chgData name="Jorge Moreno" userId="17b5bd916609f155" providerId="LiveId" clId="{FA76C66B-319E-45CF-9A47-85B71E254D69}" dt="2023-06-18T15:45:32.711" v="2166" actId="2711"/>
          <ac:cxnSpMkLst>
            <pc:docMk/>
            <pc:sldMk cId="3775883417" sldId="1248"/>
            <ac:cxnSpMk id="97" creationId="{8E1E1F56-2AB5-42F4-A716-2BB7A19F49FB}"/>
          </ac:cxnSpMkLst>
        </pc:cxnChg>
        <pc:cxnChg chg="mod">
          <ac:chgData name="Jorge Moreno" userId="17b5bd916609f155" providerId="LiveId" clId="{FA76C66B-319E-45CF-9A47-85B71E254D69}" dt="2023-06-18T15:45:32.711" v="2166" actId="2711"/>
          <ac:cxnSpMkLst>
            <pc:docMk/>
            <pc:sldMk cId="3775883417" sldId="1248"/>
            <ac:cxnSpMk id="98" creationId="{AB384AC8-337E-41EC-9C5B-C316F53D1C54}"/>
          </ac:cxnSpMkLst>
        </pc:cxnChg>
        <pc:cxnChg chg="mod">
          <ac:chgData name="Jorge Moreno" userId="17b5bd916609f155" providerId="LiveId" clId="{FA76C66B-319E-45CF-9A47-85B71E254D69}" dt="2023-06-18T15:46:37.247" v="2170" actId="1035"/>
          <ac:cxnSpMkLst>
            <pc:docMk/>
            <pc:sldMk cId="3775883417" sldId="1248"/>
            <ac:cxnSpMk id="113" creationId="{B7FD94C5-17FD-4328-BF93-D1AEFC190E0A}"/>
          </ac:cxnSpMkLst>
        </pc:cxnChg>
        <pc:cxnChg chg="mod">
          <ac:chgData name="Jorge Moreno" userId="17b5bd916609f155" providerId="LiveId" clId="{FA76C66B-319E-45CF-9A47-85B71E254D69}" dt="2023-06-18T15:46:37.247" v="2170" actId="1035"/>
          <ac:cxnSpMkLst>
            <pc:docMk/>
            <pc:sldMk cId="3775883417" sldId="1248"/>
            <ac:cxnSpMk id="114" creationId="{520CCD8D-165F-47D9-B3C6-046083F06361}"/>
          </ac:cxnSpMkLst>
        </pc:cxnChg>
        <pc:cxnChg chg="mod">
          <ac:chgData name="Jorge Moreno" userId="17b5bd916609f155" providerId="LiveId" clId="{FA76C66B-319E-45CF-9A47-85B71E254D69}" dt="2023-06-18T15:45:32.711" v="2166" actId="2711"/>
          <ac:cxnSpMkLst>
            <pc:docMk/>
            <pc:sldMk cId="3775883417" sldId="1248"/>
            <ac:cxnSpMk id="118" creationId="{BC9E456A-0050-461E-AB34-F5ED316DAF11}"/>
          </ac:cxnSpMkLst>
        </pc:cxnChg>
        <pc:cxnChg chg="mod">
          <ac:chgData name="Jorge Moreno" userId="17b5bd916609f155" providerId="LiveId" clId="{FA76C66B-319E-45CF-9A47-85B71E254D69}" dt="2023-06-18T15:45:32.711" v="2166" actId="2711"/>
          <ac:cxnSpMkLst>
            <pc:docMk/>
            <pc:sldMk cId="3775883417" sldId="1248"/>
            <ac:cxnSpMk id="121" creationId="{0CDF5BF1-30CB-4EAE-9D03-8C6F805E6600}"/>
          </ac:cxnSpMkLst>
        </pc:cxnChg>
      </pc:sldChg>
      <pc:sldChg chg="delSp modSp mod addCm delCm">
        <pc:chgData name="Jorge Moreno" userId="17b5bd916609f155" providerId="LiveId" clId="{FA76C66B-319E-45CF-9A47-85B71E254D69}" dt="2023-06-21T09:37:40.672" v="2182" actId="1076"/>
        <pc:sldMkLst>
          <pc:docMk/>
          <pc:sldMk cId="4064362632" sldId="1281"/>
        </pc:sldMkLst>
        <pc:spChg chg="mod">
          <ac:chgData name="Jorge Moreno" userId="17b5bd916609f155" providerId="LiveId" clId="{FA76C66B-319E-45CF-9A47-85B71E254D69}" dt="2023-06-18T15:47:48.812" v="2175" actId="2711"/>
          <ac:spMkLst>
            <pc:docMk/>
            <pc:sldMk cId="4064362632" sldId="1281"/>
            <ac:spMk id="15" creationId="{F63F47E1-FF83-4383-8DBD-943B1F336005}"/>
          </ac:spMkLst>
        </pc:spChg>
        <pc:spChg chg="mod">
          <ac:chgData name="Jorge Moreno" userId="17b5bd916609f155" providerId="LiveId" clId="{FA76C66B-319E-45CF-9A47-85B71E254D69}" dt="2023-06-21T09:37:40.672" v="2182" actId="1076"/>
          <ac:spMkLst>
            <pc:docMk/>
            <pc:sldMk cId="4064362632" sldId="1281"/>
            <ac:spMk id="23" creationId="{39A347F6-87D2-4DF6-B73A-C71453E729DF}"/>
          </ac:spMkLst>
        </pc:spChg>
        <pc:cxnChg chg="del">
          <ac:chgData name="Jorge Moreno" userId="17b5bd916609f155" providerId="LiveId" clId="{FA76C66B-319E-45CF-9A47-85B71E254D69}" dt="2023-06-18T15:48:00.041" v="2176" actId="478"/>
          <ac:cxnSpMkLst>
            <pc:docMk/>
            <pc:sldMk cId="4064362632" sldId="1281"/>
            <ac:cxnSpMk id="44" creationId="{05974EB7-5D21-4F2D-ABCA-93F5319EE5B8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orge Moreno" userId="17b5bd916609f155" providerId="LiveId" clId="{FA76C66B-319E-45CF-9A47-85B71E254D69}" dt="2023-06-21T09:37:25.623" v="2180"/>
              <pc2:cmMkLst xmlns:pc2="http://schemas.microsoft.com/office/powerpoint/2019/9/main/command">
                <pc:docMk/>
                <pc:sldMk cId="4064362632" sldId="1281"/>
                <pc2:cmMk id="{B760C5C7-0462-4560-BA8B-186B356E5773}"/>
              </pc2:cmMkLst>
            </pc226:cmChg>
          </p:ext>
        </pc:extLst>
      </pc:sldChg>
      <pc:sldChg chg="del">
        <pc:chgData name="Jorge Moreno" userId="17b5bd916609f155" providerId="LiveId" clId="{FA76C66B-319E-45CF-9A47-85B71E254D69}" dt="2023-06-18T15:49:39.975" v="2178" actId="47"/>
        <pc:sldMkLst>
          <pc:docMk/>
          <pc:sldMk cId="885272254" sldId="1361"/>
        </pc:sldMkLst>
      </pc:sldChg>
      <pc:sldChg chg="addSp delSp modSp mod addCm">
        <pc:chgData name="Jorge Moreno" userId="17b5bd916609f155" providerId="LiveId" clId="{FA76C66B-319E-45CF-9A47-85B71E254D69}" dt="2023-06-22T09:55:30.840" v="2441"/>
        <pc:sldMkLst>
          <pc:docMk/>
          <pc:sldMk cId="1871394200" sldId="1362"/>
        </pc:sldMkLst>
        <pc:spChg chg="add mod">
          <ac:chgData name="Jorge Moreno" userId="17b5bd916609f155" providerId="LiveId" clId="{FA76C66B-319E-45CF-9A47-85B71E254D69}" dt="2023-06-21T09:51:06.710" v="2269" actId="571"/>
          <ac:spMkLst>
            <pc:docMk/>
            <pc:sldMk cId="1871394200" sldId="1362"/>
            <ac:spMk id="2" creationId="{10BE8C3D-7D89-CA16-BC0B-6528313E6DA5}"/>
          </ac:spMkLst>
        </pc:spChg>
        <pc:spChg chg="add mod">
          <ac:chgData name="Jorge Moreno" userId="17b5bd916609f155" providerId="LiveId" clId="{FA76C66B-319E-45CF-9A47-85B71E254D69}" dt="2023-06-21T09:51:06.710" v="2269" actId="571"/>
          <ac:spMkLst>
            <pc:docMk/>
            <pc:sldMk cId="1871394200" sldId="1362"/>
            <ac:spMk id="3" creationId="{7893CD83-7323-3A0D-6496-AAA4C4A823B0}"/>
          </ac:spMkLst>
        </pc:spChg>
        <pc:spChg chg="add del mod">
          <ac:chgData name="Jorge Moreno" userId="17b5bd916609f155" providerId="LiveId" clId="{FA76C66B-319E-45CF-9A47-85B71E254D69}" dt="2023-06-21T09:51:53.101" v="2277" actId="403"/>
          <ac:spMkLst>
            <pc:docMk/>
            <pc:sldMk cId="1871394200" sldId="1362"/>
            <ac:spMk id="4" creationId="{2E2CB2A3-0B58-4166-B4E2-59CF043B7647}"/>
          </ac:spMkLst>
        </pc:spChg>
        <pc:spChg chg="add del mod">
          <ac:chgData name="Jorge Moreno" userId="17b5bd916609f155" providerId="LiveId" clId="{FA76C66B-319E-45CF-9A47-85B71E254D69}" dt="2023-06-21T09:52:00.454" v="2278" actId="403"/>
          <ac:spMkLst>
            <pc:docMk/>
            <pc:sldMk cId="1871394200" sldId="1362"/>
            <ac:spMk id="5" creationId="{9161DC59-3272-44A3-8D3A-FB9049DCD19D}"/>
          </ac:spMkLst>
        </pc:spChg>
        <pc:spChg chg="add del mod">
          <ac:chgData name="Jorge Moreno" userId="17b5bd916609f155" providerId="LiveId" clId="{FA76C66B-319E-45CF-9A47-85B71E254D69}" dt="2023-06-21T15:32:02.163" v="2424" actId="14100"/>
          <ac:spMkLst>
            <pc:docMk/>
            <pc:sldMk cId="1871394200" sldId="1362"/>
            <ac:spMk id="6" creationId="{B65820F4-1EF7-4B20-8311-2815C76CD224}"/>
          </ac:spMkLst>
        </pc:spChg>
        <pc:spChg chg="add del mod">
          <ac:chgData name="Jorge Moreno" userId="17b5bd916609f155" providerId="LiveId" clId="{FA76C66B-319E-45CF-9A47-85B71E254D69}" dt="2023-06-21T15:32:33.933" v="2428" actId="14100"/>
          <ac:spMkLst>
            <pc:docMk/>
            <pc:sldMk cId="1871394200" sldId="1362"/>
            <ac:spMk id="7" creationId="{404C0908-359A-4588-B240-5F066014E8CB}"/>
          </ac:spMkLst>
        </pc:spChg>
        <pc:spChg chg="add del mod">
          <ac:chgData name="Jorge Moreno" userId="17b5bd916609f155" providerId="LiveId" clId="{FA76C66B-319E-45CF-9A47-85B71E254D69}" dt="2023-06-21T09:51:53.101" v="2277" actId="403"/>
          <ac:spMkLst>
            <pc:docMk/>
            <pc:sldMk cId="1871394200" sldId="1362"/>
            <ac:spMk id="8" creationId="{B61B021A-7BBA-4D59-84E2-5FD4A10BF904}"/>
          </ac:spMkLst>
        </pc:spChg>
        <pc:spChg chg="add del mod">
          <ac:chgData name="Jorge Moreno" userId="17b5bd916609f155" providerId="LiveId" clId="{FA76C66B-319E-45CF-9A47-85B71E254D69}" dt="2023-06-21T15:35:59.390" v="2429" actId="1076"/>
          <ac:spMkLst>
            <pc:docMk/>
            <pc:sldMk cId="1871394200" sldId="1362"/>
            <ac:spMk id="9" creationId="{F57E9E3B-5516-4A4A-9F44-61D279723A6F}"/>
          </ac:spMkLst>
        </pc:spChg>
        <pc:spChg chg="add mod">
          <ac:chgData name="Jorge Moreno" userId="17b5bd916609f155" providerId="LiveId" clId="{FA76C66B-319E-45CF-9A47-85B71E254D69}" dt="2023-06-21T09:51:06.710" v="2269" actId="571"/>
          <ac:spMkLst>
            <pc:docMk/>
            <pc:sldMk cId="1871394200" sldId="1362"/>
            <ac:spMk id="10" creationId="{09255B73-B8D0-F966-9DC7-FE874471069A}"/>
          </ac:spMkLst>
        </pc:spChg>
        <pc:spChg chg="add mod">
          <ac:chgData name="Jorge Moreno" userId="17b5bd916609f155" providerId="LiveId" clId="{FA76C66B-319E-45CF-9A47-85B71E254D69}" dt="2023-06-21T09:51:06.710" v="2269" actId="571"/>
          <ac:spMkLst>
            <pc:docMk/>
            <pc:sldMk cId="1871394200" sldId="1362"/>
            <ac:spMk id="11" creationId="{168B12EF-9502-3BA4-A3EB-B385DB0F2E40}"/>
          </ac:spMkLst>
        </pc:spChg>
        <pc:spChg chg="add mod">
          <ac:chgData name="Jorge Moreno" userId="17b5bd916609f155" providerId="LiveId" clId="{FA76C66B-319E-45CF-9A47-85B71E254D69}" dt="2023-06-21T09:51:06.710" v="2269" actId="571"/>
          <ac:spMkLst>
            <pc:docMk/>
            <pc:sldMk cId="1871394200" sldId="1362"/>
            <ac:spMk id="12" creationId="{9435AB91-198E-1A8C-1E24-AA8501775BAB}"/>
          </ac:spMkLst>
        </pc:spChg>
        <pc:spChg chg="add mod">
          <ac:chgData name="Jorge Moreno" userId="17b5bd916609f155" providerId="LiveId" clId="{FA76C66B-319E-45CF-9A47-85B71E254D69}" dt="2023-06-21T09:51:06.089" v="2268" actId="571"/>
          <ac:spMkLst>
            <pc:docMk/>
            <pc:sldMk cId="1871394200" sldId="1362"/>
            <ac:spMk id="13" creationId="{C488A5D6-A6FA-5713-367D-354514A42BF4}"/>
          </ac:spMkLst>
        </pc:spChg>
        <pc:spChg chg="add mod">
          <ac:chgData name="Jorge Moreno" userId="17b5bd916609f155" providerId="LiveId" clId="{FA76C66B-319E-45CF-9A47-85B71E254D69}" dt="2023-06-21T09:51:06.089" v="2268" actId="571"/>
          <ac:spMkLst>
            <pc:docMk/>
            <pc:sldMk cId="1871394200" sldId="1362"/>
            <ac:spMk id="14" creationId="{4D0EE083-D5C9-FA9D-9BD5-3D06AFD050C1}"/>
          </ac:spMkLst>
        </pc:spChg>
        <pc:spChg chg="add mod">
          <ac:chgData name="Jorge Moreno" userId="17b5bd916609f155" providerId="LiveId" clId="{FA76C66B-319E-45CF-9A47-85B71E254D69}" dt="2023-06-21T09:51:06.089" v="2268" actId="571"/>
          <ac:spMkLst>
            <pc:docMk/>
            <pc:sldMk cId="1871394200" sldId="1362"/>
            <ac:spMk id="15" creationId="{E4C29B0F-414F-62E8-7016-8D064AB4647A}"/>
          </ac:spMkLst>
        </pc:spChg>
        <pc:spChg chg="add mod">
          <ac:chgData name="Jorge Moreno" userId="17b5bd916609f155" providerId="LiveId" clId="{FA76C66B-319E-45CF-9A47-85B71E254D69}" dt="2023-06-21T09:51:06.089" v="2268" actId="571"/>
          <ac:spMkLst>
            <pc:docMk/>
            <pc:sldMk cId="1871394200" sldId="1362"/>
            <ac:spMk id="16" creationId="{BD438805-3594-A8D5-3C6B-49C0C2C4CE73}"/>
          </ac:spMkLst>
        </pc:spChg>
        <pc:spChg chg="add mod">
          <ac:chgData name="Jorge Moreno" userId="17b5bd916609f155" providerId="LiveId" clId="{FA76C66B-319E-45CF-9A47-85B71E254D69}" dt="2023-06-21T09:51:06.089" v="2268" actId="571"/>
          <ac:spMkLst>
            <pc:docMk/>
            <pc:sldMk cId="1871394200" sldId="1362"/>
            <ac:spMk id="17" creationId="{8C9CDDCB-CEAC-B0FF-14B0-5717CCCCF754}"/>
          </ac:spMkLst>
        </pc:spChg>
        <pc:spChg chg="add mod">
          <ac:chgData name="Jorge Moreno" userId="17b5bd916609f155" providerId="LiveId" clId="{FA76C66B-319E-45CF-9A47-85B71E254D69}" dt="2023-06-21T09:51:06.089" v="2268" actId="571"/>
          <ac:spMkLst>
            <pc:docMk/>
            <pc:sldMk cId="1871394200" sldId="1362"/>
            <ac:spMk id="18" creationId="{C762C580-A5AC-E3DC-9AD1-B521859BD39A}"/>
          </ac:spMkLst>
        </pc:spChg>
        <pc:spChg chg="add mod">
          <ac:chgData name="Jorge Moreno" userId="17b5bd916609f155" providerId="LiveId" clId="{FA76C66B-319E-45CF-9A47-85B71E254D69}" dt="2023-06-21T09:51:09.269" v="2271" actId="571"/>
          <ac:spMkLst>
            <pc:docMk/>
            <pc:sldMk cId="1871394200" sldId="1362"/>
            <ac:spMk id="19" creationId="{338A07F7-BDC0-0D98-544A-69DF5915575A}"/>
          </ac:spMkLst>
        </pc:spChg>
        <pc:spChg chg="add mod">
          <ac:chgData name="Jorge Moreno" userId="17b5bd916609f155" providerId="LiveId" clId="{FA76C66B-319E-45CF-9A47-85B71E254D69}" dt="2023-06-21T09:51:09.269" v="2271" actId="571"/>
          <ac:spMkLst>
            <pc:docMk/>
            <pc:sldMk cId="1871394200" sldId="1362"/>
            <ac:spMk id="20" creationId="{BF5B16F9-7658-0BBE-B3FD-4F21F314738E}"/>
          </ac:spMkLst>
        </pc:spChg>
        <pc:spChg chg="add mod">
          <ac:chgData name="Jorge Moreno" userId="17b5bd916609f155" providerId="LiveId" clId="{FA76C66B-319E-45CF-9A47-85B71E254D69}" dt="2023-06-21T09:51:09.269" v="2271" actId="571"/>
          <ac:spMkLst>
            <pc:docMk/>
            <pc:sldMk cId="1871394200" sldId="1362"/>
            <ac:spMk id="21" creationId="{6C8FC453-D971-4BFE-14CE-148BB24D9FEA}"/>
          </ac:spMkLst>
        </pc:spChg>
        <pc:spChg chg="add mod">
          <ac:chgData name="Jorge Moreno" userId="17b5bd916609f155" providerId="LiveId" clId="{FA76C66B-319E-45CF-9A47-85B71E254D69}" dt="2023-06-21T09:51:09.269" v="2271" actId="571"/>
          <ac:spMkLst>
            <pc:docMk/>
            <pc:sldMk cId="1871394200" sldId="1362"/>
            <ac:spMk id="22" creationId="{B5BBEC9D-D694-B802-0BBD-D1607905637D}"/>
          </ac:spMkLst>
        </pc:spChg>
        <pc:spChg chg="add mod">
          <ac:chgData name="Jorge Moreno" userId="17b5bd916609f155" providerId="LiveId" clId="{FA76C66B-319E-45CF-9A47-85B71E254D69}" dt="2023-06-21T09:51:09.269" v="2271" actId="571"/>
          <ac:spMkLst>
            <pc:docMk/>
            <pc:sldMk cId="1871394200" sldId="1362"/>
            <ac:spMk id="23" creationId="{7998EB30-C2CB-B5F0-576E-BFB375C6E6EF}"/>
          </ac:spMkLst>
        </pc:spChg>
        <pc:spChg chg="add mod">
          <ac:chgData name="Jorge Moreno" userId="17b5bd916609f155" providerId="LiveId" clId="{FA76C66B-319E-45CF-9A47-85B71E254D69}" dt="2023-06-21T09:51:09.269" v="2271" actId="571"/>
          <ac:spMkLst>
            <pc:docMk/>
            <pc:sldMk cId="1871394200" sldId="1362"/>
            <ac:spMk id="24" creationId="{0A017E80-C5AB-19D6-4C9A-19098196089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orge Moreno" userId="17b5bd916609f155" providerId="LiveId" clId="{FA76C66B-319E-45CF-9A47-85B71E254D69}" dt="2023-06-21T09:52:21.414" v="2279"/>
              <pc2:cmMkLst xmlns:pc2="http://schemas.microsoft.com/office/powerpoint/2019/9/main/command">
                <pc:docMk/>
                <pc:sldMk cId="1871394200" sldId="1362"/>
                <pc2:cmMk id="{FB81E477-7946-4B14-B3A8-AE95E853DEEF}"/>
              </pc2:cmMkLst>
            </pc226:cmChg>
            <pc226:cmChg xmlns:pc226="http://schemas.microsoft.com/office/powerpoint/2022/06/main/command" chg="add">
              <pc226:chgData name="Jorge Moreno" userId="17b5bd916609f155" providerId="LiveId" clId="{FA76C66B-319E-45CF-9A47-85B71E254D69}" dt="2023-06-22T09:55:30.840" v="2441"/>
              <pc2:cmMkLst xmlns:pc2="http://schemas.microsoft.com/office/powerpoint/2019/9/main/command">
                <pc:docMk/>
                <pc:sldMk cId="1871394200" sldId="1362"/>
                <pc2:cmMk id="{6ABBD894-A3DC-4342-A77C-A3E7678F8F0F}"/>
              </pc2:cmMkLst>
            </pc226:cmChg>
          </p:ext>
        </pc:extLst>
      </pc:sldChg>
      <pc:sldChg chg="addSp delSp modSp mod addCm delCm">
        <pc:chgData name="Jorge Moreno" userId="17b5bd916609f155" providerId="LiveId" clId="{FA76C66B-319E-45CF-9A47-85B71E254D69}" dt="2023-06-25T19:39:55.879" v="2451"/>
        <pc:sldMkLst>
          <pc:docMk/>
          <pc:sldMk cId="1342238142" sldId="1366"/>
        </pc:sldMkLst>
        <pc:spChg chg="mod">
          <ac:chgData name="Jorge Moreno" userId="17b5bd916609f155" providerId="LiveId" clId="{FA76C66B-319E-45CF-9A47-85B71E254D69}" dt="2023-06-18T10:34:55.015" v="926" actId="1038"/>
          <ac:spMkLst>
            <pc:docMk/>
            <pc:sldMk cId="1342238142" sldId="1366"/>
            <ac:spMk id="4" creationId="{9FBF8E7D-49CB-4E9D-BE7C-3F89D4EE6BB2}"/>
          </ac:spMkLst>
        </pc:spChg>
        <pc:spChg chg="mod">
          <ac:chgData name="Jorge Moreno" userId="17b5bd916609f155" providerId="LiveId" clId="{FA76C66B-319E-45CF-9A47-85B71E254D69}" dt="2023-06-18T10:35:43.592" v="935" actId="403"/>
          <ac:spMkLst>
            <pc:docMk/>
            <pc:sldMk cId="1342238142" sldId="1366"/>
            <ac:spMk id="5" creationId="{7A5E3DE8-3183-4E82-8B93-B9AB4F27293F}"/>
          </ac:spMkLst>
        </pc:spChg>
        <pc:spChg chg="mod">
          <ac:chgData name="Jorge Moreno" userId="17b5bd916609f155" providerId="LiveId" clId="{FA76C66B-319E-45CF-9A47-85B71E254D69}" dt="2023-06-18T10:35:43.592" v="935" actId="403"/>
          <ac:spMkLst>
            <pc:docMk/>
            <pc:sldMk cId="1342238142" sldId="1366"/>
            <ac:spMk id="7" creationId="{731C2DAB-92A5-4310-A0F6-5587E63B2E01}"/>
          </ac:spMkLst>
        </pc:spChg>
        <pc:spChg chg="mod">
          <ac:chgData name="Jorge Moreno" userId="17b5bd916609f155" providerId="LiveId" clId="{FA76C66B-319E-45CF-9A47-85B71E254D69}" dt="2023-06-18T10:36:00.391" v="937" actId="20577"/>
          <ac:spMkLst>
            <pc:docMk/>
            <pc:sldMk cId="1342238142" sldId="1366"/>
            <ac:spMk id="8" creationId="{C129A490-C61B-430E-AF43-7D88667BC7B5}"/>
          </ac:spMkLst>
        </pc:spChg>
        <pc:spChg chg="del">
          <ac:chgData name="Jorge Moreno" userId="17b5bd916609f155" providerId="LiveId" clId="{FA76C66B-319E-45CF-9A47-85B71E254D69}" dt="2023-06-16T15:47:00.976" v="1" actId="478"/>
          <ac:spMkLst>
            <pc:docMk/>
            <pc:sldMk cId="1342238142" sldId="1366"/>
            <ac:spMk id="9" creationId="{61E5639B-5FBD-0B9B-7DDF-2AE65509FA0F}"/>
          </ac:spMkLst>
        </pc:spChg>
        <pc:spChg chg="add mod">
          <ac:chgData name="Jorge Moreno" userId="17b5bd916609f155" providerId="LiveId" clId="{FA76C66B-319E-45CF-9A47-85B71E254D69}" dt="2023-06-18T10:57:02.962" v="972" actId="20577"/>
          <ac:spMkLst>
            <pc:docMk/>
            <pc:sldMk cId="1342238142" sldId="1366"/>
            <ac:spMk id="12" creationId="{97DAC9B6-14AF-86A0-5DF8-8514A5E2920A}"/>
          </ac:spMkLst>
        </pc:spChg>
        <pc:spChg chg="mod">
          <ac:chgData name="Jorge Moreno" userId="17b5bd916609f155" providerId="LiveId" clId="{FA76C66B-319E-45CF-9A47-85B71E254D69}" dt="2023-06-18T10:37:32.711" v="940" actId="2711"/>
          <ac:spMkLst>
            <pc:docMk/>
            <pc:sldMk cId="1342238142" sldId="1366"/>
            <ac:spMk id="17" creationId="{CD148425-746C-4810-A8C0-73FF02A03881}"/>
          </ac:spMkLst>
        </pc:spChg>
        <pc:spChg chg="mod">
          <ac:chgData name="Jorge Moreno" userId="17b5bd916609f155" providerId="LiveId" clId="{FA76C66B-319E-45CF-9A47-85B71E254D69}" dt="2023-06-18T10:39:06.091" v="942" actId="255"/>
          <ac:spMkLst>
            <pc:docMk/>
            <pc:sldMk cId="1342238142" sldId="1366"/>
            <ac:spMk id="18" creationId="{8FA6D9CA-B8DD-49CE-8902-C7A76B25B2D6}"/>
          </ac:spMkLst>
        </pc:spChg>
        <pc:spChg chg="mod">
          <ac:chgData name="Jorge Moreno" userId="17b5bd916609f155" providerId="LiveId" clId="{FA76C66B-319E-45CF-9A47-85B71E254D69}" dt="2023-06-18T10:39:27.995" v="943" actId="2711"/>
          <ac:spMkLst>
            <pc:docMk/>
            <pc:sldMk cId="1342238142" sldId="1366"/>
            <ac:spMk id="20" creationId="{83C85604-2FFB-4B03-93D1-006C693F7F7F}"/>
          </ac:spMkLst>
        </pc:spChg>
        <pc:spChg chg="mod">
          <ac:chgData name="Jorge Moreno" userId="17b5bd916609f155" providerId="LiveId" clId="{FA76C66B-319E-45CF-9A47-85B71E254D69}" dt="2023-06-18T10:39:06.091" v="942" actId="255"/>
          <ac:spMkLst>
            <pc:docMk/>
            <pc:sldMk cId="1342238142" sldId="1366"/>
            <ac:spMk id="21" creationId="{FEF4048C-D62A-47F7-B898-62D09B9AE070}"/>
          </ac:spMkLst>
        </pc:spChg>
        <pc:spChg chg="mod">
          <ac:chgData name="Jorge Moreno" userId="17b5bd916609f155" providerId="LiveId" clId="{FA76C66B-319E-45CF-9A47-85B71E254D69}" dt="2023-06-18T10:35:43.592" v="935" actId="403"/>
          <ac:spMkLst>
            <pc:docMk/>
            <pc:sldMk cId="1342238142" sldId="1366"/>
            <ac:spMk id="25" creationId="{A7F98831-A1D8-445B-A313-84F8CA691949}"/>
          </ac:spMkLst>
        </pc:spChg>
        <pc:spChg chg="mod">
          <ac:chgData name="Jorge Moreno" userId="17b5bd916609f155" providerId="LiveId" clId="{FA76C66B-319E-45CF-9A47-85B71E254D69}" dt="2023-06-18T10:35:43.592" v="935" actId="403"/>
          <ac:spMkLst>
            <pc:docMk/>
            <pc:sldMk cId="1342238142" sldId="1366"/>
            <ac:spMk id="26" creationId="{A147321C-00EE-4C28-B451-5D28B5829038}"/>
          </ac:spMkLst>
        </pc:spChg>
        <pc:spChg chg="mod">
          <ac:chgData name="Jorge Moreno" userId="17b5bd916609f155" providerId="LiveId" clId="{FA76C66B-319E-45CF-9A47-85B71E254D69}" dt="2023-06-18T10:39:06.091" v="942" actId="255"/>
          <ac:spMkLst>
            <pc:docMk/>
            <pc:sldMk cId="1342238142" sldId="1366"/>
            <ac:spMk id="27" creationId="{653E330F-E7A6-462D-BE0C-16E713B1629C}"/>
          </ac:spMkLst>
        </pc:spChg>
        <pc:spChg chg="mod">
          <ac:chgData name="Jorge Moreno" userId="17b5bd916609f155" providerId="LiveId" clId="{FA76C66B-319E-45CF-9A47-85B71E254D69}" dt="2023-06-18T10:35:43.592" v="935" actId="403"/>
          <ac:spMkLst>
            <pc:docMk/>
            <pc:sldMk cId="1342238142" sldId="1366"/>
            <ac:spMk id="28" creationId="{D7CD71DD-2A30-4AED-9A29-309B1B67B47F}"/>
          </ac:spMkLst>
        </pc:spChg>
        <pc:grpChg chg="mod">
          <ac:chgData name="Jorge Moreno" userId="17b5bd916609f155" providerId="LiveId" clId="{FA76C66B-319E-45CF-9A47-85B71E254D69}" dt="2023-06-18T10:40:19.029" v="949" actId="1035"/>
          <ac:grpSpMkLst>
            <pc:docMk/>
            <pc:sldMk cId="1342238142" sldId="1366"/>
            <ac:grpSpMk id="2" creationId="{DBE5E518-B087-4C2B-8AA9-20B7FC91607A}"/>
          </ac:grpSpMkLst>
        </pc:grpChg>
        <pc:grpChg chg="mod">
          <ac:chgData name="Jorge Moreno" userId="17b5bd916609f155" providerId="LiveId" clId="{FA76C66B-319E-45CF-9A47-85B71E254D69}" dt="2023-06-18T10:40:19.029" v="949" actId="1035"/>
          <ac:grpSpMkLst>
            <pc:docMk/>
            <pc:sldMk cId="1342238142" sldId="1366"/>
            <ac:grpSpMk id="3" creationId="{F9131604-4D3A-45F0-A32D-58C94B9D734B}"/>
          </ac:grpSpMkLst>
        </pc:grpChg>
        <pc:grpChg chg="mod">
          <ac:chgData name="Jorge Moreno" userId="17b5bd916609f155" providerId="LiveId" clId="{FA76C66B-319E-45CF-9A47-85B71E254D69}" dt="2023-06-18T10:35:06.952" v="931" actId="1036"/>
          <ac:grpSpMkLst>
            <pc:docMk/>
            <pc:sldMk cId="1342238142" sldId="1366"/>
            <ac:grpSpMk id="11" creationId="{F44C9DAF-57A0-4E75-B103-F19B1A60DD8F}"/>
          </ac:grpSpMkLst>
        </pc:grpChg>
        <pc:picChg chg="mod">
          <ac:chgData name="Jorge Moreno" userId="17b5bd916609f155" providerId="LiveId" clId="{FA76C66B-319E-45CF-9A47-85B71E254D69}" dt="2023-06-18T10:35:50.049" v="936" actId="1038"/>
          <ac:picMkLst>
            <pc:docMk/>
            <pc:sldMk cId="1342238142" sldId="1366"/>
            <ac:picMk id="10" creationId="{F91E6E50-ABA8-42B2-B721-22474C6B133B}"/>
          </ac:picMkLst>
        </pc:picChg>
        <pc:cxnChg chg="mod">
          <ac:chgData name="Jorge Moreno" userId="17b5bd916609f155" providerId="LiveId" clId="{FA76C66B-319E-45CF-9A47-85B71E254D69}" dt="2023-06-18T10:35:06.952" v="931" actId="1036"/>
          <ac:cxnSpMkLst>
            <pc:docMk/>
            <pc:sldMk cId="1342238142" sldId="1366"/>
            <ac:cxnSpMk id="6" creationId="{EA0965A4-3934-4150-B340-C3703711BBCB}"/>
          </ac:cxnSpMkLst>
        </pc:cxnChg>
        <pc:cxnChg chg="mod">
          <ac:chgData name="Jorge Moreno" userId="17b5bd916609f155" providerId="LiveId" clId="{FA76C66B-319E-45CF-9A47-85B71E254D69}" dt="2023-06-18T10:36:24.721" v="939" actId="1076"/>
          <ac:cxnSpMkLst>
            <pc:docMk/>
            <pc:sldMk cId="1342238142" sldId="1366"/>
            <ac:cxnSpMk id="13" creationId="{C41FFDCB-579C-4141-A163-F79ECEC4716C}"/>
          </ac:cxnSpMkLst>
        </pc:cxnChg>
        <pc:cxnChg chg="mod">
          <ac:chgData name="Jorge Moreno" userId="17b5bd916609f155" providerId="LiveId" clId="{FA76C66B-319E-45CF-9A47-85B71E254D69}" dt="2023-06-18T10:39:44.366" v="946" actId="1076"/>
          <ac:cxnSpMkLst>
            <pc:docMk/>
            <pc:sldMk cId="1342238142" sldId="1366"/>
            <ac:cxnSpMk id="19" creationId="{594DB8D8-F6DB-4564-BDE1-36C1E31C049B}"/>
          </ac:cxnSpMkLst>
        </pc:cxnChg>
        <pc:cxnChg chg="mod">
          <ac:chgData name="Jorge Moreno" userId="17b5bd916609f155" providerId="LiveId" clId="{FA76C66B-319E-45CF-9A47-85B71E254D69}" dt="2023-06-18T10:35:06.952" v="931" actId="1036"/>
          <ac:cxnSpMkLst>
            <pc:docMk/>
            <pc:sldMk cId="1342238142" sldId="1366"/>
            <ac:cxnSpMk id="29" creationId="{44D51A6C-4C87-4693-A060-9BC0716B254E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orge Moreno" userId="17b5bd916609f155" providerId="LiveId" clId="{FA76C66B-319E-45CF-9A47-85B71E254D69}" dt="2023-06-25T19:39:55.879" v="2451"/>
              <pc2:cmMkLst xmlns:pc2="http://schemas.microsoft.com/office/powerpoint/2019/9/main/command">
                <pc:docMk/>
                <pc:sldMk cId="1342238142" sldId="1366"/>
                <pc2:cmMk id="{C5DE3B8D-9B12-49AD-94F2-73E77C7AB1A7}"/>
              </pc2:cmMkLst>
            </pc226:cmChg>
          </p:ext>
        </pc:extLst>
      </pc:sldChg>
      <pc:sldChg chg="addSp delSp modSp mod modShow addCm delCm modNotesTx">
        <pc:chgData name="Jorge Moreno" userId="17b5bd916609f155" providerId="LiveId" clId="{FA76C66B-319E-45CF-9A47-85B71E254D69}" dt="2023-06-25T19:40:09.053" v="2453" actId="729"/>
        <pc:sldMkLst>
          <pc:docMk/>
          <pc:sldMk cId="3706138294" sldId="1368"/>
        </pc:sldMkLst>
        <pc:spChg chg="add del mod">
          <ac:chgData name="Jorge Moreno" userId="17b5bd916609f155" providerId="LiveId" clId="{FA76C66B-319E-45CF-9A47-85B71E254D69}" dt="2023-06-18T10:54:36.824" v="959"/>
          <ac:spMkLst>
            <pc:docMk/>
            <pc:sldMk cId="3706138294" sldId="1368"/>
            <ac:spMk id="2" creationId="{54982907-BE86-CF20-DD8C-13EAB9B129F5}"/>
          </ac:spMkLst>
        </pc:spChg>
        <pc:spChg chg="del">
          <ac:chgData name="Jorge Moreno" userId="17b5bd916609f155" providerId="LiveId" clId="{FA76C66B-319E-45CF-9A47-85B71E254D69}" dt="2023-06-17T13:50:51.345" v="493" actId="478"/>
          <ac:spMkLst>
            <pc:docMk/>
            <pc:sldMk cId="3706138294" sldId="1368"/>
            <ac:spMk id="2" creationId="{99648C89-7614-F988-498B-6B804BF45A66}"/>
          </ac:spMkLst>
        </pc:spChg>
        <pc:spChg chg="mod">
          <ac:chgData name="Jorge Moreno" userId="17b5bd916609f155" providerId="LiveId" clId="{FA76C66B-319E-45CF-9A47-85B71E254D69}" dt="2023-06-18T11:04:04.737" v="997" actId="1076"/>
          <ac:spMkLst>
            <pc:docMk/>
            <pc:sldMk cId="3706138294" sldId="1368"/>
            <ac:spMk id="4" creationId="{CFFFAB43-E7F0-9806-695D-08E94F938D41}"/>
          </ac:spMkLst>
        </pc:spChg>
        <pc:spChg chg="add del mod">
          <ac:chgData name="Jorge Moreno" userId="17b5bd916609f155" providerId="LiveId" clId="{FA76C66B-319E-45CF-9A47-85B71E254D69}" dt="2023-06-18T10:54:59.570" v="966" actId="1076"/>
          <ac:spMkLst>
            <pc:docMk/>
            <pc:sldMk cId="3706138294" sldId="1368"/>
            <ac:spMk id="5" creationId="{00000000-0000-0000-0000-000000000000}"/>
          </ac:spMkLst>
        </pc:spChg>
        <pc:spChg chg="mod">
          <ac:chgData name="Jorge Moreno" userId="17b5bd916609f155" providerId="LiveId" clId="{FA76C66B-319E-45CF-9A47-85B71E254D69}" dt="2023-06-18T11:02:17.089" v="980" actId="403"/>
          <ac:spMkLst>
            <pc:docMk/>
            <pc:sldMk cId="3706138294" sldId="1368"/>
            <ac:spMk id="6" creationId="{EE0EE833-0EE7-43C8-8327-28898CD2EA84}"/>
          </ac:spMkLst>
        </pc:spChg>
        <pc:spChg chg="mod">
          <ac:chgData name="Jorge Moreno" userId="17b5bd916609f155" providerId="LiveId" clId="{FA76C66B-319E-45CF-9A47-85B71E254D69}" dt="2023-06-18T11:03:57.187" v="996" actId="403"/>
          <ac:spMkLst>
            <pc:docMk/>
            <pc:sldMk cId="3706138294" sldId="1368"/>
            <ac:spMk id="9" creationId="{195B6D90-5FE3-AAAB-A7B8-F73DFC7307E7}"/>
          </ac:spMkLst>
        </pc:spChg>
        <pc:spChg chg="mod">
          <ac:chgData name="Jorge Moreno" userId="17b5bd916609f155" providerId="LiveId" clId="{FA76C66B-319E-45CF-9A47-85B71E254D69}" dt="2023-06-18T11:06:26.402" v="1014" actId="403"/>
          <ac:spMkLst>
            <pc:docMk/>
            <pc:sldMk cId="3706138294" sldId="1368"/>
            <ac:spMk id="23" creationId="{C8831DBE-6413-490C-BD1E-09C790423202}"/>
          </ac:spMkLst>
        </pc:spChg>
        <pc:spChg chg="mod">
          <ac:chgData name="Jorge Moreno" userId="17b5bd916609f155" providerId="LiveId" clId="{FA76C66B-319E-45CF-9A47-85B71E254D69}" dt="2023-06-18T11:07:47.424" v="1026" actId="1037"/>
          <ac:spMkLst>
            <pc:docMk/>
            <pc:sldMk cId="3706138294" sldId="1368"/>
            <ac:spMk id="43" creationId="{B0A610DE-FCE8-4301-9D97-54E14083651E}"/>
          </ac:spMkLst>
        </pc:spChg>
        <pc:spChg chg="mod">
          <ac:chgData name="Jorge Moreno" userId="17b5bd916609f155" providerId="LiveId" clId="{FA76C66B-319E-45CF-9A47-85B71E254D69}" dt="2023-06-18T11:07:26.670" v="1022" actId="1037"/>
          <ac:spMkLst>
            <pc:docMk/>
            <pc:sldMk cId="3706138294" sldId="1368"/>
            <ac:spMk id="44" creationId="{012B71A0-D23B-4A14-B17F-D5E6E5913518}"/>
          </ac:spMkLst>
        </pc:spChg>
        <pc:spChg chg="mod">
          <ac:chgData name="Jorge Moreno" userId="17b5bd916609f155" providerId="LiveId" clId="{FA76C66B-319E-45CF-9A47-85B71E254D69}" dt="2023-06-18T11:02:38.169" v="984" actId="403"/>
          <ac:spMkLst>
            <pc:docMk/>
            <pc:sldMk cId="3706138294" sldId="1368"/>
            <ac:spMk id="45" creationId="{EDCAE6D4-469E-4BDB-89DF-2A1A692A3804}"/>
          </ac:spMkLst>
        </pc:spChg>
        <pc:grpChg chg="add mod">
          <ac:chgData name="Jorge Moreno" userId="17b5bd916609f155" providerId="LiveId" clId="{FA76C66B-319E-45CF-9A47-85B71E254D69}" dt="2023-06-18T11:07:35.826" v="1024" actId="1038"/>
          <ac:grpSpMkLst>
            <pc:docMk/>
            <pc:sldMk cId="3706138294" sldId="1368"/>
            <ac:grpSpMk id="3" creationId="{70892E1C-BBFB-C8E1-699F-27020135549C}"/>
          </ac:grpSpMkLst>
        </pc:grpChg>
        <pc:graphicFrameChg chg="mod modGraphic">
          <ac:chgData name="Jorge Moreno" userId="17b5bd916609f155" providerId="LiveId" clId="{FA76C66B-319E-45CF-9A47-85B71E254D69}" dt="2023-06-22T08:59:18.813" v="2436" actId="20577"/>
          <ac:graphicFrameMkLst>
            <pc:docMk/>
            <pc:sldMk cId="3706138294" sldId="1368"/>
            <ac:graphicFrameMk id="11" creationId="{AD3BC124-BB0E-4534-BDE8-AA51228FDDC4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orge Moreno" userId="17b5bd916609f155" providerId="LiveId" clId="{FA76C66B-319E-45CF-9A47-85B71E254D69}" dt="2023-06-25T19:40:03.157" v="2452"/>
              <pc2:cmMkLst xmlns:pc2="http://schemas.microsoft.com/office/powerpoint/2019/9/main/command">
                <pc:docMk/>
                <pc:sldMk cId="3706138294" sldId="1368"/>
                <pc2:cmMk id="{3EAFD4C1-51D1-4717-9B49-F32009F304E2}"/>
              </pc2:cmMkLst>
            </pc226:cmChg>
          </p:ext>
        </pc:extLst>
      </pc:sldChg>
      <pc:sldChg chg="del">
        <pc:chgData name="Jorge Moreno" userId="17b5bd916609f155" providerId="LiveId" clId="{FA76C66B-319E-45CF-9A47-85B71E254D69}" dt="2023-06-16T15:46:01.910" v="0" actId="47"/>
        <pc:sldMkLst>
          <pc:docMk/>
          <pc:sldMk cId="2572186205" sldId="1369"/>
        </pc:sldMkLst>
      </pc:sldChg>
      <pc:sldChg chg="addSp delSp modSp new del mod ord modAnim">
        <pc:chgData name="Jorge Moreno" userId="17b5bd916609f155" providerId="LiveId" clId="{FA76C66B-319E-45CF-9A47-85B71E254D69}" dt="2023-06-18T09:54:22.555" v="658" actId="47"/>
        <pc:sldMkLst>
          <pc:docMk/>
          <pc:sldMk cId="3172569175" sldId="1369"/>
        </pc:sldMkLst>
        <pc:spChg chg="del mod">
          <ac:chgData name="Jorge Moreno" userId="17b5bd916609f155" providerId="LiveId" clId="{FA76C66B-319E-45CF-9A47-85B71E254D69}" dt="2023-06-17T13:35:01.003" v="467" actId="478"/>
          <ac:spMkLst>
            <pc:docMk/>
            <pc:sldMk cId="3172569175" sldId="1369"/>
            <ac:spMk id="2" creationId="{5169E2B0-4870-1F0B-D105-5CAF2CA944F1}"/>
          </ac:spMkLst>
        </pc:spChg>
        <pc:spChg chg="del">
          <ac:chgData name="Jorge Moreno" userId="17b5bd916609f155" providerId="LiveId" clId="{FA76C66B-319E-45CF-9A47-85B71E254D69}" dt="2023-06-17T13:35:04.997" v="469" actId="478"/>
          <ac:spMkLst>
            <pc:docMk/>
            <pc:sldMk cId="3172569175" sldId="1369"/>
            <ac:spMk id="3" creationId="{46A16E72-DB1F-B447-6572-D9379D8BFAEA}"/>
          </ac:spMkLst>
        </pc:spChg>
        <pc:spChg chg="add mod">
          <ac:chgData name="Jorge Moreno" userId="17b5bd916609f155" providerId="LiveId" clId="{FA76C66B-319E-45CF-9A47-85B71E254D69}" dt="2023-06-17T13:34:57.312" v="466" actId="20577"/>
          <ac:spMkLst>
            <pc:docMk/>
            <pc:sldMk cId="3172569175" sldId="1369"/>
            <ac:spMk id="4" creationId="{1FD2D6C9-01A9-7D96-A703-641BF25FD2C0}"/>
          </ac:spMkLst>
        </pc:spChg>
        <pc:spChg chg="add del mod">
          <ac:chgData name="Jorge Moreno" userId="17b5bd916609f155" providerId="LiveId" clId="{FA76C66B-319E-45CF-9A47-85B71E254D69}" dt="2023-06-17T13:35:02.879" v="468" actId="478"/>
          <ac:spMkLst>
            <pc:docMk/>
            <pc:sldMk cId="3172569175" sldId="1369"/>
            <ac:spMk id="6" creationId="{0AC90085-462C-0C7B-82A3-52315849BAC3}"/>
          </ac:spMkLst>
        </pc:spChg>
        <pc:spChg chg="add mod">
          <ac:chgData name="Jorge Moreno" userId="17b5bd916609f155" providerId="LiveId" clId="{FA76C66B-319E-45CF-9A47-85B71E254D69}" dt="2023-06-17T13:39:12.554" v="492" actId="1036"/>
          <ac:spMkLst>
            <pc:docMk/>
            <pc:sldMk cId="3172569175" sldId="1369"/>
            <ac:spMk id="8" creationId="{C6C83139-51E9-F35C-2591-B09FACCB323B}"/>
          </ac:spMkLst>
        </pc:spChg>
        <pc:spChg chg="mod">
          <ac:chgData name="Jorge Moreno" userId="17b5bd916609f155" providerId="LiveId" clId="{FA76C66B-319E-45CF-9A47-85B71E254D69}" dt="2023-06-17T13:37:23.480" v="470"/>
          <ac:spMkLst>
            <pc:docMk/>
            <pc:sldMk cId="3172569175" sldId="1369"/>
            <ac:spMk id="10" creationId="{8AC6C828-1164-9B58-1D74-1858752ABF4F}"/>
          </ac:spMkLst>
        </pc:spChg>
        <pc:grpChg chg="add mod">
          <ac:chgData name="Jorge Moreno" userId="17b5bd916609f155" providerId="LiveId" clId="{FA76C66B-319E-45CF-9A47-85B71E254D69}" dt="2023-06-17T13:38:02.203" v="485" actId="1076"/>
          <ac:grpSpMkLst>
            <pc:docMk/>
            <pc:sldMk cId="3172569175" sldId="1369"/>
            <ac:grpSpMk id="9" creationId="{A2C940A4-4457-53DD-597C-2F2F179AEBED}"/>
          </ac:grpSpMkLst>
        </pc:grpChg>
        <pc:picChg chg="add mod">
          <ac:chgData name="Jorge Moreno" userId="17b5bd916609f155" providerId="LiveId" clId="{FA76C66B-319E-45CF-9A47-85B71E254D69}" dt="2023-06-17T13:37:47.512" v="482" actId="1037"/>
          <ac:picMkLst>
            <pc:docMk/>
            <pc:sldMk cId="3172569175" sldId="1369"/>
            <ac:picMk id="7" creationId="{6AB31074-D71C-37C2-3F21-876B9D72ACEE}"/>
          </ac:picMkLst>
        </pc:picChg>
        <pc:cxnChg chg="mod">
          <ac:chgData name="Jorge Moreno" userId="17b5bd916609f155" providerId="LiveId" clId="{FA76C66B-319E-45CF-9A47-85B71E254D69}" dt="2023-06-17T13:38:00.271" v="484" actId="14100"/>
          <ac:cxnSpMkLst>
            <pc:docMk/>
            <pc:sldMk cId="3172569175" sldId="1369"/>
            <ac:cxnSpMk id="11" creationId="{057E2D38-56FF-037C-BF3E-8B7F9F037D57}"/>
          </ac:cxnSpMkLst>
        </pc:cxnChg>
      </pc:sldChg>
      <pc:sldChg chg="add del mod modShow">
        <pc:chgData name="Jorge Moreno" userId="17b5bd916609f155" providerId="LiveId" clId="{FA76C66B-319E-45CF-9A47-85B71E254D69}" dt="2023-06-18T10:23:46.987" v="797" actId="47"/>
        <pc:sldMkLst>
          <pc:docMk/>
          <pc:sldMk cId="1551098376" sldId="1370"/>
        </pc:sldMkLst>
      </pc:sldChg>
      <pc:sldChg chg="addSp delSp modSp add mod ord">
        <pc:chgData name="Jorge Moreno" userId="17b5bd916609f155" providerId="LiveId" clId="{FA76C66B-319E-45CF-9A47-85B71E254D69}" dt="2023-06-21T15:27:35.117" v="2423" actId="207"/>
        <pc:sldMkLst>
          <pc:docMk/>
          <pc:sldMk cId="4264998090" sldId="1370"/>
        </pc:sldMkLst>
        <pc:spChg chg="del mod">
          <ac:chgData name="Jorge Moreno" userId="17b5bd916609f155" providerId="LiveId" clId="{FA76C66B-319E-45CF-9A47-85B71E254D69}" dt="2023-06-18T13:53:56.647" v="1917" actId="478"/>
          <ac:spMkLst>
            <pc:docMk/>
            <pc:sldMk cId="4264998090" sldId="1370"/>
            <ac:spMk id="2" creationId="{B558AB2F-1719-4B11-ACEF-0BB079103F59}"/>
          </ac:spMkLst>
        </pc:spChg>
        <pc:spChg chg="add del mod">
          <ac:chgData name="Jorge Moreno" userId="17b5bd916609f155" providerId="LiveId" clId="{FA76C66B-319E-45CF-9A47-85B71E254D69}" dt="2023-06-18T13:54:00.135" v="1919" actId="478"/>
          <ac:spMkLst>
            <pc:docMk/>
            <pc:sldMk cId="4264998090" sldId="1370"/>
            <ac:spMk id="24" creationId="{10E17E26-1765-ECF9-85B5-D2AEF0EA3407}"/>
          </ac:spMkLst>
        </pc:spChg>
        <pc:spChg chg="mod">
          <ac:chgData name="Jorge Moreno" userId="17b5bd916609f155" providerId="LiveId" clId="{FA76C66B-319E-45CF-9A47-85B71E254D69}" dt="2023-06-18T14:19:04.361" v="2129" actId="164"/>
          <ac:spMkLst>
            <pc:docMk/>
            <pc:sldMk cId="4264998090" sldId="1370"/>
            <ac:spMk id="25" creationId="{4DF69C2D-E11A-5203-1471-B066BF677658}"/>
          </ac:spMkLst>
        </pc:spChg>
        <pc:spChg chg="add mod">
          <ac:chgData name="Jorge Moreno" userId="17b5bd916609f155" providerId="LiveId" clId="{FA76C66B-319E-45CF-9A47-85B71E254D69}" dt="2023-06-18T13:53:57.018" v="1918"/>
          <ac:spMkLst>
            <pc:docMk/>
            <pc:sldMk cId="4264998090" sldId="1370"/>
            <ac:spMk id="26" creationId="{5C001C8D-06B3-10A5-E286-0149D4D27C25}"/>
          </ac:spMkLst>
        </pc:spChg>
        <pc:spChg chg="mod">
          <ac:chgData name="Jorge Moreno" userId="17b5bd916609f155" providerId="LiveId" clId="{FA76C66B-319E-45CF-9A47-85B71E254D69}" dt="2023-06-18T14:19:04.361" v="2129" actId="164"/>
          <ac:spMkLst>
            <pc:docMk/>
            <pc:sldMk cId="4264998090" sldId="1370"/>
            <ac:spMk id="28" creationId="{19085934-A496-4E81-F571-0D4C3342B1C7}"/>
          </ac:spMkLst>
        </pc:spChg>
        <pc:spChg chg="mod">
          <ac:chgData name="Jorge Moreno" userId="17b5bd916609f155" providerId="LiveId" clId="{FA76C66B-319E-45CF-9A47-85B71E254D69}" dt="2023-06-18T14:14:45.021" v="2107"/>
          <ac:spMkLst>
            <pc:docMk/>
            <pc:sldMk cId="4264998090" sldId="1370"/>
            <ac:spMk id="31" creationId="{8E1424AF-F50A-2C93-D569-D41E7C447643}"/>
          </ac:spMkLst>
        </pc:spChg>
        <pc:spChg chg="mod">
          <ac:chgData name="Jorge Moreno" userId="17b5bd916609f155" providerId="LiveId" clId="{FA76C66B-319E-45CF-9A47-85B71E254D69}" dt="2023-06-18T14:14:45.021" v="2107"/>
          <ac:spMkLst>
            <pc:docMk/>
            <pc:sldMk cId="4264998090" sldId="1370"/>
            <ac:spMk id="32" creationId="{9117DEC2-8AE5-53C1-94E9-2FB8F3A1AB48}"/>
          </ac:spMkLst>
        </pc:spChg>
        <pc:spChg chg="del mod">
          <ac:chgData name="Jorge Moreno" userId="17b5bd916609f155" providerId="LiveId" clId="{FA76C66B-319E-45CF-9A47-85B71E254D69}" dt="2023-06-18T14:16:22.216" v="2114" actId="478"/>
          <ac:spMkLst>
            <pc:docMk/>
            <pc:sldMk cId="4264998090" sldId="1370"/>
            <ac:spMk id="34" creationId="{EE357763-B09F-A0B2-66E3-ECE741BE3FA6}"/>
          </ac:spMkLst>
        </pc:spChg>
        <pc:spChg chg="mod">
          <ac:chgData name="Jorge Moreno" userId="17b5bd916609f155" providerId="LiveId" clId="{FA76C66B-319E-45CF-9A47-85B71E254D69}" dt="2023-06-18T14:14:45.021" v="2107"/>
          <ac:spMkLst>
            <pc:docMk/>
            <pc:sldMk cId="4264998090" sldId="1370"/>
            <ac:spMk id="35" creationId="{1DFF23DC-58A3-C7D8-DFAD-181C90E69B12}"/>
          </ac:spMkLst>
        </pc:spChg>
        <pc:spChg chg="mod">
          <ac:chgData name="Jorge Moreno" userId="17b5bd916609f155" providerId="LiveId" clId="{FA76C66B-319E-45CF-9A47-85B71E254D69}" dt="2023-06-18T14:14:45.021" v="2107"/>
          <ac:spMkLst>
            <pc:docMk/>
            <pc:sldMk cId="4264998090" sldId="1370"/>
            <ac:spMk id="36" creationId="{50E9D40A-E091-AB15-FEE2-4C175729C887}"/>
          </ac:spMkLst>
        </pc:spChg>
        <pc:spChg chg="mod">
          <ac:chgData name="Jorge Moreno" userId="17b5bd916609f155" providerId="LiveId" clId="{FA76C66B-319E-45CF-9A47-85B71E254D69}" dt="2023-06-21T15:27:35.117" v="2423" actId="207"/>
          <ac:spMkLst>
            <pc:docMk/>
            <pc:sldMk cId="4264998090" sldId="1370"/>
            <ac:spMk id="37" creationId="{B166D3DA-2D61-5994-B96D-CAD800931F77}"/>
          </ac:spMkLst>
        </pc:spChg>
        <pc:spChg chg="mod">
          <ac:chgData name="Jorge Moreno" userId="17b5bd916609f155" providerId="LiveId" clId="{FA76C66B-319E-45CF-9A47-85B71E254D69}" dt="2023-06-18T14:14:45.021" v="2107"/>
          <ac:spMkLst>
            <pc:docMk/>
            <pc:sldMk cId="4264998090" sldId="1370"/>
            <ac:spMk id="38" creationId="{7D49A412-ACA3-852C-2CBC-DB6123BD12F5}"/>
          </ac:spMkLst>
        </pc:spChg>
        <pc:spChg chg="mod">
          <ac:chgData name="Jorge Moreno" userId="17b5bd916609f155" providerId="LiveId" clId="{FA76C66B-319E-45CF-9A47-85B71E254D69}" dt="2023-06-18T14:14:45.021" v="2107"/>
          <ac:spMkLst>
            <pc:docMk/>
            <pc:sldMk cId="4264998090" sldId="1370"/>
            <ac:spMk id="39" creationId="{F888F841-E1A0-AED3-1863-E9E0ECD89AEE}"/>
          </ac:spMkLst>
        </pc:spChg>
        <pc:spChg chg="mod">
          <ac:chgData name="Jorge Moreno" userId="17b5bd916609f155" providerId="LiveId" clId="{FA76C66B-319E-45CF-9A47-85B71E254D69}" dt="2023-06-18T14:14:45.021" v="2107"/>
          <ac:spMkLst>
            <pc:docMk/>
            <pc:sldMk cId="4264998090" sldId="1370"/>
            <ac:spMk id="40" creationId="{EEECB360-C788-4B87-4776-AA568FF30A10}"/>
          </ac:spMkLst>
        </pc:spChg>
        <pc:spChg chg="mod">
          <ac:chgData name="Jorge Moreno" userId="17b5bd916609f155" providerId="LiveId" clId="{FA76C66B-319E-45CF-9A47-85B71E254D69}" dt="2023-06-18T14:14:45.021" v="2107"/>
          <ac:spMkLst>
            <pc:docMk/>
            <pc:sldMk cId="4264998090" sldId="1370"/>
            <ac:spMk id="41" creationId="{1C5C9217-18B2-E499-12B3-9F4193F29EA9}"/>
          </ac:spMkLst>
        </pc:spChg>
        <pc:spChg chg="del mod">
          <ac:chgData name="Jorge Moreno" userId="17b5bd916609f155" providerId="LiveId" clId="{FA76C66B-319E-45CF-9A47-85B71E254D69}" dt="2023-06-18T14:16:22.216" v="2114" actId="478"/>
          <ac:spMkLst>
            <pc:docMk/>
            <pc:sldMk cId="4264998090" sldId="1370"/>
            <ac:spMk id="43" creationId="{48E5CFE7-1737-DA25-1CAE-649B744C03B7}"/>
          </ac:spMkLst>
        </pc:spChg>
        <pc:spChg chg="mod">
          <ac:chgData name="Jorge Moreno" userId="17b5bd916609f155" providerId="LiveId" clId="{FA76C66B-319E-45CF-9A47-85B71E254D69}" dt="2023-06-18T14:19:29.205" v="2134" actId="1076"/>
          <ac:spMkLst>
            <pc:docMk/>
            <pc:sldMk cId="4264998090" sldId="1370"/>
            <ac:spMk id="45" creationId="{636806F2-DA9D-02FA-5CBF-14D129EAFC36}"/>
          </ac:spMkLst>
        </pc:spChg>
        <pc:spChg chg="mod">
          <ac:chgData name="Jorge Moreno" userId="17b5bd916609f155" providerId="LiveId" clId="{FA76C66B-319E-45CF-9A47-85B71E254D69}" dt="2023-06-18T14:19:29.205" v="2134" actId="1076"/>
          <ac:spMkLst>
            <pc:docMk/>
            <pc:sldMk cId="4264998090" sldId="1370"/>
            <ac:spMk id="47" creationId="{019143A4-B29E-9F9D-51CC-636A35664AEF}"/>
          </ac:spMkLst>
        </pc:spChg>
        <pc:grpChg chg="mod">
          <ac:chgData name="Jorge Moreno" userId="17b5bd916609f155" providerId="LiveId" clId="{FA76C66B-319E-45CF-9A47-85B71E254D69}" dt="2023-06-18T14:19:04.361" v="2129" actId="164"/>
          <ac:grpSpMkLst>
            <pc:docMk/>
            <pc:sldMk cId="4264998090" sldId="1370"/>
            <ac:grpSpMk id="4" creationId="{95839733-CDAA-06F5-6F16-720C81F1D166}"/>
          </ac:grpSpMkLst>
        </pc:grpChg>
        <pc:grpChg chg="add mod">
          <ac:chgData name="Jorge Moreno" userId="17b5bd916609f155" providerId="LiveId" clId="{FA76C66B-319E-45CF-9A47-85B71E254D69}" dt="2023-06-18T14:19:29.205" v="2134" actId="1076"/>
          <ac:grpSpMkLst>
            <pc:docMk/>
            <pc:sldMk cId="4264998090" sldId="1370"/>
            <ac:grpSpMk id="29" creationId="{FDB1A296-8AAF-2BDF-020C-700A87A9BC1E}"/>
          </ac:grpSpMkLst>
        </pc:grpChg>
        <pc:grpChg chg="add mod">
          <ac:chgData name="Jorge Moreno" userId="17b5bd916609f155" providerId="LiveId" clId="{FA76C66B-319E-45CF-9A47-85B71E254D69}" dt="2023-06-18T14:19:14.631" v="2133" actId="1076"/>
          <ac:grpSpMkLst>
            <pc:docMk/>
            <pc:sldMk cId="4264998090" sldId="1370"/>
            <ac:grpSpMk id="48" creationId="{E4487EA4-4BBE-C22F-5078-86FFFD2E65FA}"/>
          </ac:grpSpMkLst>
        </pc:grpChg>
        <pc:picChg chg="mod">
          <ac:chgData name="Jorge Moreno" userId="17b5bd916609f155" providerId="LiveId" clId="{FA76C66B-319E-45CF-9A47-85B71E254D69}" dt="2023-06-18T14:14:45.021" v="2107"/>
          <ac:picMkLst>
            <pc:docMk/>
            <pc:sldMk cId="4264998090" sldId="1370"/>
            <ac:picMk id="30" creationId="{FD852AE2-EAAA-66EB-7E6E-E05C966FCE10}"/>
          </ac:picMkLst>
        </pc:picChg>
        <pc:picChg chg="del mod">
          <ac:chgData name="Jorge Moreno" userId="17b5bd916609f155" providerId="LiveId" clId="{FA76C66B-319E-45CF-9A47-85B71E254D69}" dt="2023-06-18T14:16:23.128" v="2115" actId="478"/>
          <ac:picMkLst>
            <pc:docMk/>
            <pc:sldMk cId="4264998090" sldId="1370"/>
            <ac:picMk id="33" creationId="{439B189B-CC9F-1E9F-2C56-48387BE1CD2E}"/>
          </ac:picMkLst>
        </pc:picChg>
        <pc:picChg chg="del mod">
          <ac:chgData name="Jorge Moreno" userId="17b5bd916609f155" providerId="LiveId" clId="{FA76C66B-319E-45CF-9A47-85B71E254D69}" dt="2023-06-18T14:16:22.216" v="2114" actId="478"/>
          <ac:picMkLst>
            <pc:docMk/>
            <pc:sldMk cId="4264998090" sldId="1370"/>
            <ac:picMk id="42" creationId="{CBCA80AB-D770-05F3-32AB-6E57EA0F4907}"/>
          </ac:picMkLst>
        </pc:picChg>
        <pc:cxnChg chg="mod">
          <ac:chgData name="Jorge Moreno" userId="17b5bd916609f155" providerId="LiveId" clId="{FA76C66B-319E-45CF-9A47-85B71E254D69}" dt="2023-06-18T14:19:04.361" v="2129" actId="164"/>
          <ac:cxnSpMkLst>
            <pc:docMk/>
            <pc:sldMk cId="4264998090" sldId="1370"/>
            <ac:cxnSpMk id="6" creationId="{F970E97A-49B1-8142-0C39-98CECA4AEB3D}"/>
          </ac:cxnSpMkLst>
        </pc:cxnChg>
        <pc:cxnChg chg="mod">
          <ac:chgData name="Jorge Moreno" userId="17b5bd916609f155" providerId="LiveId" clId="{FA76C66B-319E-45CF-9A47-85B71E254D69}" dt="2023-06-18T14:19:04.361" v="2129" actId="164"/>
          <ac:cxnSpMkLst>
            <pc:docMk/>
            <pc:sldMk cId="4264998090" sldId="1370"/>
            <ac:cxnSpMk id="27" creationId="{FBF90F8A-506F-F9F8-6CA3-412B0817E6F3}"/>
          </ac:cxnSpMkLst>
        </pc:cxnChg>
        <pc:cxnChg chg="mod">
          <ac:chgData name="Jorge Moreno" userId="17b5bd916609f155" providerId="LiveId" clId="{FA76C66B-319E-45CF-9A47-85B71E254D69}" dt="2023-06-18T14:19:29.205" v="2134" actId="1076"/>
          <ac:cxnSpMkLst>
            <pc:docMk/>
            <pc:sldMk cId="4264998090" sldId="1370"/>
            <ac:cxnSpMk id="46" creationId="{EA578CB6-644A-F01B-4EC9-DD0BFC4DBC1B}"/>
          </ac:cxnSpMkLst>
        </pc:cxnChg>
      </pc:sldChg>
      <pc:sldChg chg="modSp add mod">
        <pc:chgData name="Jorge Moreno" userId="17b5bd916609f155" providerId="LiveId" clId="{FA76C66B-319E-45CF-9A47-85B71E254D69}" dt="2023-06-22T09:51:35.443" v="2440" actId="1038"/>
        <pc:sldMkLst>
          <pc:docMk/>
          <pc:sldMk cId="158851848" sldId="1371"/>
        </pc:sldMkLst>
        <pc:spChg chg="mod">
          <ac:chgData name="Jorge Moreno" userId="17b5bd916609f155" providerId="LiveId" clId="{FA76C66B-319E-45CF-9A47-85B71E254D69}" dt="2023-06-18T11:09:13.656" v="1028" actId="404"/>
          <ac:spMkLst>
            <pc:docMk/>
            <pc:sldMk cId="158851848" sldId="1371"/>
            <ac:spMk id="2" creationId="{C5BDE20F-3651-4A6D-A98B-A004C39B60F3}"/>
          </ac:spMkLst>
        </pc:spChg>
        <pc:spChg chg="mod">
          <ac:chgData name="Jorge Moreno" userId="17b5bd916609f155" providerId="LiveId" clId="{FA76C66B-319E-45CF-9A47-85B71E254D69}" dt="2023-06-18T10:25:38.060" v="811" actId="404"/>
          <ac:spMkLst>
            <pc:docMk/>
            <pc:sldMk cId="158851848" sldId="1371"/>
            <ac:spMk id="4" creationId="{D1D78747-83B0-415B-A743-16D58AABDCEA}"/>
          </ac:spMkLst>
        </pc:spChg>
        <pc:spChg chg="mod">
          <ac:chgData name="Jorge Moreno" userId="17b5bd916609f155" providerId="LiveId" clId="{FA76C66B-319E-45CF-9A47-85B71E254D69}" dt="2023-06-18T10:31:15.136" v="867" actId="2711"/>
          <ac:spMkLst>
            <pc:docMk/>
            <pc:sldMk cId="158851848" sldId="1371"/>
            <ac:spMk id="6" creationId="{0A80B289-0725-BD71-52EC-42BAA528752E}"/>
          </ac:spMkLst>
        </pc:spChg>
        <pc:picChg chg="mod">
          <ac:chgData name="Jorge Moreno" userId="17b5bd916609f155" providerId="LiveId" clId="{FA76C66B-319E-45CF-9A47-85B71E254D69}" dt="2023-06-22T09:51:35.443" v="2440" actId="1038"/>
          <ac:picMkLst>
            <pc:docMk/>
            <pc:sldMk cId="158851848" sldId="1371"/>
            <ac:picMk id="27" creationId="{B06875C3-2718-AE75-DDB6-AC4609D27A44}"/>
          </ac:picMkLst>
        </pc:picChg>
      </pc:sldChg>
      <pc:sldChg chg="new del">
        <pc:chgData name="Jorge Moreno" userId="17b5bd916609f155" providerId="LiveId" clId="{FA76C66B-319E-45CF-9A47-85B71E254D69}" dt="2023-06-18T09:49:10.335" v="633" actId="47"/>
        <pc:sldMkLst>
          <pc:docMk/>
          <pc:sldMk cId="4211596965" sldId="1371"/>
        </pc:sldMkLst>
      </pc:sldChg>
      <pc:sldChg chg="addSp delSp modSp add mod modAnim">
        <pc:chgData name="Jorge Moreno" userId="17b5bd916609f155" providerId="LiveId" clId="{FA76C66B-319E-45CF-9A47-85B71E254D69}" dt="2023-06-18T12:30:10.727" v="1320" actId="1036"/>
        <pc:sldMkLst>
          <pc:docMk/>
          <pc:sldMk cId="921889401" sldId="1372"/>
        </pc:sldMkLst>
        <pc:spChg chg="add mod">
          <ac:chgData name="Jorge Moreno" userId="17b5bd916609f155" providerId="LiveId" clId="{FA76C66B-319E-45CF-9A47-85B71E254D69}" dt="2023-06-18T12:28:03.792" v="1243" actId="1038"/>
          <ac:spMkLst>
            <pc:docMk/>
            <pc:sldMk cId="921889401" sldId="1372"/>
            <ac:spMk id="3" creationId="{2BBC7C48-C1E0-F12D-B95F-5A30211C9902}"/>
          </ac:spMkLst>
        </pc:spChg>
        <pc:spChg chg="add mod">
          <ac:chgData name="Jorge Moreno" userId="17b5bd916609f155" providerId="LiveId" clId="{FA76C66B-319E-45CF-9A47-85B71E254D69}" dt="2023-06-18T12:30:10.727" v="1320" actId="1036"/>
          <ac:spMkLst>
            <pc:docMk/>
            <pc:sldMk cId="921889401" sldId="1372"/>
            <ac:spMk id="4" creationId="{B819FB1A-3AD2-C195-29CF-7B6A43A523DB}"/>
          </ac:spMkLst>
        </pc:spChg>
        <pc:spChg chg="add del mod">
          <ac:chgData name="Jorge Moreno" userId="17b5bd916609f155" providerId="LiveId" clId="{FA76C66B-319E-45CF-9A47-85B71E254D69}" dt="2023-06-18T12:28:21.602" v="1245" actId="478"/>
          <ac:spMkLst>
            <pc:docMk/>
            <pc:sldMk cId="921889401" sldId="1372"/>
            <ac:spMk id="5" creationId="{940172EC-54B2-BFC5-4AB6-173F08DA7533}"/>
          </ac:spMkLst>
        </pc:spChg>
        <pc:spChg chg="add mod">
          <ac:chgData name="Jorge Moreno" userId="17b5bd916609f155" providerId="LiveId" clId="{FA76C66B-319E-45CF-9A47-85B71E254D69}" dt="2023-06-18T12:29:34.358" v="1318" actId="554"/>
          <ac:spMkLst>
            <pc:docMk/>
            <pc:sldMk cId="921889401" sldId="1372"/>
            <ac:spMk id="6" creationId="{EEDF279A-7D39-5557-92E2-33817D21BF33}"/>
          </ac:spMkLst>
        </pc:spChg>
        <pc:spChg chg="add del mod">
          <ac:chgData name="Jorge Moreno" userId="17b5bd916609f155" providerId="LiveId" clId="{FA76C66B-319E-45CF-9A47-85B71E254D69}" dt="2023-06-18T12:09:07.374" v="1190" actId="478"/>
          <ac:spMkLst>
            <pc:docMk/>
            <pc:sldMk cId="921889401" sldId="1372"/>
            <ac:spMk id="7" creationId="{626E8C95-A403-7583-7A68-B9593D69E5D3}"/>
          </ac:spMkLst>
        </pc:spChg>
        <pc:spChg chg="add del mod">
          <ac:chgData name="Jorge Moreno" userId="17b5bd916609f155" providerId="LiveId" clId="{FA76C66B-319E-45CF-9A47-85B71E254D69}" dt="2023-06-18T12:09:07.374" v="1190" actId="478"/>
          <ac:spMkLst>
            <pc:docMk/>
            <pc:sldMk cId="921889401" sldId="1372"/>
            <ac:spMk id="8" creationId="{87AAF78A-BB58-667F-0792-454C74735D1E}"/>
          </ac:spMkLst>
        </pc:spChg>
        <pc:spChg chg="add del mod">
          <ac:chgData name="Jorge Moreno" userId="17b5bd916609f155" providerId="LiveId" clId="{FA76C66B-319E-45CF-9A47-85B71E254D69}" dt="2023-06-18T12:10:09.428" v="1228" actId="478"/>
          <ac:spMkLst>
            <pc:docMk/>
            <pc:sldMk cId="921889401" sldId="1372"/>
            <ac:spMk id="9" creationId="{F9F6FF81-75CD-7075-7B06-97EB630411C2}"/>
          </ac:spMkLst>
        </pc:spChg>
        <pc:spChg chg="add mod">
          <ac:chgData name="Jorge Moreno" userId="17b5bd916609f155" providerId="LiveId" clId="{FA76C66B-319E-45CF-9A47-85B71E254D69}" dt="2023-06-18T12:29:34.358" v="1318" actId="554"/>
          <ac:spMkLst>
            <pc:docMk/>
            <pc:sldMk cId="921889401" sldId="1372"/>
            <ac:spMk id="10" creationId="{ECE999CF-2D4A-2A98-5925-B14500B5FAB6}"/>
          </ac:spMkLst>
        </pc:spChg>
        <pc:spChg chg="add mod">
          <ac:chgData name="Jorge Moreno" userId="17b5bd916609f155" providerId="LiveId" clId="{FA76C66B-319E-45CF-9A47-85B71E254D69}" dt="2023-06-18T12:10:23.060" v="1231" actId="14100"/>
          <ac:spMkLst>
            <pc:docMk/>
            <pc:sldMk cId="921889401" sldId="1372"/>
            <ac:spMk id="11" creationId="{8490C5EF-4ACE-545F-4D93-2F7DCA186A1D}"/>
          </ac:spMkLst>
        </pc:spChg>
        <pc:spChg chg="add mod">
          <ac:chgData name="Jorge Moreno" userId="17b5bd916609f155" providerId="LiveId" clId="{FA76C66B-319E-45CF-9A47-85B71E254D69}" dt="2023-06-18T12:29:16.826" v="1315" actId="1076"/>
          <ac:spMkLst>
            <pc:docMk/>
            <pc:sldMk cId="921889401" sldId="1372"/>
            <ac:spMk id="12" creationId="{6A0EAD3C-BFFE-AA05-DE2B-47531F772642}"/>
          </ac:spMkLst>
        </pc:spChg>
        <pc:picChg chg="add del mod">
          <ac:chgData name="Jorge Moreno" userId="17b5bd916609f155" providerId="LiveId" clId="{FA76C66B-319E-45CF-9A47-85B71E254D69}" dt="2023-06-18T11:43:03.270" v="1130" actId="478"/>
          <ac:picMkLst>
            <pc:docMk/>
            <pc:sldMk cId="921889401" sldId="1372"/>
            <ac:picMk id="2" creationId="{2DC1314E-E901-9002-45B3-162C6D654F35}"/>
          </ac:picMkLst>
        </pc:picChg>
        <pc:picChg chg="add del mod">
          <ac:chgData name="Jorge Moreno" userId="17b5bd916609f155" providerId="LiveId" clId="{FA76C66B-319E-45CF-9A47-85B71E254D69}" dt="2023-06-18T12:28:03.792" v="1243" actId="1038"/>
          <ac:picMkLst>
            <pc:docMk/>
            <pc:sldMk cId="921889401" sldId="1372"/>
            <ac:picMk id="60" creationId="{BD3FF533-3632-DF5B-0F4D-05B623DED1E7}"/>
          </ac:picMkLst>
        </pc:picChg>
      </pc:sldChg>
      <pc:sldChg chg="addSp delSp add del mod">
        <pc:chgData name="Jorge Moreno" userId="17b5bd916609f155" providerId="LiveId" clId="{FA76C66B-319E-45CF-9A47-85B71E254D69}" dt="2023-06-18T10:34:24.303" v="877" actId="2696"/>
        <pc:sldMkLst>
          <pc:docMk/>
          <pc:sldMk cId="3707163007" sldId="1372"/>
        </pc:sldMkLst>
        <pc:picChg chg="add del">
          <ac:chgData name="Jorge Moreno" userId="17b5bd916609f155" providerId="LiveId" clId="{FA76C66B-319E-45CF-9A47-85B71E254D69}" dt="2023-06-18T10:34:20.651" v="876" actId="478"/>
          <ac:picMkLst>
            <pc:docMk/>
            <pc:sldMk cId="3707163007" sldId="1372"/>
            <ac:picMk id="27" creationId="{B06875C3-2718-AE75-DDB6-AC4609D27A44}"/>
          </ac:picMkLst>
        </pc:picChg>
      </pc:sldChg>
      <pc:sldChg chg="addSp delSp modSp new del mod">
        <pc:chgData name="Jorge Moreno" userId="17b5bd916609f155" providerId="LiveId" clId="{FA76C66B-319E-45CF-9A47-85B71E254D69}" dt="2023-06-18T11:58:44.772" v="1141" actId="2696"/>
        <pc:sldMkLst>
          <pc:docMk/>
          <pc:sldMk cId="90628223" sldId="1373"/>
        </pc:sldMkLst>
        <pc:grpChg chg="del mod">
          <ac:chgData name="Jorge Moreno" userId="17b5bd916609f155" providerId="LiveId" clId="{FA76C66B-319E-45CF-9A47-85B71E254D69}" dt="2023-06-18T11:58:40.033" v="1140" actId="478"/>
          <ac:grpSpMkLst>
            <pc:docMk/>
            <pc:sldMk cId="90628223" sldId="1373"/>
            <ac:grpSpMk id="7" creationId="{C350C4EB-1B8D-E97F-3E60-0425A85A35C0}"/>
          </ac:grpSpMkLst>
        </pc:grpChg>
        <pc:inkChg chg="add del">
          <ac:chgData name="Jorge Moreno" userId="17b5bd916609f155" providerId="LiveId" clId="{FA76C66B-319E-45CF-9A47-85B71E254D69}" dt="2023-06-18T11:58:03.225" v="1136"/>
          <ac:inkMkLst>
            <pc:docMk/>
            <pc:sldMk cId="90628223" sldId="1373"/>
            <ac:inkMk id="4" creationId="{5C5CDCAB-F8AE-3BFF-D1A9-C09F82D96984}"/>
          </ac:inkMkLst>
        </pc:inkChg>
        <pc:inkChg chg="add mod">
          <ac:chgData name="Jorge Moreno" userId="17b5bd916609f155" providerId="LiveId" clId="{FA76C66B-319E-45CF-9A47-85B71E254D69}" dt="2023-06-18T11:58:12.493" v="1139"/>
          <ac:inkMkLst>
            <pc:docMk/>
            <pc:sldMk cId="90628223" sldId="1373"/>
            <ac:inkMk id="5" creationId="{077088B9-1434-EFA1-2482-4D216BA55B4D}"/>
          </ac:inkMkLst>
        </pc:inkChg>
        <pc:inkChg chg="add mod">
          <ac:chgData name="Jorge Moreno" userId="17b5bd916609f155" providerId="LiveId" clId="{FA76C66B-319E-45CF-9A47-85B71E254D69}" dt="2023-06-18T11:58:12.493" v="1139"/>
          <ac:inkMkLst>
            <pc:docMk/>
            <pc:sldMk cId="90628223" sldId="1373"/>
            <ac:inkMk id="6" creationId="{10A11C4A-A680-BA9C-F629-56F5592C53B9}"/>
          </ac:inkMkLst>
        </pc:inkChg>
      </pc:sldChg>
      <pc:sldChg chg="modSp add del">
        <pc:chgData name="Jorge Moreno" userId="17b5bd916609f155" providerId="LiveId" clId="{FA76C66B-319E-45CF-9A47-85B71E254D69}" dt="2023-06-18T13:18:41.611" v="1813" actId="47"/>
        <pc:sldMkLst>
          <pc:docMk/>
          <pc:sldMk cId="3445487720" sldId="1373"/>
        </pc:sldMkLst>
        <pc:spChg chg="mod">
          <ac:chgData name="Jorge Moreno" userId="17b5bd916609f155" providerId="LiveId" clId="{FA76C66B-319E-45CF-9A47-85B71E254D69}" dt="2023-06-18T13:18:35.292" v="1812" actId="1076"/>
          <ac:spMkLst>
            <pc:docMk/>
            <pc:sldMk cId="3445487720" sldId="1373"/>
            <ac:spMk id="21" creationId="{1500ACE3-6B53-7C86-C4A1-C1FDA8CFB2C2}"/>
          </ac:spMkLst>
        </pc:spChg>
      </pc:sldChg>
      <pc:sldChg chg="addSp modSp add mod">
        <pc:chgData name="Jorge Moreno" userId="17b5bd916609f155" providerId="LiveId" clId="{FA76C66B-319E-45CF-9A47-85B71E254D69}" dt="2023-06-21T10:27:07.711" v="2321" actId="1076"/>
        <pc:sldMkLst>
          <pc:docMk/>
          <pc:sldMk cId="3600214534" sldId="1373"/>
        </pc:sldMkLst>
        <pc:spChg chg="mod">
          <ac:chgData name="Jorge Moreno" userId="17b5bd916609f155" providerId="LiveId" clId="{FA76C66B-319E-45CF-9A47-85B71E254D69}" dt="2023-06-21T10:26:20.922" v="2314" actId="1076"/>
          <ac:spMkLst>
            <pc:docMk/>
            <pc:sldMk cId="3600214534" sldId="1373"/>
            <ac:spMk id="8" creationId="{D46004F5-CEC1-4565-B760-167EB5556C18}"/>
          </ac:spMkLst>
        </pc:spChg>
        <pc:spChg chg="mod">
          <ac:chgData name="Jorge Moreno" userId="17b5bd916609f155" providerId="LiveId" clId="{FA76C66B-319E-45CF-9A47-85B71E254D69}" dt="2023-06-21T10:25:36.059" v="2311" actId="1076"/>
          <ac:spMkLst>
            <pc:docMk/>
            <pc:sldMk cId="3600214534" sldId="1373"/>
            <ac:spMk id="10" creationId="{CB6478E1-B250-47ED-A4E2-7D4E3825E9AE}"/>
          </ac:spMkLst>
        </pc:spChg>
        <pc:spChg chg="mod">
          <ac:chgData name="Jorge Moreno" userId="17b5bd916609f155" providerId="LiveId" clId="{FA76C66B-319E-45CF-9A47-85B71E254D69}" dt="2023-06-21T10:27:07.711" v="2321" actId="1076"/>
          <ac:spMkLst>
            <pc:docMk/>
            <pc:sldMk cId="3600214534" sldId="1373"/>
            <ac:spMk id="14" creationId="{1BAE23B7-0F7A-4247-B5A7-CC0CAD47B64D}"/>
          </ac:spMkLst>
        </pc:spChg>
        <pc:spChg chg="mod">
          <ac:chgData name="Jorge Moreno" userId="17b5bd916609f155" providerId="LiveId" clId="{FA76C66B-319E-45CF-9A47-85B71E254D69}" dt="2023-06-21T10:26:48.668" v="2317" actId="1076"/>
          <ac:spMkLst>
            <pc:docMk/>
            <pc:sldMk cId="3600214534" sldId="1373"/>
            <ac:spMk id="17" creationId="{FCF79610-2A06-4B6B-8347-1FC9161CACE9}"/>
          </ac:spMkLst>
        </pc:spChg>
        <pc:grpChg chg="mod">
          <ac:chgData name="Jorge Moreno" userId="17b5bd916609f155" providerId="LiveId" clId="{FA76C66B-319E-45CF-9A47-85B71E254D69}" dt="2023-06-21T10:25:36.059" v="2311" actId="1076"/>
          <ac:grpSpMkLst>
            <pc:docMk/>
            <pc:sldMk cId="3600214534" sldId="1373"/>
            <ac:grpSpMk id="3" creationId="{0FA2DF74-E8D2-46BC-B94A-2459310AD0CA}"/>
          </ac:grpSpMkLst>
        </pc:grpChg>
        <pc:grpChg chg="add mod">
          <ac:chgData name="Jorge Moreno" userId="17b5bd916609f155" providerId="LiveId" clId="{FA76C66B-319E-45CF-9A47-85B71E254D69}" dt="2023-06-21T10:25:42.441" v="2312" actId="167"/>
          <ac:grpSpMkLst>
            <pc:docMk/>
            <pc:sldMk cId="3600214534" sldId="1373"/>
            <ac:grpSpMk id="4" creationId="{AF6482CE-5D28-96F7-BD70-92408480B72C}"/>
          </ac:grpSpMkLst>
        </pc:grpChg>
        <pc:grpChg chg="mod">
          <ac:chgData name="Jorge Moreno" userId="17b5bd916609f155" providerId="LiveId" clId="{FA76C66B-319E-45CF-9A47-85B71E254D69}" dt="2023-06-21T10:26:59.615" v="2319" actId="1076"/>
          <ac:grpSpMkLst>
            <pc:docMk/>
            <pc:sldMk cId="3600214534" sldId="1373"/>
            <ac:grpSpMk id="19" creationId="{00000000-0000-0000-0000-000000000000}"/>
          </ac:grpSpMkLst>
        </pc:grpChg>
        <pc:picChg chg="mod">
          <ac:chgData name="Jorge Moreno" userId="17b5bd916609f155" providerId="LiveId" clId="{FA76C66B-319E-45CF-9A47-85B71E254D69}" dt="2023-06-21T10:25:36.059" v="2311" actId="1076"/>
          <ac:picMkLst>
            <pc:docMk/>
            <pc:sldMk cId="3600214534" sldId="1373"/>
            <ac:picMk id="5" creationId="{6BD8F9D7-587C-4F5F-9D35-570A5E200C4A}"/>
          </ac:picMkLst>
        </pc:picChg>
        <pc:picChg chg="mod">
          <ac:chgData name="Jorge Moreno" userId="17b5bd916609f155" providerId="LiveId" clId="{FA76C66B-319E-45CF-9A47-85B71E254D69}" dt="2023-06-21T10:25:36.059" v="2311" actId="1076"/>
          <ac:picMkLst>
            <pc:docMk/>
            <pc:sldMk cId="3600214534" sldId="1373"/>
            <ac:picMk id="6" creationId="{00000000-0000-0000-0000-000000000000}"/>
          </ac:picMkLst>
        </pc:picChg>
        <pc:picChg chg="mod">
          <ac:chgData name="Jorge Moreno" userId="17b5bd916609f155" providerId="LiveId" clId="{FA76C66B-319E-45CF-9A47-85B71E254D69}" dt="2023-06-21T10:25:36.059" v="2311" actId="1076"/>
          <ac:picMkLst>
            <pc:docMk/>
            <pc:sldMk cId="3600214534" sldId="1373"/>
            <ac:picMk id="18" creationId="{00000000-0000-0000-0000-000000000000}"/>
          </ac:picMkLst>
        </pc:picChg>
        <pc:cxnChg chg="mod">
          <ac:chgData name="Jorge Moreno" userId="17b5bd916609f155" providerId="LiveId" clId="{FA76C66B-319E-45CF-9A47-85B71E254D69}" dt="2023-06-21T10:25:36.059" v="2311" actId="1076"/>
          <ac:cxnSpMkLst>
            <pc:docMk/>
            <pc:sldMk cId="3600214534" sldId="1373"/>
            <ac:cxnSpMk id="9" creationId="{4CF87282-9A90-464E-9F33-F123D91F56EB}"/>
          </ac:cxnSpMkLst>
        </pc:cxnChg>
        <pc:cxnChg chg="mod">
          <ac:chgData name="Jorge Moreno" userId="17b5bd916609f155" providerId="LiveId" clId="{FA76C66B-319E-45CF-9A47-85B71E254D69}" dt="2023-06-21T10:25:36.059" v="2311" actId="1076"/>
          <ac:cxnSpMkLst>
            <pc:docMk/>
            <pc:sldMk cId="3600214534" sldId="1373"/>
            <ac:cxnSpMk id="15" creationId="{AD7335FB-ACF8-4107-91C1-009A5FCE49DD}"/>
          </ac:cxnSpMkLst>
        </pc:cxnChg>
      </pc:sldChg>
      <pc:sldChg chg="delSp modSp add mod modAnim">
        <pc:chgData name="Jorge Moreno" userId="17b5bd916609f155" providerId="LiveId" clId="{FA76C66B-319E-45CF-9A47-85B71E254D69}" dt="2023-06-25T20:54:54.563" v="2468" actId="1076"/>
        <pc:sldMkLst>
          <pc:docMk/>
          <pc:sldMk cId="1320702459" sldId="1374"/>
        </pc:sldMkLst>
        <pc:spChg chg="mod">
          <ac:chgData name="Jorge Moreno" userId="17b5bd916609f155" providerId="LiveId" clId="{FA76C66B-319E-45CF-9A47-85B71E254D69}" dt="2023-06-25T20:54:54.563" v="2468" actId="1076"/>
          <ac:spMkLst>
            <pc:docMk/>
            <pc:sldMk cId="1320702459" sldId="1374"/>
            <ac:spMk id="9" creationId="{A36DCBF0-5A68-EE23-4A82-0ED51CDE1F9A}"/>
          </ac:spMkLst>
        </pc:spChg>
        <pc:spChg chg="del">
          <ac:chgData name="Jorge Moreno" userId="17b5bd916609f155" providerId="LiveId" clId="{FA76C66B-319E-45CF-9A47-85B71E254D69}" dt="2023-06-25T20:53:04.615" v="2458" actId="478"/>
          <ac:spMkLst>
            <pc:docMk/>
            <pc:sldMk cId="1320702459" sldId="1374"/>
            <ac:spMk id="32" creationId="{00000000-0000-0000-0000-000000000000}"/>
          </ac:spMkLst>
        </pc:spChg>
        <pc:spChg chg="mod">
          <ac:chgData name="Jorge Moreno" userId="17b5bd916609f155" providerId="LiveId" clId="{FA76C66B-319E-45CF-9A47-85B71E254D69}" dt="2023-06-25T20:54:54.563" v="2468" actId="1076"/>
          <ac:spMkLst>
            <pc:docMk/>
            <pc:sldMk cId="1320702459" sldId="1374"/>
            <ac:spMk id="42" creationId="{564FDD87-D3CC-3767-AEA8-3C1894741932}"/>
          </ac:spMkLst>
        </pc:spChg>
        <pc:spChg chg="mod">
          <ac:chgData name="Jorge Moreno" userId="17b5bd916609f155" providerId="LiveId" clId="{FA76C66B-319E-45CF-9A47-85B71E254D69}" dt="2023-06-25T20:54:54.563" v="2468" actId="1076"/>
          <ac:spMkLst>
            <pc:docMk/>
            <pc:sldMk cId="1320702459" sldId="1374"/>
            <ac:spMk id="170" creationId="{00000000-0000-0000-0000-000000000000}"/>
          </ac:spMkLst>
        </pc:spChg>
        <pc:spChg chg="mod ord">
          <ac:chgData name="Jorge Moreno" userId="17b5bd916609f155" providerId="LiveId" clId="{FA76C66B-319E-45CF-9A47-85B71E254D69}" dt="2023-06-25T20:54:54.563" v="2468" actId="1076"/>
          <ac:spMkLst>
            <pc:docMk/>
            <pc:sldMk cId="1320702459" sldId="1374"/>
            <ac:spMk id="182" creationId="{00000000-0000-0000-0000-000000000000}"/>
          </ac:spMkLst>
        </pc:spChg>
        <pc:spChg chg="mod">
          <ac:chgData name="Jorge Moreno" userId="17b5bd916609f155" providerId="LiveId" clId="{FA76C66B-319E-45CF-9A47-85B71E254D69}" dt="2023-06-25T20:54:54.563" v="2468" actId="1076"/>
          <ac:spMkLst>
            <pc:docMk/>
            <pc:sldMk cId="1320702459" sldId="1374"/>
            <ac:spMk id="183" creationId="{00000000-0000-0000-0000-000000000000}"/>
          </ac:spMkLst>
        </pc:spChg>
        <pc:spChg chg="mod">
          <ac:chgData name="Jorge Moreno" userId="17b5bd916609f155" providerId="LiveId" clId="{FA76C66B-319E-45CF-9A47-85B71E254D69}" dt="2023-06-25T20:54:54.563" v="2468" actId="1076"/>
          <ac:spMkLst>
            <pc:docMk/>
            <pc:sldMk cId="1320702459" sldId="1374"/>
            <ac:spMk id="205" creationId="{00000000-0000-0000-0000-000000000000}"/>
          </ac:spMkLst>
        </pc:spChg>
        <pc:spChg chg="mod">
          <ac:chgData name="Jorge Moreno" userId="17b5bd916609f155" providerId="LiveId" clId="{FA76C66B-319E-45CF-9A47-85B71E254D69}" dt="2023-06-25T20:54:54.563" v="2468" actId="1076"/>
          <ac:spMkLst>
            <pc:docMk/>
            <pc:sldMk cId="1320702459" sldId="1374"/>
            <ac:spMk id="4141" creationId="{00000000-0000-0000-0000-000000000000}"/>
          </ac:spMkLst>
        </pc:spChg>
        <pc:grpChg chg="mod">
          <ac:chgData name="Jorge Moreno" userId="17b5bd916609f155" providerId="LiveId" clId="{FA76C66B-319E-45CF-9A47-85B71E254D69}" dt="2023-06-25T20:54:54.563" v="2468" actId="1076"/>
          <ac:grpSpMkLst>
            <pc:docMk/>
            <pc:sldMk cId="1320702459" sldId="1374"/>
            <ac:grpSpMk id="5" creationId="{DD86111B-EA5F-ABC5-7D77-2B4890D47A46}"/>
          </ac:grpSpMkLst>
        </pc:grpChg>
        <pc:grpChg chg="del">
          <ac:chgData name="Jorge Moreno" userId="17b5bd916609f155" providerId="LiveId" clId="{FA76C66B-319E-45CF-9A47-85B71E254D69}" dt="2023-06-25T20:54:15.608" v="2465" actId="478"/>
          <ac:grpSpMkLst>
            <pc:docMk/>
            <pc:sldMk cId="1320702459" sldId="1374"/>
            <ac:grpSpMk id="7" creationId="{00000000-0000-0000-0000-000000000000}"/>
          </ac:grpSpMkLst>
        </pc:grpChg>
        <pc:grpChg chg="mod">
          <ac:chgData name="Jorge Moreno" userId="17b5bd916609f155" providerId="LiveId" clId="{FA76C66B-319E-45CF-9A47-85B71E254D69}" dt="2023-06-25T20:54:54.563" v="2468" actId="1076"/>
          <ac:grpSpMkLst>
            <pc:docMk/>
            <pc:sldMk cId="1320702459" sldId="1374"/>
            <ac:grpSpMk id="8" creationId="{00000000-0000-0000-0000-000000000000}"/>
          </ac:grpSpMkLst>
        </pc:grpChg>
        <pc:grpChg chg="mod">
          <ac:chgData name="Jorge Moreno" userId="17b5bd916609f155" providerId="LiveId" clId="{FA76C66B-319E-45CF-9A47-85B71E254D69}" dt="2023-06-25T20:54:54.563" v="2468" actId="1076"/>
          <ac:grpSpMkLst>
            <pc:docMk/>
            <pc:sldMk cId="1320702459" sldId="1374"/>
            <ac:grpSpMk id="202" creationId="{00000000-0000-0000-0000-000000000000}"/>
          </ac:grpSpMkLst>
        </pc:grpChg>
        <pc:picChg chg="mod">
          <ac:chgData name="Jorge Moreno" userId="17b5bd916609f155" providerId="LiveId" clId="{FA76C66B-319E-45CF-9A47-85B71E254D69}" dt="2023-06-25T20:54:54.563" v="2468" actId="1076"/>
          <ac:picMkLst>
            <pc:docMk/>
            <pc:sldMk cId="1320702459" sldId="1374"/>
            <ac:picMk id="27" creationId="{00000000-0000-0000-0000-000000000000}"/>
          </ac:picMkLst>
        </pc:picChg>
        <pc:picChg chg="mod">
          <ac:chgData name="Jorge Moreno" userId="17b5bd916609f155" providerId="LiveId" clId="{FA76C66B-319E-45CF-9A47-85B71E254D69}" dt="2023-06-25T20:54:54.563" v="2468" actId="1076"/>
          <ac:picMkLst>
            <pc:docMk/>
            <pc:sldMk cId="1320702459" sldId="1374"/>
            <ac:picMk id="1028" creationId="{00000000-0000-0000-0000-000000000000}"/>
          </ac:picMkLst>
        </pc:picChg>
        <pc:picChg chg="mod">
          <ac:chgData name="Jorge Moreno" userId="17b5bd916609f155" providerId="LiveId" clId="{FA76C66B-319E-45CF-9A47-85B71E254D69}" dt="2023-06-25T20:54:54.563" v="2468" actId="1076"/>
          <ac:picMkLst>
            <pc:docMk/>
            <pc:sldMk cId="1320702459" sldId="1374"/>
            <ac:picMk id="4107" creationId="{00000000-0000-0000-0000-000000000000}"/>
          </ac:picMkLst>
        </pc:picChg>
        <pc:cxnChg chg="mod">
          <ac:chgData name="Jorge Moreno" userId="17b5bd916609f155" providerId="LiveId" clId="{FA76C66B-319E-45CF-9A47-85B71E254D69}" dt="2023-06-25T20:54:54.563" v="2468" actId="1076"/>
          <ac:cxnSpMkLst>
            <pc:docMk/>
            <pc:sldMk cId="1320702459" sldId="1374"/>
            <ac:cxnSpMk id="13" creationId="{DE8F264E-CB6C-872B-DC34-AD901F3B68B4}"/>
          </ac:cxnSpMkLst>
        </pc:cxnChg>
        <pc:cxnChg chg="mod">
          <ac:chgData name="Jorge Moreno" userId="17b5bd916609f155" providerId="LiveId" clId="{FA76C66B-319E-45CF-9A47-85B71E254D69}" dt="2023-06-25T20:54:54.563" v="2468" actId="1076"/>
          <ac:cxnSpMkLst>
            <pc:docMk/>
            <pc:sldMk cId="1320702459" sldId="1374"/>
            <ac:cxnSpMk id="26" creationId="{00000000-0000-0000-0000-000000000000}"/>
          </ac:cxnSpMkLst>
        </pc:cxnChg>
        <pc:cxnChg chg="mod">
          <ac:chgData name="Jorge Moreno" userId="17b5bd916609f155" providerId="LiveId" clId="{FA76C66B-319E-45CF-9A47-85B71E254D69}" dt="2023-06-25T20:54:54.563" v="2468" actId="1076"/>
          <ac:cxnSpMkLst>
            <pc:docMk/>
            <pc:sldMk cId="1320702459" sldId="1374"/>
            <ac:cxnSpMk id="181" creationId="{00000000-0000-0000-0000-000000000000}"/>
          </ac:cxnSpMkLst>
        </pc:cxnChg>
        <pc:cxnChg chg="mod">
          <ac:chgData name="Jorge Moreno" userId="17b5bd916609f155" providerId="LiveId" clId="{FA76C66B-319E-45CF-9A47-85B71E254D69}" dt="2023-06-25T20:54:54.563" v="2468" actId="1076"/>
          <ac:cxnSpMkLst>
            <pc:docMk/>
            <pc:sldMk cId="1320702459" sldId="1374"/>
            <ac:cxnSpMk id="184" creationId="{00000000-0000-0000-0000-000000000000}"/>
          </ac:cxnSpMkLst>
        </pc:cxnChg>
        <pc:cxnChg chg="mod">
          <ac:chgData name="Jorge Moreno" userId="17b5bd916609f155" providerId="LiveId" clId="{FA76C66B-319E-45CF-9A47-85B71E254D69}" dt="2023-06-25T20:54:54.563" v="2468" actId="1076"/>
          <ac:cxnSpMkLst>
            <pc:docMk/>
            <pc:sldMk cId="1320702459" sldId="1374"/>
            <ac:cxnSpMk id="203" creationId="{00000000-0000-0000-0000-000000000000}"/>
          </ac:cxnSpMkLst>
        </pc:cxnChg>
        <pc:cxnChg chg="mod">
          <ac:chgData name="Jorge Moreno" userId="17b5bd916609f155" providerId="LiveId" clId="{FA76C66B-319E-45CF-9A47-85B71E254D69}" dt="2023-06-25T20:54:54.563" v="2468" actId="1076"/>
          <ac:cxnSpMkLst>
            <pc:docMk/>
            <pc:sldMk cId="1320702459" sldId="1374"/>
            <ac:cxnSpMk id="204" creationId="{00000000-0000-0000-0000-000000000000}"/>
          </ac:cxnSpMkLst>
        </pc:cxnChg>
        <pc:cxnChg chg="mod">
          <ac:chgData name="Jorge Moreno" userId="17b5bd916609f155" providerId="LiveId" clId="{FA76C66B-319E-45CF-9A47-85B71E254D69}" dt="2023-06-25T20:54:54.563" v="2468" actId="1076"/>
          <ac:cxnSpMkLst>
            <pc:docMk/>
            <pc:sldMk cId="1320702459" sldId="1374"/>
            <ac:cxnSpMk id="220" creationId="{00000000-0000-0000-0000-000000000000}"/>
          </ac:cxnSpMkLst>
        </pc:cxnChg>
        <pc:cxnChg chg="mod">
          <ac:chgData name="Jorge Moreno" userId="17b5bd916609f155" providerId="LiveId" clId="{FA76C66B-319E-45CF-9A47-85B71E254D69}" dt="2023-06-25T20:54:54.563" v="2468" actId="1076"/>
          <ac:cxnSpMkLst>
            <pc:docMk/>
            <pc:sldMk cId="1320702459" sldId="1374"/>
            <ac:cxnSpMk id="225" creationId="{00000000-0000-0000-0000-000000000000}"/>
          </ac:cxnSpMkLst>
        </pc:cxnChg>
        <pc:cxnChg chg="mod">
          <ac:chgData name="Jorge Moreno" userId="17b5bd916609f155" providerId="LiveId" clId="{FA76C66B-319E-45CF-9A47-85B71E254D69}" dt="2023-06-25T20:54:54.563" v="2468" actId="1076"/>
          <ac:cxnSpMkLst>
            <pc:docMk/>
            <pc:sldMk cId="1320702459" sldId="1374"/>
            <ac:cxnSpMk id="228" creationId="{00000000-0000-0000-0000-000000000000}"/>
          </ac:cxnSpMkLst>
        </pc:cxnChg>
        <pc:cxnChg chg="mod">
          <ac:chgData name="Jorge Moreno" userId="17b5bd916609f155" providerId="LiveId" clId="{FA76C66B-319E-45CF-9A47-85B71E254D69}" dt="2023-06-25T20:54:54.563" v="2468" actId="1076"/>
          <ac:cxnSpMkLst>
            <pc:docMk/>
            <pc:sldMk cId="1320702459" sldId="1374"/>
            <ac:cxnSpMk id="229" creationId="{00000000-0000-0000-0000-000000000000}"/>
          </ac:cxnSpMkLst>
        </pc:cxnChg>
        <pc:cxnChg chg="mod">
          <ac:chgData name="Jorge Moreno" userId="17b5bd916609f155" providerId="LiveId" clId="{FA76C66B-319E-45CF-9A47-85B71E254D69}" dt="2023-06-25T20:54:54.563" v="2468" actId="1076"/>
          <ac:cxnSpMkLst>
            <pc:docMk/>
            <pc:sldMk cId="1320702459" sldId="1374"/>
            <ac:cxnSpMk id="230" creationId="{00000000-0000-0000-0000-000000000000}"/>
          </ac:cxnSpMkLst>
        </pc:cxnChg>
        <pc:cxnChg chg="mod">
          <ac:chgData name="Jorge Moreno" userId="17b5bd916609f155" providerId="LiveId" clId="{FA76C66B-319E-45CF-9A47-85B71E254D69}" dt="2023-06-25T20:54:54.563" v="2468" actId="1076"/>
          <ac:cxnSpMkLst>
            <pc:docMk/>
            <pc:sldMk cId="1320702459" sldId="1374"/>
            <ac:cxnSpMk id="242" creationId="{00000000-0000-0000-0000-000000000000}"/>
          </ac:cxnSpMkLst>
        </pc:cxnChg>
        <pc:cxnChg chg="mod">
          <ac:chgData name="Jorge Moreno" userId="17b5bd916609f155" providerId="LiveId" clId="{FA76C66B-319E-45CF-9A47-85B71E254D69}" dt="2023-06-25T20:54:54.563" v="2468" actId="1076"/>
          <ac:cxnSpMkLst>
            <pc:docMk/>
            <pc:sldMk cId="1320702459" sldId="1374"/>
            <ac:cxnSpMk id="243" creationId="{00000000-0000-0000-0000-000000000000}"/>
          </ac:cxnSpMkLst>
        </pc:cxnChg>
        <pc:cxnChg chg="mod">
          <ac:chgData name="Jorge Moreno" userId="17b5bd916609f155" providerId="LiveId" clId="{FA76C66B-319E-45CF-9A47-85B71E254D69}" dt="2023-06-25T20:54:54.563" v="2468" actId="1076"/>
          <ac:cxnSpMkLst>
            <pc:docMk/>
            <pc:sldMk cId="1320702459" sldId="1374"/>
            <ac:cxnSpMk id="244" creationId="{00000000-0000-0000-0000-000000000000}"/>
          </ac:cxnSpMkLst>
        </pc:cxnChg>
        <pc:cxnChg chg="mod">
          <ac:chgData name="Jorge Moreno" userId="17b5bd916609f155" providerId="LiveId" clId="{FA76C66B-319E-45CF-9A47-85B71E254D69}" dt="2023-06-25T20:54:54.563" v="2468" actId="1076"/>
          <ac:cxnSpMkLst>
            <pc:docMk/>
            <pc:sldMk cId="1320702459" sldId="1374"/>
            <ac:cxnSpMk id="4115" creationId="{00000000-0000-0000-0000-000000000000}"/>
          </ac:cxnSpMkLst>
        </pc:cxnChg>
      </pc:sldChg>
    </pc:docChg>
  </pc:docChgLst>
</pc:chgInfo>
</file>

<file path=ppt/comments/modernComment_113_E21E243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791C17B-AF9B-4791-8197-7C57A6E6247C}" authorId="{BCCD9D6F-DBA9-1AC0-839C-B4504DAAF038}" created="2023-06-21T10:04:06.70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793626171" sldId="275"/>
      <ac:grpSpMk id="5" creationId="{7CDB2636-8CC5-4192-B306-99475681F833}"/>
    </ac:deMkLst>
    <p188:txBody>
      <a:bodyPr/>
      <a:lstStyle/>
      <a:p>
        <a:r>
          <a:rPr lang="en-US"/>
          <a:t>Macor?</a:t>
        </a:r>
      </a:p>
    </p188:txBody>
  </p188:cm>
</p188:cmLst>
</file>

<file path=ppt/comments/modernComment_552_6F8B359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B81E477-7946-4B14-B3A8-AE95E853DEEF}" authorId="{BCCD9D6F-DBA9-1AC0-839C-B4504DAAF038}" created="2023-06-21T09:52:21.369">
    <pc:sldMkLst xmlns:pc="http://schemas.microsoft.com/office/powerpoint/2013/main/command">
      <pc:docMk/>
      <pc:sldMk cId="1871394200" sldId="1362"/>
    </pc:sldMkLst>
    <p188:txBody>
      <a:bodyPr/>
      <a:lstStyle/>
      <a:p>
        <a:r>
          <a:rPr lang="en-US"/>
          <a:t>Add 5H setup
</a:t>
        </a:r>
      </a:p>
    </p188:txBody>
  </p188:cm>
  <p188:cm id="{6ABBD894-A3DC-4342-A77C-A3E7678F8F0F}" authorId="{BCCD9D6F-DBA9-1AC0-839C-B4504DAAF038}" created="2023-06-22T09:55:30.77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871394200" sldId="1362"/>
      <ac:spMk id="7" creationId="{404C0908-359A-4588-B240-5F066014E8CB}"/>
      <ac:txMk cp="45" len="6">
        <ac:context len="93" hash="2121394190"/>
      </ac:txMk>
    </ac:txMkLst>
    <p188:pos x="3985260" y="576734"/>
    <p188:txBody>
      <a:bodyPr/>
      <a:lstStyle/>
      <a:p>
        <a:r>
          <a:rPr lang="en-US"/>
          <a:t>Where is 70 kHz coming from? Wasn't it 36 kHz?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2224" y="0"/>
            <a:ext cx="4278154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B1F69-E3BB-4663-876F-DEBD2F674A94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49538" y="514350"/>
            <a:ext cx="4573587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267" y="3257550"/>
            <a:ext cx="789813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278154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2224" y="6513910"/>
            <a:ext cx="4278154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73EA4-FD3B-4D0C-829E-1BEAC2F0B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30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14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F7091-A5E5-4AB5-B3CA-884AC68B7277}" type="slidenum">
              <a:rPr lang="LID4096" smtClean="0"/>
              <a:t>10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7416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17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F7091-A5E5-4AB5-B3CA-884AC68B7277}" type="slidenum">
              <a:rPr lang="LID4096" smtClean="0"/>
              <a:t>13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79202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93F19F-473B-4586-8760-3BAC57547D89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063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72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05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77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495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03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25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7D6045-EA22-41E4-AB50-1C5A98E51A2F}" type="slidenum">
              <a:rPr lang="de-DE" altLang="de-DE">
                <a:solidFill>
                  <a:prstClr val="black"/>
                </a:solidFill>
              </a:rPr>
              <a:pPr/>
              <a:t>2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49538" y="514350"/>
            <a:ext cx="4573587" cy="2571750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86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626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F7091-A5E5-4AB5-B3CA-884AC68B7277}" type="slidenum">
              <a:rPr lang="LID4096" smtClean="0"/>
              <a:t>25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82022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61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16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55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9F-473B-4586-8760-3BAC57547D89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73663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9F-473B-4586-8760-3BAC57547D89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80018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18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49538" y="514350"/>
            <a:ext cx="4573587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73EA4-FD3B-4D0C-829E-1BEAC2F0B5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59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77E012-08AF-4A67-B04A-EEE16C471B9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94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7945D8-1902-40F0-8564-9EE6DBD3832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265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B0183-D8B7-4795-8B45-756FCCAAC02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866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 userDrawn="1"/>
        </p:nvSpPr>
        <p:spPr bwMode="auto">
          <a:xfrm>
            <a:off x="613834" y="476250"/>
            <a:ext cx="1096433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800"/>
          </a:p>
        </p:txBody>
      </p:sp>
      <p:sp>
        <p:nvSpPr>
          <p:cNvPr id="5" name="Line 13"/>
          <p:cNvSpPr>
            <a:spLocks noChangeShapeType="1"/>
          </p:cNvSpPr>
          <p:nvPr userDrawn="1"/>
        </p:nvSpPr>
        <p:spPr bwMode="auto">
          <a:xfrm>
            <a:off x="613834" y="2457450"/>
            <a:ext cx="10964333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800"/>
          </a:p>
        </p:txBody>
      </p:sp>
      <p:sp>
        <p:nvSpPr>
          <p:cNvPr id="6" name="Line 14"/>
          <p:cNvSpPr>
            <a:spLocks noChangeShapeType="1"/>
          </p:cNvSpPr>
          <p:nvPr userDrawn="1"/>
        </p:nvSpPr>
        <p:spPr bwMode="auto">
          <a:xfrm>
            <a:off x="613834" y="6113463"/>
            <a:ext cx="10964333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80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3834" y="534989"/>
            <a:ext cx="10964333" cy="1044575"/>
          </a:xfr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</a:lstStyle>
          <a:p>
            <a:pPr lvl="0"/>
            <a:r>
              <a:rPr lang="de-DE" noProof="0" dirty="0"/>
              <a:t>Mastertitelformat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3834" y="1754188"/>
            <a:ext cx="10964333" cy="53975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lvl="0"/>
            <a:r>
              <a:rPr lang="de-DE" noProof="0"/>
              <a:t>Master-Untertitelformat bearbeiten</a:t>
            </a:r>
          </a:p>
        </p:txBody>
      </p:sp>
      <p:pic>
        <p:nvPicPr>
          <p:cNvPr id="11" name="Picture 4" descr="http://www.aktien-prognose.com/content/img/logo_mpg.png"/>
          <p:cNvPicPr>
            <a:picLocks noChangeAspect="1" noChangeArrowheads="1"/>
          </p:cNvPicPr>
          <p:nvPr userDrawn="1"/>
        </p:nvPicPr>
        <p:blipFill>
          <a:blip r:embed="rId2" cstate="print"/>
          <a:srcRect b="11660"/>
          <a:stretch>
            <a:fillRect/>
          </a:stretch>
        </p:blipFill>
        <p:spPr bwMode="auto">
          <a:xfrm>
            <a:off x="412579" y="6157556"/>
            <a:ext cx="1170331" cy="631329"/>
          </a:xfrm>
          <a:prstGeom prst="rect">
            <a:avLst/>
          </a:prstGeom>
          <a:noFill/>
        </p:spPr>
      </p:pic>
      <p:sp>
        <p:nvSpPr>
          <p:cNvPr id="12" name="Titel 1"/>
          <p:cNvSpPr txBox="1">
            <a:spLocks/>
          </p:cNvSpPr>
          <p:nvPr userDrawn="1"/>
        </p:nvSpPr>
        <p:spPr bwMode="auto">
          <a:xfrm>
            <a:off x="1496550" y="6247317"/>
            <a:ext cx="3335377" cy="42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lang="de-DE" sz="1400" kern="0" dirty="0">
                <a:latin typeface="Palatino" pitchFamily="18" charset="0"/>
                <a:cs typeface="Simplified Arabic" pitchFamily="18" charset="-78"/>
              </a:rPr>
              <a:t>MAX PLANCK INSTITUTE</a:t>
            </a:r>
            <a:br>
              <a:rPr lang="de-DE" sz="1400" kern="0" dirty="0">
                <a:latin typeface="Palatino" pitchFamily="18" charset="0"/>
                <a:cs typeface="Simplified Arabic" pitchFamily="18" charset="-78"/>
              </a:rPr>
            </a:br>
            <a:r>
              <a:rPr lang="de-DE" sz="1400" kern="0" dirty="0">
                <a:solidFill>
                  <a:schemeClr val="tx2"/>
                </a:solidFill>
                <a:latin typeface="Palatino" pitchFamily="18" charset="0"/>
                <a:cs typeface="Simplified Arabic" pitchFamily="18" charset="-78"/>
              </a:rPr>
              <a:t>OF  QUANTUM OPTICS</a:t>
            </a:r>
          </a:p>
        </p:txBody>
      </p:sp>
    </p:spTree>
    <p:extLst>
      <p:ext uri="{BB962C8B-B14F-4D97-AF65-F5344CB8AC3E}">
        <p14:creationId xmlns:p14="http://schemas.microsoft.com/office/powerpoint/2010/main" val="3522560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60876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111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27692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3834" y="1773239"/>
            <a:ext cx="5380567" cy="4092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1" y="1773239"/>
            <a:ext cx="5380567" cy="4092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31101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120626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06227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94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15A0B2-B16D-422F-8E56-1B9E9FC2DCB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530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3634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33823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22328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7084" y="382589"/>
            <a:ext cx="2741083" cy="54832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13833" y="382589"/>
            <a:ext cx="8020051" cy="54832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26062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004164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A1161-60E6-4356-B9FC-305701BBDD7A}" type="datetime1">
              <a:rPr lang="de-DE" smtClean="0"/>
              <a:t>25.06.2023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546E-24BF-4209-9B05-571B466FC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1702073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A1161-60E6-4356-B9FC-305701BBDD7A}" type="datetime1">
              <a:rPr lang="de-DE" smtClean="0"/>
              <a:t>25.06.2023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546E-24BF-4209-9B05-571B466FC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3661583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A1161-60E6-4356-B9FC-305701BBDD7A}" type="datetime1">
              <a:rPr lang="de-DE" smtClean="0"/>
              <a:t>25.06.2023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546E-24BF-4209-9B05-571B466FC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7432557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A1161-60E6-4356-B9FC-305701BBDD7A}" type="datetime1">
              <a:rPr lang="de-DE" smtClean="0"/>
              <a:t>25.06.2023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546E-24BF-4209-9B05-571B466FC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4780011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A1161-60E6-4356-B9FC-305701BBDD7A}" type="datetime1">
              <a:rPr lang="de-DE" smtClean="0"/>
              <a:t>25.06.2023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546E-24BF-4209-9B05-571B466FC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32342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B324E-F821-40B8-B185-B13D7972A21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306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A1161-60E6-4356-B9FC-305701BBDD7A}" type="datetime1">
              <a:rPr lang="de-DE" smtClean="0"/>
              <a:t>25.06.2023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546E-24BF-4209-9B05-571B466FC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1203992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A1161-60E6-4356-B9FC-305701BBDD7A}" type="datetime1">
              <a:rPr lang="de-DE" smtClean="0"/>
              <a:t>25.06.2023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546E-24BF-4209-9B05-571B466FC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2744614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A1161-60E6-4356-B9FC-305701BBDD7A}" type="datetime1">
              <a:rPr lang="de-DE" smtClean="0"/>
              <a:t>25.06.2023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546E-24BF-4209-9B05-571B466FC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3762049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A1161-60E6-4356-B9FC-305701BBDD7A}" type="datetime1">
              <a:rPr lang="de-DE" smtClean="0"/>
              <a:t>25.06.2023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546E-24BF-4209-9B05-571B466FC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908724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A1161-60E6-4356-B9FC-305701BBDD7A}" type="datetime1">
              <a:rPr lang="de-DE" smtClean="0"/>
              <a:t>25.06.2023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546E-24BF-4209-9B05-571B466FC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8017639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A1161-60E6-4356-B9FC-305701BBDD7A}" type="datetime1">
              <a:rPr lang="de-DE" smtClean="0"/>
              <a:t>25.06.2023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546E-24BF-4209-9B05-571B466FC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8544888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16EA0-6757-3A63-2778-1712BF3D7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EC381D-AA7A-C9F0-0682-641009223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52855-FB00-9BAA-AF0A-D8E6E12A7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04046-7ED3-4378-9086-21F2EBA6636E}" type="datetime1">
              <a:rPr lang="LID4096" smtClean="0"/>
              <a:t>06/25/2023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544C1-41AE-6FBF-7E05-D877E45C3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73321-2802-A651-577B-E94E04146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F8B5-5092-418C-A2B4-90E82FEFF69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037966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BC5AA-A8BD-6FCB-1D11-C60683CE2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FCA55-807A-9264-7C32-BE39F8B2E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FA6F8-EE63-4F92-30E0-0CF7C2C7C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1E25-04C9-4B4F-915C-DC1045FE6B15}" type="datetime1">
              <a:rPr lang="LID4096" smtClean="0"/>
              <a:t>06/25/2023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29B73-82F1-58EA-28B0-C487622D5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A5D4E-1F3B-D536-44BC-724F6DF77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F8B5-5092-418C-A2B4-90E82FEFF69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485776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37B7F-38C6-F18C-67C6-47AA595FC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80F99-8B14-70AB-2AEA-7B150C629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9123E5-DF4E-E710-24FE-994730F33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B6629-61E3-4404-9320-59F3D38C0711}" type="datetime1">
              <a:rPr lang="LID4096" smtClean="0"/>
              <a:t>06/25/2023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96668-37E2-81C6-467A-F5E2612D2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50F09-5D07-07EA-62F8-9082A4893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F8B5-5092-418C-A2B4-90E82FEFF69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879219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6BAB1-5D83-0F98-CE0A-D40621894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BB5E9-CCDF-713C-F18D-6E7F09CD5F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30C812-DD21-9F23-722E-FB531C5EFA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9F00FD-6944-10D7-19A6-EE7A7D7D6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95CE1-A430-4032-A128-7A7A4B17CDC5}" type="datetime1">
              <a:rPr lang="LID4096" smtClean="0"/>
              <a:t>06/25/2023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B458D-F2C6-0787-B104-7D9BA9812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65D7B-CFDE-E7E8-6885-AFB5B7A2C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F8B5-5092-418C-A2B4-90E82FEFF69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79325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5ACBE-D436-4E97-B4C8-5F674DA5B36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905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E832A-0828-8FAC-AD79-0C33FA85E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FEA1D-F4E6-F0D6-756F-417C21A92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2344D-1F08-E982-D790-566241FF7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360DE3-5FD4-856B-10F6-085B6D943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FAB973-DA79-E332-817D-B88996413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673B5C-E027-30FD-F37B-87A7DD1D9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BCCE-C4E8-49BE-966D-189EFEB97B5C}" type="datetime1">
              <a:rPr lang="LID4096" smtClean="0"/>
              <a:t>06/25/2023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F8031F-A761-251B-1DBC-97C056245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2A2CDE-B79E-4606-7515-88E50067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F8B5-5092-418C-A2B4-90E82FEFF69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468097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5F24-8B0F-A8BD-3952-EB48FDA5C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C28EE4-DA8E-2452-0962-CC44558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F5BB8-B6A0-47D2-A61C-9A22D11BEE16}" type="datetime1">
              <a:rPr lang="LID4096" smtClean="0"/>
              <a:t>06/25/2023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F86160-EAB0-E42B-53FB-1D276261E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DE97CA-058D-DFD3-FA72-FFDDC11C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F8B5-5092-418C-A2B4-90E82FEFF69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897374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1E4A86-3501-848C-CAF1-03CD6F782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85A03-392D-4E53-BD7A-2EEDBCA4A5EA}" type="datetime1">
              <a:rPr lang="LID4096" smtClean="0"/>
              <a:t>06/25/2023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005674-AE39-F52B-73F5-9AD56180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4EBC7-F3DC-5940-6219-FBBAD0EDA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F8B5-5092-418C-A2B4-90E82FEFF69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374843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8CB35-BD62-49B7-6F08-C6AEBA36D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CD7D0-9D17-FFC5-E5E7-853F14CFB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D0B652-6A58-8359-26AE-F17281184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5C01CA-EE8E-8A07-E12D-C68D148B9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9DDA-4C9E-4C1C-8888-8CA21CDAC4E8}" type="datetime1">
              <a:rPr lang="LID4096" smtClean="0"/>
              <a:t>06/25/2023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24217-B161-EEDD-707E-973B78165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FA796-5D13-8B4C-9CA8-8859A278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F8B5-5092-418C-A2B4-90E82FEFF69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556100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83626-7C25-7E1F-1B67-7D3649804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B856FE-CCBE-EA5C-3020-4E8266591B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CE504A-3A2D-3CBE-57A7-01F36A5B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C3D146-F09B-69E1-0715-28A997639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FF9DF-EC24-440C-B7B6-DAE7BD341DC8}" type="datetime1">
              <a:rPr lang="LID4096" smtClean="0"/>
              <a:t>06/25/2023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9CB8CD-741A-11F4-1077-E8552B945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4C8F5-5E1B-0C08-D621-440BAB222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F8B5-5092-418C-A2B4-90E82FEFF69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532969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12EA4-0E8A-7035-984A-0E3564F6B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B7881F-617D-820E-5DF9-F27887714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518E1-5317-4913-6F42-81A9E7380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1A28D-F4E4-47A4-BDB1-331396B9B4BA}" type="datetime1">
              <a:rPr lang="LID4096" smtClean="0"/>
              <a:t>06/25/2023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42E80-FA20-8224-00C8-9C403EFD0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F547E-C091-8358-F106-68C6D91E9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F8B5-5092-418C-A2B4-90E82FEFF69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464790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CDA678-92FA-D356-6D02-4A2F36818B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6DA507-AE55-7EF0-58EF-F4F988A45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B1FC3-1A7D-4478-6AE1-58D5C0227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BB019-A5D8-405F-B1B9-004F30398936}" type="datetime1">
              <a:rPr lang="LID4096" smtClean="0"/>
              <a:t>06/25/2023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B0D71-0820-9576-E6F6-77DC374C6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7842F-FE40-9F72-452D-2C2B5D70A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F8B5-5092-418C-A2B4-90E82FEFF69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93909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D841D-B808-C7B6-9EB0-FB1B86278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366A9E-05DE-92D3-A27F-7DFF71E472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E65F1-5F45-D280-5DA5-6992CE990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BE39C-5B02-4D93-AF45-195037E9DA6D}" type="datetimeFigureOut">
              <a:rPr lang="en-DE" smtClean="0"/>
              <a:t>06/25/2023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9E4E4-D0DA-4A67-8AC1-1DAC06FD7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C945C-5DFB-0E64-62CA-A119A3491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91AD-F61A-4A6F-BF20-E61E57254F2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602819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5C756-F22C-8C94-A019-E7576AD6E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2FBE5-8654-6523-35C8-B3754AA99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4F725-5FEB-5B38-C0DC-AD7097F16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BE39C-5B02-4D93-AF45-195037E9DA6D}" type="datetimeFigureOut">
              <a:rPr lang="en-DE" smtClean="0"/>
              <a:t>06/25/2023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A8B77-3388-1CA9-16C6-1A697D581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849A8-FF18-8A32-FD50-B8B541D3B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91AD-F61A-4A6F-BF20-E61E57254F2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167254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A9A20-2217-7D66-CEFB-49F305FE2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18C47D-CA1D-BA92-A285-B0938B0F1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ADF00-501A-E53D-7938-40F223FBC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BE39C-5B02-4D93-AF45-195037E9DA6D}" type="datetimeFigureOut">
              <a:rPr lang="en-DE" smtClean="0"/>
              <a:t>06/25/2023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9376A-6916-2AEF-BE73-27254F7D0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369BE-90D0-92DA-968B-2471FF4F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91AD-F61A-4A6F-BF20-E61E57254F2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84439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1732B-4B6B-453E-B0DE-C220DF78B17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9743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4450-3CFD-5E06-9C4E-79A189DEC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CF105-EC81-D7F8-F07D-520C6E975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A1DDEB-42CE-63A8-556A-EFBE06C07D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1C5AC-C560-D17A-E392-4C197BF2F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BE39C-5B02-4D93-AF45-195037E9DA6D}" type="datetimeFigureOut">
              <a:rPr lang="en-DE" smtClean="0"/>
              <a:t>06/25/2023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9A32AF-AA25-4528-15F5-869357208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028BD5-BB12-97AF-4902-0BDC8EBFC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91AD-F61A-4A6F-BF20-E61E57254F2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025635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0AF00-2FC0-9B0A-CE0F-2989C8FA6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6676B-F3AC-2CF1-9C45-83C8375AE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7E633-A7CE-042F-FA0E-4846E5032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6F0E8C-8059-F24F-36D3-A64C95567A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996E70-7BFA-49AF-24A1-283B41736D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467CB0-14C8-70BC-8E4F-E28EF2F27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BE39C-5B02-4D93-AF45-195037E9DA6D}" type="datetimeFigureOut">
              <a:rPr lang="en-DE" smtClean="0"/>
              <a:t>06/25/2023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29823-FE4B-8775-02E8-FB24388ED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C1E0EC-A3A5-8181-F533-8BFFAAB52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91AD-F61A-4A6F-BF20-E61E57254F2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46641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5F529-34DD-8D6F-0B11-EB3225853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E45780-782A-CBB4-A4AF-B8A92DD98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BE39C-5B02-4D93-AF45-195037E9DA6D}" type="datetimeFigureOut">
              <a:rPr lang="en-DE" smtClean="0"/>
              <a:t>06/25/2023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68B4B0-F7ED-BE67-C6D1-A5592DE62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1DBF3-1C6D-042C-5638-DF2C36A3C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91AD-F61A-4A6F-BF20-E61E57254F2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021431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DF935A-BF8D-F43A-58CA-11438565F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BE39C-5B02-4D93-AF45-195037E9DA6D}" type="datetimeFigureOut">
              <a:rPr lang="en-DE" smtClean="0"/>
              <a:t>06/25/2023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49146B-DDF5-72CA-BB02-7C762D5F5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BE0EBF-FB49-31B1-7FF1-62B3D239B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91AD-F61A-4A6F-BF20-E61E57254F2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462922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6D11B-A3F1-66B2-E9BB-169487979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FE771-1F98-D37A-020C-F635CEF6D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E5208A-3708-3F14-9CBE-034900FE3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288737-0E96-5998-E7A6-5477F0A03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BE39C-5B02-4D93-AF45-195037E9DA6D}" type="datetimeFigureOut">
              <a:rPr lang="en-DE" smtClean="0"/>
              <a:t>06/25/2023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3D182-5603-DC1D-41EA-356163052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715702-6918-B6AA-8309-651CE4CA8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91AD-F61A-4A6F-BF20-E61E57254F2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613736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7D224-E87D-F1B7-F65D-F24E8618C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999FE3-BC6F-D872-1407-303445C821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1801CC-EE4C-737F-4681-F7E427AFD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21B87-9BF1-9614-7E85-234AD6DEC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BE39C-5B02-4D93-AF45-195037E9DA6D}" type="datetimeFigureOut">
              <a:rPr lang="en-DE" smtClean="0"/>
              <a:t>06/25/2023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79854-4DB4-2A3E-07F2-FC1652960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B02F6-7AB1-466F-B8FA-7ED16337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91AD-F61A-4A6F-BF20-E61E57254F2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611158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F6E2A-34D0-D5CE-C4C7-625F92544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84BDBE-B16F-7515-35AA-AF3D981087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B4035-A8E5-9637-9256-5D9B864CF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BE39C-5B02-4D93-AF45-195037E9DA6D}" type="datetimeFigureOut">
              <a:rPr lang="en-DE" smtClean="0"/>
              <a:t>06/25/2023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BE81F-70B0-216C-CF5F-7EDE3F3F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7F6C5-4A36-7497-4BC7-97C158CD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91AD-F61A-4A6F-BF20-E61E57254F2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780454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34519A-77B6-8343-6C7B-11D09FF6B7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16F640-6C6D-876D-83F3-8D813304B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2CB84-9A79-152E-578A-51343A4DC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BE39C-5B02-4D93-AF45-195037E9DA6D}" type="datetimeFigureOut">
              <a:rPr lang="en-DE" smtClean="0"/>
              <a:t>06/25/2023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58B60-E289-F760-D0E4-0066BB779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76BC2-AFB9-DED7-7CE2-D9263520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91AD-F61A-4A6F-BF20-E61E57254F2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31107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6A4A0-67B3-4FFC-865C-E7AB35FE2EB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569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22B378-E66C-4FC5-8541-9DEB31ECC29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86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A6643-5BC5-4203-9412-3293C905736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7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C9EC0-A69A-4213-931A-49838AC9EA5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58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979BBB-384B-4322-A1D0-DB08113F2AA7}" type="slidenum">
              <a:rPr kumimoji="1"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6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3834" y="382588"/>
            <a:ext cx="1096433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3834" y="1773239"/>
            <a:ext cx="10964333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Line 7"/>
          <p:cNvSpPr>
            <a:spLocks noChangeShapeType="1"/>
          </p:cNvSpPr>
          <p:nvPr userDrawn="1"/>
        </p:nvSpPr>
        <p:spPr bwMode="auto">
          <a:xfrm>
            <a:off x="613834" y="6113463"/>
            <a:ext cx="10964333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800"/>
          </a:p>
        </p:txBody>
      </p:sp>
      <p:pic>
        <p:nvPicPr>
          <p:cNvPr id="7" name="Picture 4" descr="http://www.aktien-prognose.com/content/img/logo_mpg.png"/>
          <p:cNvPicPr>
            <a:picLocks noChangeAspect="1" noChangeArrowheads="1"/>
          </p:cNvPicPr>
          <p:nvPr userDrawn="1"/>
        </p:nvPicPr>
        <p:blipFill>
          <a:blip r:embed="rId15" cstate="print"/>
          <a:srcRect b="11660"/>
          <a:stretch>
            <a:fillRect/>
          </a:stretch>
        </p:blipFill>
        <p:spPr bwMode="auto">
          <a:xfrm>
            <a:off x="412579" y="6157556"/>
            <a:ext cx="1170331" cy="631329"/>
          </a:xfrm>
          <a:prstGeom prst="rect">
            <a:avLst/>
          </a:prstGeom>
          <a:noFill/>
        </p:spPr>
      </p:pic>
      <p:sp>
        <p:nvSpPr>
          <p:cNvPr id="8" name="Titel 1"/>
          <p:cNvSpPr txBox="1">
            <a:spLocks/>
          </p:cNvSpPr>
          <p:nvPr userDrawn="1"/>
        </p:nvSpPr>
        <p:spPr bwMode="auto">
          <a:xfrm>
            <a:off x="1496550" y="6247317"/>
            <a:ext cx="3335377" cy="42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lang="de-DE" sz="1400" kern="0" dirty="0">
                <a:latin typeface="Palatino" pitchFamily="18" charset="0"/>
                <a:cs typeface="Simplified Arabic" pitchFamily="18" charset="-78"/>
              </a:rPr>
              <a:t>MAX PLANCK INSTITUTE</a:t>
            </a:r>
            <a:br>
              <a:rPr lang="de-DE" sz="1400" kern="0" dirty="0">
                <a:latin typeface="Palatino" pitchFamily="18" charset="0"/>
                <a:cs typeface="Simplified Arabic" pitchFamily="18" charset="-78"/>
              </a:rPr>
            </a:br>
            <a:r>
              <a:rPr lang="de-DE" sz="1400" kern="0" dirty="0">
                <a:solidFill>
                  <a:schemeClr val="tx2"/>
                </a:solidFill>
                <a:latin typeface="Palatino" pitchFamily="18" charset="0"/>
                <a:cs typeface="Simplified Arabic" pitchFamily="18" charset="-78"/>
              </a:rPr>
              <a:t>OF  QUANTUM OPTICS</a:t>
            </a:r>
          </a:p>
        </p:txBody>
      </p:sp>
    </p:spTree>
    <p:extLst>
      <p:ext uri="{BB962C8B-B14F-4D97-AF65-F5344CB8AC3E}">
        <p14:creationId xmlns:p14="http://schemas.microsoft.com/office/powerpoint/2010/main" val="2819357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708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70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40000"/>
        </a:spcAft>
        <a:buClr>
          <a:schemeClr val="tx2"/>
        </a:buClr>
        <a:buFont typeface="Wingdings" pitchFamily="2" charset="2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263525" indent="-261938" algn="l" rtl="0" eaLnBrk="0" fontAlgn="base" hangingPunct="0">
        <a:spcBef>
          <a:spcPct val="0"/>
        </a:spcBef>
        <a:spcAft>
          <a:spcPct val="40000"/>
        </a:spcAft>
        <a:buClr>
          <a:schemeClr val="tx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2pPr>
      <a:lvl3pPr marL="531813" indent="-266700" algn="l" rtl="0" eaLnBrk="0" fontAlgn="base" hangingPunct="0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3pPr>
      <a:lvl4pPr marL="800100" indent="-266700" algn="l" rtl="0" eaLnBrk="0" fontAlgn="base" hangingPunct="0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4pPr>
      <a:lvl5pPr marL="1079500" indent="-277813" algn="l" rtl="0" eaLnBrk="0" fontAlgn="base" hangingPunct="0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5pPr>
      <a:lvl6pPr marL="1536700" indent="-277813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1993900" indent="-277813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2451100" indent="-277813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2908300" indent="-277813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979BBB-384B-4322-A1D0-DB08113F2AA7}" type="slidenum">
              <a:rPr kumimoji="1"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8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1EA35A-BD80-DDA9-427B-A2DD5DC1A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E84D8-8E7D-7F6B-136C-27D64EFF4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2ECA8-962C-EBF8-EBAB-7CC8DB9857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142C5-E404-4280-A678-6AB3555D3F10}" type="datetime1">
              <a:rPr lang="LID4096" smtClean="0"/>
              <a:t>06/25/2023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C5BDD-8F6A-A86B-8318-F571B187D6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92BB9-053C-75C1-DB35-F13D2285B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CF8B5-5092-418C-A2B4-90E82FEFF69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856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EB00E5-C685-5C1E-DB8A-DBDEC3C78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526AB-B010-FD88-4A3E-2C20F62AB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399D8-7C08-EF28-FF12-6C4721DCF4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BE39C-5B02-4D93-AF45-195037E9DA6D}" type="datetimeFigureOut">
              <a:rPr lang="en-DE" smtClean="0"/>
              <a:t>06/25/2023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B371B-6693-DEFF-A4CC-080499B903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9E029-9257-C88C-C923-F4A5EFFF61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091AD-F61A-4A6F-BF20-E61E57254F2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869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3.xml"/><Relationship Id="rId7" Type="http://schemas.openxmlformats.org/officeDocument/2006/relationships/image" Target="../media/image1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tm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tmp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3_E21E243B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5.xml"/><Relationship Id="rId7" Type="http://schemas.openxmlformats.org/officeDocument/2006/relationships/image" Target="../media/image4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552_6F8B359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7" Type="http://schemas.openxmlformats.org/officeDocument/2006/relationships/image" Target="../media/image7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tm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4"/>
          <p:cNvSpPr>
            <a:spLocks noChangeArrowheads="1"/>
          </p:cNvSpPr>
          <p:nvPr/>
        </p:nvSpPr>
        <p:spPr bwMode="auto">
          <a:xfrm>
            <a:off x="2181119" y="1183139"/>
            <a:ext cx="870046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4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Towards High-Precision Spectroscopy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4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of the 1S–2S Transition in He</a:t>
            </a:r>
            <a:r>
              <a:rPr lang="en-US" altLang="de-DE" sz="4400" baseline="30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+</a:t>
            </a:r>
            <a:endParaRPr lang="en-US" altLang="de-DE" sz="4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1" name="Rectangle 14"/>
          <p:cNvSpPr>
            <a:spLocks noChangeArrowheads="1"/>
          </p:cNvSpPr>
          <p:nvPr/>
        </p:nvSpPr>
        <p:spPr bwMode="auto">
          <a:xfrm>
            <a:off x="5087889" y="2996952"/>
            <a:ext cx="2214389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Jorge Moreno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1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Fabian Schmid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Akira Ozawa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Johannes </a:t>
            </a:r>
            <a:r>
              <a:rPr lang="en-US" altLang="ja-JP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Weitenberg</a:t>
            </a:r>
            <a:endParaRPr lang="en-US" altLang="ja-JP" sz="1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ja-JP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Theodor. W. </a:t>
            </a:r>
            <a:r>
              <a:rPr lang="en-US" altLang="ja-JP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Hänsch</a:t>
            </a:r>
            <a:endParaRPr lang="en-US" altLang="ja-JP" sz="1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Thomas </a:t>
            </a:r>
            <a:r>
              <a:rPr lang="en-US" altLang="ja-JP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Udem</a:t>
            </a:r>
            <a:endParaRPr lang="en-US" altLang="ja-JP" sz="1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0416480" y="6193346"/>
            <a:ext cx="16594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PREN2023, Mainz</a:t>
            </a:r>
          </a:p>
          <a:p>
            <a:r>
              <a:rPr lang="de-DE" alt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26, June 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11D78-7F13-43B7-BEC0-F79BFF3E9FB9}"/>
              </a:ext>
            </a:extLst>
          </p:cNvPr>
          <p:cNvSpPr/>
          <p:nvPr/>
        </p:nvSpPr>
        <p:spPr>
          <a:xfrm>
            <a:off x="3503712" y="5157192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Max Planck Institute of Quantum Optics, Germany</a:t>
            </a:r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115236E1-1F55-4A6D-BAF0-B96BE8F3DA0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834" y="6021288"/>
            <a:ext cx="10964333" cy="0"/>
          </a:xfrm>
          <a:prstGeom prst="line">
            <a:avLst/>
          </a:prstGeom>
          <a:noFill/>
          <a:ln w="31750">
            <a:solidFill>
              <a:srgbClr val="179C7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LT Com 55 Roman"/>
            </a:endParaRPr>
          </a:p>
        </p:txBody>
      </p:sp>
      <p:pic>
        <p:nvPicPr>
          <p:cNvPr id="10" name="Picture 4" descr="http://www.aktien-prognose.com/content/img/logo_mpg.png">
            <a:extLst>
              <a:ext uri="{FF2B5EF4-FFF2-40B4-BE49-F238E27FC236}">
                <a16:creationId xmlns:a16="http://schemas.microsoft.com/office/drawing/2014/main" id="{394B93EC-86F2-464C-A6B1-0269F41D2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11660"/>
          <a:stretch>
            <a:fillRect/>
          </a:stretch>
        </p:blipFill>
        <p:spPr bwMode="auto">
          <a:xfrm>
            <a:off x="412579" y="6096388"/>
            <a:ext cx="1170331" cy="692497"/>
          </a:xfrm>
          <a:prstGeom prst="rect">
            <a:avLst/>
          </a:prstGeom>
          <a:noFill/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394C61DC-603D-4F71-A689-8338EB172D1E}"/>
              </a:ext>
            </a:extLst>
          </p:cNvPr>
          <p:cNvSpPr txBox="1">
            <a:spLocks/>
          </p:cNvSpPr>
          <p:nvPr/>
        </p:nvSpPr>
        <p:spPr bwMode="auto">
          <a:xfrm>
            <a:off x="1496550" y="6247317"/>
            <a:ext cx="3335377" cy="42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de-DE" sz="1400" kern="0" dirty="0">
                <a:solidFill>
                  <a:srgbClr val="000000"/>
                </a:solidFill>
                <a:latin typeface="Palatino" pitchFamily="18" charset="0"/>
                <a:cs typeface="Simplified Arabic" pitchFamily="18" charset="-78"/>
              </a:rPr>
              <a:t>MAX PLANCK INSTITUTE</a:t>
            </a:r>
            <a:br>
              <a:rPr lang="de-DE" sz="1400" kern="0" dirty="0">
                <a:solidFill>
                  <a:srgbClr val="000000"/>
                </a:solidFill>
                <a:latin typeface="Palatino" pitchFamily="18" charset="0"/>
                <a:cs typeface="Simplified Arabic" pitchFamily="18" charset="-78"/>
              </a:rPr>
            </a:br>
            <a:r>
              <a:rPr lang="de-DE" sz="1400" kern="0" dirty="0">
                <a:solidFill>
                  <a:srgbClr val="179C7D"/>
                </a:solidFill>
                <a:latin typeface="Palatino" pitchFamily="18" charset="0"/>
                <a:cs typeface="Simplified Arabic" pitchFamily="18" charset="-78"/>
              </a:rPr>
              <a:t>OF  QUANTUM OPTICS</a:t>
            </a:r>
          </a:p>
        </p:txBody>
      </p:sp>
    </p:spTree>
    <p:extLst>
      <p:ext uri="{BB962C8B-B14F-4D97-AF65-F5344CB8AC3E}">
        <p14:creationId xmlns:p14="http://schemas.microsoft.com/office/powerpoint/2010/main" val="4079196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2E6F6B-FBE8-4F5D-8FDC-8498D76EF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756" y="305714"/>
            <a:ext cx="7344488" cy="789634"/>
          </a:xfrm>
        </p:spPr>
        <p:txBody>
          <a:bodyPr/>
          <a:lstStyle/>
          <a:p>
            <a:r>
              <a:rPr lang="en-US" sz="3600" kern="12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Direct frequency comb spectroscopy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AAFFDB-AFEA-451B-8FC1-4BE01B8D5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797" y="1848090"/>
            <a:ext cx="5633936" cy="1460899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Line width of a single laser mode</a:t>
            </a: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Efficient nonlinear frequency conversion due to high peak power of pulsed laser</a:t>
            </a: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As efficient as CW laser of same average power</a:t>
            </a:r>
          </a:p>
          <a:p>
            <a:endParaRPr lang="en-US" sz="1800" dirty="0"/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9EC2F6AD-B128-4520-8E8B-11D814F17F25}"/>
              </a:ext>
            </a:extLst>
          </p:cNvPr>
          <p:cNvCxnSpPr/>
          <p:nvPr/>
        </p:nvCxnSpPr>
        <p:spPr>
          <a:xfrm flipV="1">
            <a:off x="1079571" y="4080297"/>
            <a:ext cx="1" cy="153362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Line 6">
            <a:extLst>
              <a:ext uri="{FF2B5EF4-FFF2-40B4-BE49-F238E27FC236}">
                <a16:creationId xmlns:a16="http://schemas.microsoft.com/office/drawing/2014/main" id="{D98A179D-CE19-490B-B521-3DF461E9D4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48790" y="4837126"/>
            <a:ext cx="0" cy="621274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Line 7">
            <a:extLst>
              <a:ext uri="{FF2B5EF4-FFF2-40B4-BE49-F238E27FC236}">
                <a16:creationId xmlns:a16="http://schemas.microsoft.com/office/drawing/2014/main" id="{56B3139E-1E82-4537-9586-99289E8AAE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58362" y="4500642"/>
            <a:ext cx="0" cy="957758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Line 8">
            <a:extLst>
              <a:ext uri="{FF2B5EF4-FFF2-40B4-BE49-F238E27FC236}">
                <a16:creationId xmlns:a16="http://schemas.microsoft.com/office/drawing/2014/main" id="{CAA61439-7B93-411C-BAFE-66F32D2CD1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76392" y="4270366"/>
            <a:ext cx="0" cy="1188034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Line 9">
            <a:extLst>
              <a:ext uri="{FF2B5EF4-FFF2-40B4-BE49-F238E27FC236}">
                <a16:creationId xmlns:a16="http://schemas.microsoft.com/office/drawing/2014/main" id="{F2B8C6CC-1DEE-48AA-90BD-354E5F0D32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1701" y="5144473"/>
            <a:ext cx="0" cy="313927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Line 10">
            <a:extLst>
              <a:ext uri="{FF2B5EF4-FFF2-40B4-BE49-F238E27FC236}">
                <a16:creationId xmlns:a16="http://schemas.microsoft.com/office/drawing/2014/main" id="{9D938056-BD02-4B07-873C-4F628E9041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13671" y="5343732"/>
            <a:ext cx="0" cy="114668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Line 11">
            <a:extLst>
              <a:ext uri="{FF2B5EF4-FFF2-40B4-BE49-F238E27FC236}">
                <a16:creationId xmlns:a16="http://schemas.microsoft.com/office/drawing/2014/main" id="{66353258-A7D6-407B-B737-841CFA4721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76445" y="5259141"/>
            <a:ext cx="0" cy="199259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Line 12">
            <a:extLst>
              <a:ext uri="{FF2B5EF4-FFF2-40B4-BE49-F238E27FC236}">
                <a16:creationId xmlns:a16="http://schemas.microsoft.com/office/drawing/2014/main" id="{D51037B4-5F5B-42AD-800C-40FCD975E2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86016" y="5006308"/>
            <a:ext cx="0" cy="452092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Line 13">
            <a:extLst>
              <a:ext uri="{FF2B5EF4-FFF2-40B4-BE49-F238E27FC236}">
                <a16:creationId xmlns:a16="http://schemas.microsoft.com/office/drawing/2014/main" id="{95760EDC-B183-4CE6-AD28-3A6BB07BD2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04046" y="4676403"/>
            <a:ext cx="0" cy="781997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Line 14">
            <a:extLst>
              <a:ext uri="{FF2B5EF4-FFF2-40B4-BE49-F238E27FC236}">
                <a16:creationId xmlns:a16="http://schemas.microsoft.com/office/drawing/2014/main" id="{696791CB-56DC-48E1-BF1A-698486A5D2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13617" y="4362477"/>
            <a:ext cx="0" cy="1095923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Line 15">
            <a:extLst>
              <a:ext uri="{FF2B5EF4-FFF2-40B4-BE49-F238E27FC236}">
                <a16:creationId xmlns:a16="http://schemas.microsoft.com/office/drawing/2014/main" id="{7E1E50D4-CC3E-4AF7-8735-87431BB0FD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12623" y="4837126"/>
            <a:ext cx="0" cy="621274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Line 16">
            <a:extLst>
              <a:ext uri="{FF2B5EF4-FFF2-40B4-BE49-F238E27FC236}">
                <a16:creationId xmlns:a16="http://schemas.microsoft.com/office/drawing/2014/main" id="{051E4224-3007-4352-89F5-7A1785BF97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03052" y="4500642"/>
            <a:ext cx="0" cy="957758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Line 17">
            <a:extLst>
              <a:ext uri="{FF2B5EF4-FFF2-40B4-BE49-F238E27FC236}">
                <a16:creationId xmlns:a16="http://schemas.microsoft.com/office/drawing/2014/main" id="{EE0D9DDD-F71E-4D42-AD69-B6F7E002AE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85962" y="4270366"/>
            <a:ext cx="0" cy="1188034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ine 18">
            <a:extLst>
              <a:ext uri="{FF2B5EF4-FFF2-40B4-BE49-F238E27FC236}">
                <a16:creationId xmlns:a16="http://schemas.microsoft.com/office/drawing/2014/main" id="{8254A8C7-C186-42DD-BB92-342613FFAC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30653" y="5144473"/>
            <a:ext cx="0" cy="313927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Line 19">
            <a:extLst>
              <a:ext uri="{FF2B5EF4-FFF2-40B4-BE49-F238E27FC236}">
                <a16:creationId xmlns:a16="http://schemas.microsoft.com/office/drawing/2014/main" id="{449C6FDA-4074-418E-9E8A-E67D5DDE50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40224" y="5335273"/>
            <a:ext cx="0" cy="123127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Line 20">
            <a:extLst>
              <a:ext uri="{FF2B5EF4-FFF2-40B4-BE49-F238E27FC236}">
                <a16:creationId xmlns:a16="http://schemas.microsoft.com/office/drawing/2014/main" id="{7A5F12A5-3E74-4583-8504-C8FDAA1E14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84969" y="5251622"/>
            <a:ext cx="0" cy="206778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Line 21">
            <a:extLst>
              <a:ext uri="{FF2B5EF4-FFF2-40B4-BE49-F238E27FC236}">
                <a16:creationId xmlns:a16="http://schemas.microsoft.com/office/drawing/2014/main" id="{AA4891E2-D900-4DA0-BED9-C4952BC764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75398" y="4998789"/>
            <a:ext cx="0" cy="459611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Line 22">
            <a:extLst>
              <a:ext uri="{FF2B5EF4-FFF2-40B4-BE49-F238E27FC236}">
                <a16:creationId xmlns:a16="http://schemas.microsoft.com/office/drawing/2014/main" id="{E97F6595-C33F-409A-95CD-620F9AD98C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58308" y="4668884"/>
            <a:ext cx="0" cy="789516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Line 23">
            <a:extLst>
              <a:ext uri="{FF2B5EF4-FFF2-40B4-BE49-F238E27FC236}">
                <a16:creationId xmlns:a16="http://schemas.microsoft.com/office/drawing/2014/main" id="{FC45DA9F-1368-455F-8E5C-821108ACA0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0278" y="4362477"/>
            <a:ext cx="0" cy="1095923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Line 24">
            <a:extLst>
              <a:ext uri="{FF2B5EF4-FFF2-40B4-BE49-F238E27FC236}">
                <a16:creationId xmlns:a16="http://schemas.microsoft.com/office/drawing/2014/main" id="{312FB3A3-5046-4329-84A4-F9A62FDA86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59355" y="5397306"/>
            <a:ext cx="0" cy="61094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Line 25">
            <a:extLst>
              <a:ext uri="{FF2B5EF4-FFF2-40B4-BE49-F238E27FC236}">
                <a16:creationId xmlns:a16="http://schemas.microsoft.com/office/drawing/2014/main" id="{A91461C1-6420-411A-B394-110D49AED3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02999" y="5397306"/>
            <a:ext cx="0" cy="61094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Line 26">
            <a:extLst>
              <a:ext uri="{FF2B5EF4-FFF2-40B4-BE49-F238E27FC236}">
                <a16:creationId xmlns:a16="http://schemas.microsoft.com/office/drawing/2014/main" id="{BEF99647-85B8-488D-B7D7-48E04E42F6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30707" y="4239349"/>
            <a:ext cx="0" cy="1219051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AD00043F-AB56-44DB-B038-648C88EF6B78}"/>
              </a:ext>
            </a:extLst>
          </p:cNvPr>
          <p:cNvGrpSpPr/>
          <p:nvPr/>
        </p:nvGrpSpPr>
        <p:grpSpPr>
          <a:xfrm rot="5400000">
            <a:off x="1258618" y="5338668"/>
            <a:ext cx="182266" cy="257809"/>
            <a:chOff x="1446209" y="4238072"/>
            <a:chExt cx="412397" cy="402754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Freihandform 4">
              <a:extLst>
                <a:ext uri="{FF2B5EF4-FFF2-40B4-BE49-F238E27FC236}">
                  <a16:creationId xmlns:a16="http://schemas.microsoft.com/office/drawing/2014/main" id="{E6132943-5880-4AAD-9AA0-111D58A2D942}"/>
                </a:ext>
              </a:extLst>
            </p:cNvPr>
            <p:cNvSpPr/>
            <p:nvPr/>
          </p:nvSpPr>
          <p:spPr>
            <a:xfrm rot="19080000">
              <a:off x="1446209" y="4238072"/>
              <a:ext cx="399188" cy="285750"/>
            </a:xfrm>
            <a:custGeom>
              <a:avLst/>
              <a:gdLst>
                <a:gd name="connsiteX0" fmla="*/ 0 w 1090613"/>
                <a:gd name="connsiteY0" fmla="*/ 0 h 411956"/>
                <a:gd name="connsiteX1" fmla="*/ 745331 w 1090613"/>
                <a:gd name="connsiteY1" fmla="*/ 411956 h 411956"/>
                <a:gd name="connsiteX2" fmla="*/ 1090613 w 1090613"/>
                <a:gd name="connsiteY2" fmla="*/ 19050 h 411956"/>
                <a:gd name="connsiteX0" fmla="*/ 0 w 1090613"/>
                <a:gd name="connsiteY0" fmla="*/ 0 h 300038"/>
                <a:gd name="connsiteX1" fmla="*/ 600075 w 1090613"/>
                <a:gd name="connsiteY1" fmla="*/ 300038 h 300038"/>
                <a:gd name="connsiteX2" fmla="*/ 1090613 w 1090613"/>
                <a:gd name="connsiteY2" fmla="*/ 19050 h 300038"/>
                <a:gd name="connsiteX0" fmla="*/ 0 w 1090613"/>
                <a:gd name="connsiteY0" fmla="*/ 0 h 300038"/>
                <a:gd name="connsiteX1" fmla="*/ 600075 w 1090613"/>
                <a:gd name="connsiteY1" fmla="*/ 300038 h 300038"/>
                <a:gd name="connsiteX2" fmla="*/ 1090613 w 1090613"/>
                <a:gd name="connsiteY2" fmla="*/ 19050 h 300038"/>
                <a:gd name="connsiteX0" fmla="*/ 0 w 1090613"/>
                <a:gd name="connsiteY0" fmla="*/ 0 h 300058"/>
                <a:gd name="connsiteX1" fmla="*/ 600075 w 1090613"/>
                <a:gd name="connsiteY1" fmla="*/ 300038 h 300058"/>
                <a:gd name="connsiteX2" fmla="*/ 1090613 w 1090613"/>
                <a:gd name="connsiteY2" fmla="*/ 19050 h 300058"/>
                <a:gd name="connsiteX0" fmla="*/ 0 w 1090613"/>
                <a:gd name="connsiteY0" fmla="*/ 0 h 19050"/>
                <a:gd name="connsiteX1" fmla="*/ 1090613 w 1090613"/>
                <a:gd name="connsiteY1" fmla="*/ 19050 h 19050"/>
                <a:gd name="connsiteX0" fmla="*/ 0 w 826294"/>
                <a:gd name="connsiteY0" fmla="*/ 0 h 404812"/>
                <a:gd name="connsiteX1" fmla="*/ 826294 w 826294"/>
                <a:gd name="connsiteY1" fmla="*/ 404812 h 404812"/>
                <a:gd name="connsiteX0" fmla="*/ 0 w 826294"/>
                <a:gd name="connsiteY0" fmla="*/ 0 h 404812"/>
                <a:gd name="connsiteX1" fmla="*/ 826294 w 826294"/>
                <a:gd name="connsiteY1" fmla="*/ 404812 h 404812"/>
                <a:gd name="connsiteX0" fmla="*/ 0 w 826294"/>
                <a:gd name="connsiteY0" fmla="*/ 18 h 404830"/>
                <a:gd name="connsiteX1" fmla="*/ 826294 w 826294"/>
                <a:gd name="connsiteY1" fmla="*/ 404830 h 404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6294" h="404830">
                  <a:moveTo>
                    <a:pt x="0" y="18"/>
                  </a:moveTo>
                  <a:cubicBezTo>
                    <a:pt x="539749" y="-3158"/>
                    <a:pt x="324645" y="396099"/>
                    <a:pt x="826294" y="404830"/>
                  </a:cubicBezTo>
                </a:path>
              </a:pathLst>
            </a:custGeom>
            <a:grpFill/>
            <a:ln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8" name="Freihandform 5">
              <a:extLst>
                <a:ext uri="{FF2B5EF4-FFF2-40B4-BE49-F238E27FC236}">
                  <a16:creationId xmlns:a16="http://schemas.microsoft.com/office/drawing/2014/main" id="{52482F35-DC13-4A42-A2DD-8229A8E1B2BD}"/>
                </a:ext>
              </a:extLst>
            </p:cNvPr>
            <p:cNvSpPr/>
            <p:nvPr/>
          </p:nvSpPr>
          <p:spPr>
            <a:xfrm rot="19080000">
              <a:off x="1459418" y="4355076"/>
              <a:ext cx="399188" cy="285750"/>
            </a:xfrm>
            <a:custGeom>
              <a:avLst/>
              <a:gdLst>
                <a:gd name="connsiteX0" fmla="*/ 0 w 1090613"/>
                <a:gd name="connsiteY0" fmla="*/ 0 h 411956"/>
                <a:gd name="connsiteX1" fmla="*/ 745331 w 1090613"/>
                <a:gd name="connsiteY1" fmla="*/ 411956 h 411956"/>
                <a:gd name="connsiteX2" fmla="*/ 1090613 w 1090613"/>
                <a:gd name="connsiteY2" fmla="*/ 19050 h 411956"/>
                <a:gd name="connsiteX0" fmla="*/ 0 w 1090613"/>
                <a:gd name="connsiteY0" fmla="*/ 0 h 300038"/>
                <a:gd name="connsiteX1" fmla="*/ 600075 w 1090613"/>
                <a:gd name="connsiteY1" fmla="*/ 300038 h 300038"/>
                <a:gd name="connsiteX2" fmla="*/ 1090613 w 1090613"/>
                <a:gd name="connsiteY2" fmla="*/ 19050 h 300038"/>
                <a:gd name="connsiteX0" fmla="*/ 0 w 1090613"/>
                <a:gd name="connsiteY0" fmla="*/ 0 h 300038"/>
                <a:gd name="connsiteX1" fmla="*/ 600075 w 1090613"/>
                <a:gd name="connsiteY1" fmla="*/ 300038 h 300038"/>
                <a:gd name="connsiteX2" fmla="*/ 1090613 w 1090613"/>
                <a:gd name="connsiteY2" fmla="*/ 19050 h 300038"/>
                <a:gd name="connsiteX0" fmla="*/ 0 w 1090613"/>
                <a:gd name="connsiteY0" fmla="*/ 0 h 300058"/>
                <a:gd name="connsiteX1" fmla="*/ 600075 w 1090613"/>
                <a:gd name="connsiteY1" fmla="*/ 300038 h 300058"/>
                <a:gd name="connsiteX2" fmla="*/ 1090613 w 1090613"/>
                <a:gd name="connsiteY2" fmla="*/ 19050 h 300058"/>
                <a:gd name="connsiteX0" fmla="*/ 0 w 1090613"/>
                <a:gd name="connsiteY0" fmla="*/ 0 h 19050"/>
                <a:gd name="connsiteX1" fmla="*/ 1090613 w 1090613"/>
                <a:gd name="connsiteY1" fmla="*/ 19050 h 19050"/>
                <a:gd name="connsiteX0" fmla="*/ 0 w 826294"/>
                <a:gd name="connsiteY0" fmla="*/ 0 h 404812"/>
                <a:gd name="connsiteX1" fmla="*/ 826294 w 826294"/>
                <a:gd name="connsiteY1" fmla="*/ 404812 h 404812"/>
                <a:gd name="connsiteX0" fmla="*/ 0 w 826294"/>
                <a:gd name="connsiteY0" fmla="*/ 0 h 404812"/>
                <a:gd name="connsiteX1" fmla="*/ 826294 w 826294"/>
                <a:gd name="connsiteY1" fmla="*/ 404812 h 404812"/>
                <a:gd name="connsiteX0" fmla="*/ 0 w 826294"/>
                <a:gd name="connsiteY0" fmla="*/ 18 h 404830"/>
                <a:gd name="connsiteX1" fmla="*/ 826294 w 826294"/>
                <a:gd name="connsiteY1" fmla="*/ 404830 h 404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6294" h="404830">
                  <a:moveTo>
                    <a:pt x="0" y="18"/>
                  </a:moveTo>
                  <a:cubicBezTo>
                    <a:pt x="539749" y="-3158"/>
                    <a:pt x="324645" y="396099"/>
                    <a:pt x="826294" y="404830"/>
                  </a:cubicBezTo>
                </a:path>
              </a:pathLst>
            </a:custGeom>
            <a:grpFill/>
            <a:ln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29" name="Gerade Verbindung 7">
            <a:extLst>
              <a:ext uri="{FF2B5EF4-FFF2-40B4-BE49-F238E27FC236}">
                <a16:creationId xmlns:a16="http://schemas.microsoft.com/office/drawing/2014/main" id="{6A47D873-A347-4DE3-AAFB-168A098AE8E0}"/>
              </a:ext>
            </a:extLst>
          </p:cNvPr>
          <p:cNvCxnSpPr/>
          <p:nvPr/>
        </p:nvCxnSpPr>
        <p:spPr>
          <a:xfrm>
            <a:off x="932815" y="5458400"/>
            <a:ext cx="379488" cy="0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27">
            <a:extLst>
              <a:ext uri="{FF2B5EF4-FFF2-40B4-BE49-F238E27FC236}">
                <a16:creationId xmlns:a16="http://schemas.microsoft.com/office/drawing/2014/main" id="{A4AE65D0-0AE5-4A9F-B44B-4B4EF887E4B8}"/>
              </a:ext>
            </a:extLst>
          </p:cNvPr>
          <p:cNvSpPr>
            <a:spLocks/>
          </p:cNvSpPr>
          <p:nvPr/>
        </p:nvSpPr>
        <p:spPr bwMode="auto">
          <a:xfrm>
            <a:off x="1543957" y="4224311"/>
            <a:ext cx="3658091" cy="1234089"/>
          </a:xfrm>
          <a:custGeom>
            <a:avLst/>
            <a:gdLst>
              <a:gd name="T0" fmla="*/ 0 w 3892"/>
              <a:gd name="T1" fmla="*/ 1313 h 1313"/>
              <a:gd name="T2" fmla="*/ 81 w 3892"/>
              <a:gd name="T3" fmla="*/ 1305 h 1313"/>
              <a:gd name="T4" fmla="*/ 146 w 3892"/>
              <a:gd name="T5" fmla="*/ 1288 h 1313"/>
              <a:gd name="T6" fmla="*/ 203 w 3892"/>
              <a:gd name="T7" fmla="*/ 1280 h 1313"/>
              <a:gd name="T8" fmla="*/ 243 w 3892"/>
              <a:gd name="T9" fmla="*/ 1272 h 1313"/>
              <a:gd name="T10" fmla="*/ 373 w 3892"/>
              <a:gd name="T11" fmla="*/ 1231 h 1313"/>
              <a:gd name="T12" fmla="*/ 503 w 3892"/>
              <a:gd name="T13" fmla="*/ 1182 h 1313"/>
              <a:gd name="T14" fmla="*/ 642 w 3892"/>
              <a:gd name="T15" fmla="*/ 1109 h 1313"/>
              <a:gd name="T16" fmla="*/ 707 w 3892"/>
              <a:gd name="T17" fmla="*/ 1060 h 1313"/>
              <a:gd name="T18" fmla="*/ 772 w 3892"/>
              <a:gd name="T19" fmla="*/ 1011 h 1313"/>
              <a:gd name="T20" fmla="*/ 837 w 3892"/>
              <a:gd name="T21" fmla="*/ 954 h 1313"/>
              <a:gd name="T22" fmla="*/ 910 w 3892"/>
              <a:gd name="T23" fmla="*/ 889 h 1313"/>
              <a:gd name="T24" fmla="*/ 1040 w 3892"/>
              <a:gd name="T25" fmla="*/ 750 h 1313"/>
              <a:gd name="T26" fmla="*/ 1170 w 3892"/>
              <a:gd name="T27" fmla="*/ 595 h 1313"/>
              <a:gd name="T28" fmla="*/ 1300 w 3892"/>
              <a:gd name="T29" fmla="*/ 440 h 1313"/>
              <a:gd name="T30" fmla="*/ 1438 w 3892"/>
              <a:gd name="T31" fmla="*/ 286 h 1313"/>
              <a:gd name="T32" fmla="*/ 1503 w 3892"/>
              <a:gd name="T33" fmla="*/ 212 h 1313"/>
              <a:gd name="T34" fmla="*/ 1568 w 3892"/>
              <a:gd name="T35" fmla="*/ 155 h 1313"/>
              <a:gd name="T36" fmla="*/ 1633 w 3892"/>
              <a:gd name="T37" fmla="*/ 98 h 1313"/>
              <a:gd name="T38" fmla="*/ 1698 w 3892"/>
              <a:gd name="T39" fmla="*/ 57 h 1313"/>
              <a:gd name="T40" fmla="*/ 1771 w 3892"/>
              <a:gd name="T41" fmla="*/ 25 h 1313"/>
              <a:gd name="T42" fmla="*/ 1836 w 3892"/>
              <a:gd name="T43" fmla="*/ 0 h 1313"/>
              <a:gd name="T44" fmla="*/ 1901 w 3892"/>
              <a:gd name="T45" fmla="*/ 0 h 1313"/>
              <a:gd name="T46" fmla="*/ 1966 w 3892"/>
              <a:gd name="T47" fmla="*/ 0 h 1313"/>
              <a:gd name="T48" fmla="*/ 2031 w 3892"/>
              <a:gd name="T49" fmla="*/ 25 h 1313"/>
              <a:gd name="T50" fmla="*/ 2096 w 3892"/>
              <a:gd name="T51" fmla="*/ 57 h 1313"/>
              <a:gd name="T52" fmla="*/ 2169 w 3892"/>
              <a:gd name="T53" fmla="*/ 98 h 1313"/>
              <a:gd name="T54" fmla="*/ 2234 w 3892"/>
              <a:gd name="T55" fmla="*/ 155 h 1313"/>
              <a:gd name="T56" fmla="*/ 2299 w 3892"/>
              <a:gd name="T57" fmla="*/ 212 h 1313"/>
              <a:gd name="T58" fmla="*/ 2364 w 3892"/>
              <a:gd name="T59" fmla="*/ 286 h 1313"/>
              <a:gd name="T60" fmla="*/ 2494 w 3892"/>
              <a:gd name="T61" fmla="*/ 440 h 1313"/>
              <a:gd name="T62" fmla="*/ 2632 w 3892"/>
              <a:gd name="T63" fmla="*/ 595 h 1313"/>
              <a:gd name="T64" fmla="*/ 2762 w 3892"/>
              <a:gd name="T65" fmla="*/ 750 h 1313"/>
              <a:gd name="T66" fmla="*/ 2892 w 3892"/>
              <a:gd name="T67" fmla="*/ 889 h 1313"/>
              <a:gd name="T68" fmla="*/ 2957 w 3892"/>
              <a:gd name="T69" fmla="*/ 954 h 1313"/>
              <a:gd name="T70" fmla="*/ 3022 w 3892"/>
              <a:gd name="T71" fmla="*/ 1011 h 1313"/>
              <a:gd name="T72" fmla="*/ 3096 w 3892"/>
              <a:gd name="T73" fmla="*/ 1060 h 1313"/>
              <a:gd name="T74" fmla="*/ 3161 w 3892"/>
              <a:gd name="T75" fmla="*/ 1109 h 1313"/>
              <a:gd name="T76" fmla="*/ 3291 w 3892"/>
              <a:gd name="T77" fmla="*/ 1182 h 1313"/>
              <a:gd name="T78" fmla="*/ 3429 w 3892"/>
              <a:gd name="T79" fmla="*/ 1231 h 1313"/>
              <a:gd name="T80" fmla="*/ 3559 w 3892"/>
              <a:gd name="T81" fmla="*/ 1272 h 1313"/>
              <a:gd name="T82" fmla="*/ 3689 w 3892"/>
              <a:gd name="T83" fmla="*/ 1297 h 1313"/>
              <a:gd name="T84" fmla="*/ 3729 w 3892"/>
              <a:gd name="T85" fmla="*/ 1297 h 1313"/>
              <a:gd name="T86" fmla="*/ 3778 w 3892"/>
              <a:gd name="T87" fmla="*/ 1305 h 1313"/>
              <a:gd name="T88" fmla="*/ 3827 w 3892"/>
              <a:gd name="T89" fmla="*/ 1313 h 1313"/>
              <a:gd name="T90" fmla="*/ 3892 w 3892"/>
              <a:gd name="T91" fmla="*/ 1313 h 1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892" h="1313">
                <a:moveTo>
                  <a:pt x="0" y="1313"/>
                </a:moveTo>
                <a:lnTo>
                  <a:pt x="81" y="1305"/>
                </a:lnTo>
                <a:lnTo>
                  <a:pt x="146" y="1288"/>
                </a:lnTo>
                <a:lnTo>
                  <a:pt x="203" y="1280"/>
                </a:lnTo>
                <a:lnTo>
                  <a:pt x="243" y="1272"/>
                </a:lnTo>
                <a:lnTo>
                  <a:pt x="373" y="1231"/>
                </a:lnTo>
                <a:lnTo>
                  <a:pt x="503" y="1182"/>
                </a:lnTo>
                <a:lnTo>
                  <a:pt x="642" y="1109"/>
                </a:lnTo>
                <a:lnTo>
                  <a:pt x="707" y="1060"/>
                </a:lnTo>
                <a:lnTo>
                  <a:pt x="772" y="1011"/>
                </a:lnTo>
                <a:lnTo>
                  <a:pt x="837" y="954"/>
                </a:lnTo>
                <a:lnTo>
                  <a:pt x="910" y="889"/>
                </a:lnTo>
                <a:lnTo>
                  <a:pt x="1040" y="750"/>
                </a:lnTo>
                <a:lnTo>
                  <a:pt x="1170" y="595"/>
                </a:lnTo>
                <a:lnTo>
                  <a:pt x="1300" y="440"/>
                </a:lnTo>
                <a:lnTo>
                  <a:pt x="1438" y="286"/>
                </a:lnTo>
                <a:lnTo>
                  <a:pt x="1503" y="212"/>
                </a:lnTo>
                <a:lnTo>
                  <a:pt x="1568" y="155"/>
                </a:lnTo>
                <a:lnTo>
                  <a:pt x="1633" y="98"/>
                </a:lnTo>
                <a:lnTo>
                  <a:pt x="1698" y="57"/>
                </a:lnTo>
                <a:lnTo>
                  <a:pt x="1771" y="25"/>
                </a:lnTo>
                <a:lnTo>
                  <a:pt x="1836" y="0"/>
                </a:lnTo>
                <a:lnTo>
                  <a:pt x="1901" y="0"/>
                </a:lnTo>
                <a:lnTo>
                  <a:pt x="1966" y="0"/>
                </a:lnTo>
                <a:lnTo>
                  <a:pt x="2031" y="25"/>
                </a:lnTo>
                <a:lnTo>
                  <a:pt x="2096" y="57"/>
                </a:lnTo>
                <a:lnTo>
                  <a:pt x="2169" y="98"/>
                </a:lnTo>
                <a:lnTo>
                  <a:pt x="2234" y="155"/>
                </a:lnTo>
                <a:lnTo>
                  <a:pt x="2299" y="212"/>
                </a:lnTo>
                <a:lnTo>
                  <a:pt x="2364" y="286"/>
                </a:lnTo>
                <a:lnTo>
                  <a:pt x="2494" y="440"/>
                </a:lnTo>
                <a:lnTo>
                  <a:pt x="2632" y="595"/>
                </a:lnTo>
                <a:lnTo>
                  <a:pt x="2762" y="750"/>
                </a:lnTo>
                <a:lnTo>
                  <a:pt x="2892" y="889"/>
                </a:lnTo>
                <a:lnTo>
                  <a:pt x="2957" y="954"/>
                </a:lnTo>
                <a:lnTo>
                  <a:pt x="3022" y="1011"/>
                </a:lnTo>
                <a:lnTo>
                  <a:pt x="3096" y="1060"/>
                </a:lnTo>
                <a:lnTo>
                  <a:pt x="3161" y="1109"/>
                </a:lnTo>
                <a:lnTo>
                  <a:pt x="3291" y="1182"/>
                </a:lnTo>
                <a:lnTo>
                  <a:pt x="3429" y="1231"/>
                </a:lnTo>
                <a:lnTo>
                  <a:pt x="3559" y="1272"/>
                </a:lnTo>
                <a:lnTo>
                  <a:pt x="3689" y="1297"/>
                </a:lnTo>
                <a:lnTo>
                  <a:pt x="3729" y="1297"/>
                </a:lnTo>
                <a:lnTo>
                  <a:pt x="3778" y="1305"/>
                </a:lnTo>
                <a:lnTo>
                  <a:pt x="3827" y="1313"/>
                </a:lnTo>
                <a:lnTo>
                  <a:pt x="3892" y="1313"/>
                </a:lnTo>
              </a:path>
            </a:pathLst>
          </a:custGeom>
          <a:noFill/>
          <a:ln w="25400" cap="rnd">
            <a:solidFill>
              <a:srgbClr val="1C1C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06F454BB-60AA-4F61-923D-DE482FD293B4}"/>
              </a:ext>
            </a:extLst>
          </p:cNvPr>
          <p:cNvGrpSpPr/>
          <p:nvPr/>
        </p:nvGrpSpPr>
        <p:grpSpPr>
          <a:xfrm>
            <a:off x="7694429" y="3174670"/>
            <a:ext cx="432048" cy="2429476"/>
            <a:chOff x="6084168" y="1929778"/>
            <a:chExt cx="432048" cy="2429476"/>
          </a:xfrm>
        </p:grpSpPr>
        <p:cxnSp>
          <p:nvCxnSpPr>
            <p:cNvPr id="32" name="Gerade Verbindung mit Pfeil 31">
              <a:extLst>
                <a:ext uri="{FF2B5EF4-FFF2-40B4-BE49-F238E27FC236}">
                  <a16:creationId xmlns:a16="http://schemas.microsoft.com/office/drawing/2014/main" id="{AF686B7A-47DB-4533-AE0C-ED0E64AC7C90}"/>
                </a:ext>
              </a:extLst>
            </p:cNvPr>
            <p:cNvCxnSpPr/>
            <p:nvPr/>
          </p:nvCxnSpPr>
          <p:spPr>
            <a:xfrm flipV="1">
              <a:off x="6300192" y="2853231"/>
              <a:ext cx="0" cy="1506023"/>
            </a:xfrm>
            <a:prstGeom prst="straightConnector1">
              <a:avLst/>
            </a:prstGeom>
            <a:ln w="25400" cap="rnd">
              <a:solidFill>
                <a:srgbClr val="3333CC"/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mit Pfeil 32">
              <a:extLst>
                <a:ext uri="{FF2B5EF4-FFF2-40B4-BE49-F238E27FC236}">
                  <a16:creationId xmlns:a16="http://schemas.microsoft.com/office/drawing/2014/main" id="{270F52F2-E940-4A43-BDF6-5A99E3970B86}"/>
                </a:ext>
              </a:extLst>
            </p:cNvPr>
            <p:cNvCxnSpPr/>
            <p:nvPr/>
          </p:nvCxnSpPr>
          <p:spPr>
            <a:xfrm flipV="1">
              <a:off x="6300192" y="1929778"/>
              <a:ext cx="0" cy="923158"/>
            </a:xfrm>
            <a:prstGeom prst="straightConnector1">
              <a:avLst/>
            </a:prstGeom>
            <a:ln w="25400" cap="rnd">
              <a:solidFill>
                <a:srgbClr val="3333CC"/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Line 55">
              <a:extLst>
                <a:ext uri="{FF2B5EF4-FFF2-40B4-BE49-F238E27FC236}">
                  <a16:creationId xmlns:a16="http://schemas.microsoft.com/office/drawing/2014/main" id="{C26932AF-2FAF-48F7-9E28-C6F395AA4E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84168" y="2852936"/>
              <a:ext cx="432048" cy="0"/>
            </a:xfrm>
            <a:prstGeom prst="line">
              <a:avLst/>
            </a:prstGeom>
            <a:noFill/>
            <a:ln w="25400" cap="rnd" cmpd="sng">
              <a:solidFill>
                <a:schemeClr val="tx1"/>
              </a:solidFill>
              <a:prstDash val="sysDot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9AC1BC15-28D0-46AB-9832-A82D2707E481}"/>
              </a:ext>
            </a:extLst>
          </p:cNvPr>
          <p:cNvGrpSpPr/>
          <p:nvPr/>
        </p:nvGrpSpPr>
        <p:grpSpPr>
          <a:xfrm>
            <a:off x="8126477" y="3174669"/>
            <a:ext cx="432048" cy="2429477"/>
            <a:chOff x="6516216" y="1929777"/>
            <a:chExt cx="432048" cy="2429477"/>
          </a:xfrm>
        </p:grpSpPr>
        <p:cxnSp>
          <p:nvCxnSpPr>
            <p:cNvPr id="36" name="Gerade Verbindung mit Pfeil 35">
              <a:extLst>
                <a:ext uri="{FF2B5EF4-FFF2-40B4-BE49-F238E27FC236}">
                  <a16:creationId xmlns:a16="http://schemas.microsoft.com/office/drawing/2014/main" id="{B353C10E-DF20-47B2-9157-E130244A0E6D}"/>
                </a:ext>
              </a:extLst>
            </p:cNvPr>
            <p:cNvCxnSpPr/>
            <p:nvPr/>
          </p:nvCxnSpPr>
          <p:spPr>
            <a:xfrm flipV="1">
              <a:off x="6738043" y="2981151"/>
              <a:ext cx="0" cy="1378103"/>
            </a:xfrm>
            <a:prstGeom prst="straightConnector1">
              <a:avLst/>
            </a:prstGeom>
            <a:ln w="25400" cap="rnd">
              <a:solidFill>
                <a:srgbClr val="3333CC"/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1EFF21C9-ADD2-4FC8-9E7F-EFC0435FE596}"/>
                </a:ext>
              </a:extLst>
            </p:cNvPr>
            <p:cNvCxnSpPr/>
            <p:nvPr/>
          </p:nvCxnSpPr>
          <p:spPr>
            <a:xfrm flipV="1">
              <a:off x="6738043" y="1929777"/>
              <a:ext cx="0" cy="1051374"/>
            </a:xfrm>
            <a:prstGeom prst="straightConnector1">
              <a:avLst/>
            </a:prstGeom>
            <a:ln w="25400" cap="rnd">
              <a:solidFill>
                <a:srgbClr val="3333CC"/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Line 55">
              <a:extLst>
                <a:ext uri="{FF2B5EF4-FFF2-40B4-BE49-F238E27FC236}">
                  <a16:creationId xmlns:a16="http://schemas.microsoft.com/office/drawing/2014/main" id="{385CEAFD-0484-4B8E-B3E7-8362E89BA2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16216" y="2981151"/>
              <a:ext cx="432048" cy="0"/>
            </a:xfrm>
            <a:prstGeom prst="line">
              <a:avLst/>
            </a:prstGeom>
            <a:noFill/>
            <a:ln w="25400" cap="rnd" cmpd="sng">
              <a:solidFill>
                <a:schemeClr val="tx1"/>
              </a:solidFill>
              <a:prstDash val="sysDot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7C166E02-8587-4C16-99AF-CD93660169AB}"/>
              </a:ext>
            </a:extLst>
          </p:cNvPr>
          <p:cNvGrpSpPr/>
          <p:nvPr/>
        </p:nvGrpSpPr>
        <p:grpSpPr>
          <a:xfrm>
            <a:off x="8570131" y="3174668"/>
            <a:ext cx="432048" cy="2435328"/>
            <a:chOff x="6959870" y="1929776"/>
            <a:chExt cx="432048" cy="2435328"/>
          </a:xfrm>
        </p:grpSpPr>
        <p:cxnSp>
          <p:nvCxnSpPr>
            <p:cNvPr id="40" name="Gerade Verbindung mit Pfeil 39">
              <a:extLst>
                <a:ext uri="{FF2B5EF4-FFF2-40B4-BE49-F238E27FC236}">
                  <a16:creationId xmlns:a16="http://schemas.microsoft.com/office/drawing/2014/main" id="{3B79BEC0-5224-46BF-A190-1B5AD11C3F20}"/>
                </a:ext>
              </a:extLst>
            </p:cNvPr>
            <p:cNvCxnSpPr/>
            <p:nvPr/>
          </p:nvCxnSpPr>
          <p:spPr>
            <a:xfrm flipV="1">
              <a:off x="7175894" y="3152742"/>
              <a:ext cx="0" cy="1212362"/>
            </a:xfrm>
            <a:prstGeom prst="straightConnector1">
              <a:avLst/>
            </a:prstGeom>
            <a:ln w="25400" cap="rnd">
              <a:solidFill>
                <a:srgbClr val="3333CC"/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mit Pfeil 40">
              <a:extLst>
                <a:ext uri="{FF2B5EF4-FFF2-40B4-BE49-F238E27FC236}">
                  <a16:creationId xmlns:a16="http://schemas.microsoft.com/office/drawing/2014/main" id="{B18A467F-B598-48E1-B5A7-DEA505475433}"/>
                </a:ext>
              </a:extLst>
            </p:cNvPr>
            <p:cNvCxnSpPr/>
            <p:nvPr/>
          </p:nvCxnSpPr>
          <p:spPr>
            <a:xfrm flipV="1">
              <a:off x="7175894" y="1929776"/>
              <a:ext cx="0" cy="1195387"/>
            </a:xfrm>
            <a:prstGeom prst="straightConnector1">
              <a:avLst/>
            </a:prstGeom>
            <a:ln w="25400" cap="rnd">
              <a:solidFill>
                <a:srgbClr val="3333CC"/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Line 55">
              <a:extLst>
                <a:ext uri="{FF2B5EF4-FFF2-40B4-BE49-F238E27FC236}">
                  <a16:creationId xmlns:a16="http://schemas.microsoft.com/office/drawing/2014/main" id="{33C93957-EC87-4C29-B130-FD76BB96B9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59870" y="3152742"/>
              <a:ext cx="432048" cy="0"/>
            </a:xfrm>
            <a:prstGeom prst="line">
              <a:avLst/>
            </a:prstGeom>
            <a:noFill/>
            <a:ln w="25400" cap="rnd" cmpd="sng">
              <a:solidFill>
                <a:schemeClr val="tx1"/>
              </a:solidFill>
              <a:prstDash val="sysDot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D0000FCB-C9CF-4DE3-BF37-4574B4EAAC30}"/>
              </a:ext>
            </a:extLst>
          </p:cNvPr>
          <p:cNvGrpSpPr/>
          <p:nvPr/>
        </p:nvGrpSpPr>
        <p:grpSpPr>
          <a:xfrm>
            <a:off x="9007982" y="3174670"/>
            <a:ext cx="432048" cy="2429477"/>
            <a:chOff x="7397721" y="1929778"/>
            <a:chExt cx="432048" cy="2429477"/>
          </a:xfrm>
        </p:grpSpPr>
        <p:cxnSp>
          <p:nvCxnSpPr>
            <p:cNvPr id="44" name="Gerade Verbindung mit Pfeil 43">
              <a:extLst>
                <a:ext uri="{FF2B5EF4-FFF2-40B4-BE49-F238E27FC236}">
                  <a16:creationId xmlns:a16="http://schemas.microsoft.com/office/drawing/2014/main" id="{164BECF4-A5B9-46C9-A71A-9C2632854068}"/>
                </a:ext>
              </a:extLst>
            </p:cNvPr>
            <p:cNvCxnSpPr/>
            <p:nvPr/>
          </p:nvCxnSpPr>
          <p:spPr>
            <a:xfrm flipV="1">
              <a:off x="7613745" y="3246055"/>
              <a:ext cx="0" cy="1113200"/>
            </a:xfrm>
            <a:prstGeom prst="straightConnector1">
              <a:avLst/>
            </a:prstGeom>
            <a:ln w="25400" cap="rnd">
              <a:solidFill>
                <a:srgbClr val="3333CC"/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mit Pfeil 44">
              <a:extLst>
                <a:ext uri="{FF2B5EF4-FFF2-40B4-BE49-F238E27FC236}">
                  <a16:creationId xmlns:a16="http://schemas.microsoft.com/office/drawing/2014/main" id="{2B8C59F6-0864-4E35-8A0B-21E8D6CDD8AC}"/>
                </a:ext>
              </a:extLst>
            </p:cNvPr>
            <p:cNvCxnSpPr/>
            <p:nvPr/>
          </p:nvCxnSpPr>
          <p:spPr>
            <a:xfrm flipV="1">
              <a:off x="7613745" y="1929778"/>
              <a:ext cx="0" cy="1333553"/>
            </a:xfrm>
            <a:prstGeom prst="straightConnector1">
              <a:avLst/>
            </a:prstGeom>
            <a:ln w="25400" cap="rnd">
              <a:solidFill>
                <a:srgbClr val="3333CC"/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Line 55">
              <a:extLst>
                <a:ext uri="{FF2B5EF4-FFF2-40B4-BE49-F238E27FC236}">
                  <a16:creationId xmlns:a16="http://schemas.microsoft.com/office/drawing/2014/main" id="{AB52E9C8-F1FB-49BA-A99F-6162152723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97721" y="3263331"/>
              <a:ext cx="432048" cy="0"/>
            </a:xfrm>
            <a:prstGeom prst="line">
              <a:avLst/>
            </a:prstGeom>
            <a:noFill/>
            <a:ln w="25400" cap="rnd" cmpd="sng">
              <a:solidFill>
                <a:schemeClr val="tx1"/>
              </a:solidFill>
              <a:prstDash val="sysDot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BAA865D5-2096-458D-955E-3E3048A299DB}"/>
              </a:ext>
            </a:extLst>
          </p:cNvPr>
          <p:cNvGrpSpPr/>
          <p:nvPr/>
        </p:nvGrpSpPr>
        <p:grpSpPr>
          <a:xfrm>
            <a:off x="9445835" y="3174669"/>
            <a:ext cx="432048" cy="2429477"/>
            <a:chOff x="7835574" y="1929777"/>
            <a:chExt cx="432048" cy="2429477"/>
          </a:xfrm>
        </p:grpSpPr>
        <p:cxnSp>
          <p:nvCxnSpPr>
            <p:cNvPr id="48" name="Gerade Verbindung mit Pfeil 47">
              <a:extLst>
                <a:ext uri="{FF2B5EF4-FFF2-40B4-BE49-F238E27FC236}">
                  <a16:creationId xmlns:a16="http://schemas.microsoft.com/office/drawing/2014/main" id="{DF039BCE-84B9-4709-AC24-BD701CEDA16B}"/>
                </a:ext>
              </a:extLst>
            </p:cNvPr>
            <p:cNvCxnSpPr/>
            <p:nvPr/>
          </p:nvCxnSpPr>
          <p:spPr>
            <a:xfrm flipV="1">
              <a:off x="8051598" y="3401497"/>
              <a:ext cx="0" cy="957757"/>
            </a:xfrm>
            <a:prstGeom prst="straightConnector1">
              <a:avLst/>
            </a:prstGeom>
            <a:ln w="25400" cap="rnd">
              <a:solidFill>
                <a:srgbClr val="3333CC"/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mit Pfeil 48">
              <a:extLst>
                <a:ext uri="{FF2B5EF4-FFF2-40B4-BE49-F238E27FC236}">
                  <a16:creationId xmlns:a16="http://schemas.microsoft.com/office/drawing/2014/main" id="{FC78DAF9-545D-464F-A354-CD197B7FBFE0}"/>
                </a:ext>
              </a:extLst>
            </p:cNvPr>
            <p:cNvCxnSpPr/>
            <p:nvPr/>
          </p:nvCxnSpPr>
          <p:spPr>
            <a:xfrm flipV="1">
              <a:off x="8051598" y="1929777"/>
              <a:ext cx="0" cy="1471719"/>
            </a:xfrm>
            <a:prstGeom prst="straightConnector1">
              <a:avLst/>
            </a:prstGeom>
            <a:ln w="25400" cap="rnd">
              <a:solidFill>
                <a:srgbClr val="3333CC"/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Line 55">
              <a:extLst>
                <a:ext uri="{FF2B5EF4-FFF2-40B4-BE49-F238E27FC236}">
                  <a16:creationId xmlns:a16="http://schemas.microsoft.com/office/drawing/2014/main" id="{4F608C10-239F-4412-A69D-F180B915BA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35574" y="3416368"/>
              <a:ext cx="432048" cy="0"/>
            </a:xfrm>
            <a:prstGeom prst="line">
              <a:avLst/>
            </a:prstGeom>
            <a:noFill/>
            <a:ln w="25400" cap="rnd" cmpd="sng">
              <a:solidFill>
                <a:schemeClr val="tx1"/>
              </a:solidFill>
              <a:prstDash val="sysDot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de-DE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1" name="Line 55">
            <a:extLst>
              <a:ext uri="{FF2B5EF4-FFF2-40B4-BE49-F238E27FC236}">
                <a16:creationId xmlns:a16="http://schemas.microsoft.com/office/drawing/2014/main" id="{6D30B7AF-04FD-4BB0-A430-3B4BCDB756E9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4429" y="5609996"/>
            <a:ext cx="2142962" cy="0"/>
          </a:xfrm>
          <a:prstGeom prst="line">
            <a:avLst/>
          </a:prstGeom>
          <a:noFill/>
          <a:ln w="25400" cap="rnd" cmpd="sng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Line 55">
            <a:extLst>
              <a:ext uri="{FF2B5EF4-FFF2-40B4-BE49-F238E27FC236}">
                <a16:creationId xmlns:a16="http://schemas.microsoft.com/office/drawing/2014/main" id="{A845A341-0233-4CC0-80BA-E655CF4E34A8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4429" y="3174670"/>
            <a:ext cx="2142962" cy="0"/>
          </a:xfrm>
          <a:prstGeom prst="line">
            <a:avLst/>
          </a:prstGeom>
          <a:noFill/>
          <a:ln w="25400" cap="rnd" cmpd="sng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Line 26">
            <a:extLst>
              <a:ext uri="{FF2B5EF4-FFF2-40B4-BE49-F238E27FC236}">
                <a16:creationId xmlns:a16="http://schemas.microsoft.com/office/drawing/2014/main" id="{45D96996-9023-4AF7-9F19-D0C5313163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30707" y="4227598"/>
            <a:ext cx="0" cy="1219051"/>
          </a:xfrm>
          <a:prstGeom prst="line">
            <a:avLst/>
          </a:prstGeom>
          <a:noFill/>
          <a:ln w="31750" cap="rnd">
            <a:solidFill>
              <a:srgbClr val="3333C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AF6EB577-C5EC-4D2B-9A35-FE697DCFE61A}"/>
              </a:ext>
            </a:extLst>
          </p:cNvPr>
          <p:cNvGrpSpPr/>
          <p:nvPr/>
        </p:nvGrpSpPr>
        <p:grpSpPr>
          <a:xfrm>
            <a:off x="3185492" y="4263866"/>
            <a:ext cx="290430" cy="1194534"/>
            <a:chOff x="2648683" y="3493660"/>
            <a:chExt cx="290430" cy="1194534"/>
          </a:xfrm>
        </p:grpSpPr>
        <p:sp>
          <p:nvSpPr>
            <p:cNvPr id="55" name="Line 8">
              <a:extLst>
                <a:ext uri="{FF2B5EF4-FFF2-40B4-BE49-F238E27FC236}">
                  <a16:creationId xmlns:a16="http://schemas.microsoft.com/office/drawing/2014/main" id="{AE009240-4E35-44BE-AB08-C630AD68B1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39113" y="3500160"/>
              <a:ext cx="0" cy="1188034"/>
            </a:xfrm>
            <a:prstGeom prst="line">
              <a:avLst/>
            </a:prstGeom>
            <a:noFill/>
            <a:ln w="31750" cap="rnd">
              <a:solidFill>
                <a:srgbClr val="3333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Line 17">
              <a:extLst>
                <a:ext uri="{FF2B5EF4-FFF2-40B4-BE49-F238E27FC236}">
                  <a16:creationId xmlns:a16="http://schemas.microsoft.com/office/drawing/2014/main" id="{ABEE8044-075A-47AB-988B-0342F01904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48683" y="3493660"/>
              <a:ext cx="0" cy="1188034"/>
            </a:xfrm>
            <a:prstGeom prst="line">
              <a:avLst/>
            </a:prstGeom>
            <a:noFill/>
            <a:ln w="31750" cap="rnd">
              <a:solidFill>
                <a:srgbClr val="3333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8EAFD714-BDCD-4DC7-8305-B811FBF1288D}"/>
              </a:ext>
            </a:extLst>
          </p:cNvPr>
          <p:cNvGrpSpPr/>
          <p:nvPr/>
        </p:nvGrpSpPr>
        <p:grpSpPr>
          <a:xfrm>
            <a:off x="3041049" y="4354957"/>
            <a:ext cx="573476" cy="1103443"/>
            <a:chOff x="2522570" y="2323147"/>
            <a:chExt cx="573476" cy="1103443"/>
          </a:xfrm>
        </p:grpSpPr>
        <p:sp>
          <p:nvSpPr>
            <p:cNvPr id="58" name="Line 14">
              <a:extLst>
                <a:ext uri="{FF2B5EF4-FFF2-40B4-BE49-F238E27FC236}">
                  <a16:creationId xmlns:a16="http://schemas.microsoft.com/office/drawing/2014/main" id="{F22FFB8B-0764-4B4A-AC00-0B87DB91DC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96046" y="2323147"/>
              <a:ext cx="0" cy="1095923"/>
            </a:xfrm>
            <a:prstGeom prst="line">
              <a:avLst/>
            </a:prstGeom>
            <a:noFill/>
            <a:ln w="31750" cap="rnd">
              <a:solidFill>
                <a:srgbClr val="3333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Line 23">
              <a:extLst>
                <a:ext uri="{FF2B5EF4-FFF2-40B4-BE49-F238E27FC236}">
                  <a16:creationId xmlns:a16="http://schemas.microsoft.com/office/drawing/2014/main" id="{C53C5BAB-0D27-40FA-8764-1C71CEEB20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22570" y="2330667"/>
              <a:ext cx="0" cy="1095923"/>
            </a:xfrm>
            <a:prstGeom prst="line">
              <a:avLst/>
            </a:prstGeom>
            <a:noFill/>
            <a:ln w="31750" cap="rnd">
              <a:solidFill>
                <a:srgbClr val="3333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B782B5C8-CA77-4ECD-962F-88ECDA344B58}"/>
              </a:ext>
            </a:extLst>
          </p:cNvPr>
          <p:cNvCxnSpPr/>
          <p:nvPr/>
        </p:nvCxnSpPr>
        <p:spPr>
          <a:xfrm>
            <a:off x="1387199" y="5458400"/>
            <a:ext cx="4298144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mit Pfeil 63">
            <a:extLst>
              <a:ext uri="{FF2B5EF4-FFF2-40B4-BE49-F238E27FC236}">
                <a16:creationId xmlns:a16="http://schemas.microsoft.com/office/drawing/2014/main" id="{F3BEEC6A-AC16-454A-A9BA-1EA6FBDD548F}"/>
              </a:ext>
            </a:extLst>
          </p:cNvPr>
          <p:cNvCxnSpPr/>
          <p:nvPr/>
        </p:nvCxnSpPr>
        <p:spPr>
          <a:xfrm flipV="1">
            <a:off x="3322464" y="5497731"/>
            <a:ext cx="0" cy="36003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Grafik 75">
            <a:extLst>
              <a:ext uri="{FF2B5EF4-FFF2-40B4-BE49-F238E27FC236}">
                <a16:creationId xmlns:a16="http://schemas.microsoft.com/office/drawing/2014/main" id="{5FAF3E79-2F89-4597-BD09-836D8D9769A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98" y="5628601"/>
            <a:ext cx="152381" cy="114286"/>
          </a:xfrm>
          <a:prstGeom prst="rect">
            <a:avLst/>
          </a:prstGeom>
        </p:spPr>
      </p:pic>
      <p:pic>
        <p:nvPicPr>
          <p:cNvPr id="78" name="Grafik 77">
            <a:extLst>
              <a:ext uri="{FF2B5EF4-FFF2-40B4-BE49-F238E27FC236}">
                <a16:creationId xmlns:a16="http://schemas.microsoft.com/office/drawing/2014/main" id="{DE4640A6-9C1B-4EA8-9D4F-3D75AC6335A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362" y="5877272"/>
            <a:ext cx="480000" cy="304762"/>
          </a:xfrm>
          <a:prstGeom prst="rect">
            <a:avLst/>
          </a:prstGeom>
        </p:spPr>
      </p:pic>
      <p:pic>
        <p:nvPicPr>
          <p:cNvPr id="80" name="Grafik 79">
            <a:extLst>
              <a:ext uri="{FF2B5EF4-FFF2-40B4-BE49-F238E27FC236}">
                <a16:creationId xmlns:a16="http://schemas.microsoft.com/office/drawing/2014/main" id="{311B3A93-3B18-4145-A1A3-82BBBAAEACE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19" y="4092721"/>
            <a:ext cx="461714" cy="251429"/>
          </a:xfrm>
          <a:prstGeom prst="rect">
            <a:avLst/>
          </a:prstGeom>
        </p:spPr>
      </p:pic>
      <p:sp>
        <p:nvSpPr>
          <p:cNvPr id="86" name="Textfeld 85">
            <a:extLst>
              <a:ext uri="{FF2B5EF4-FFF2-40B4-BE49-F238E27FC236}">
                <a16:creationId xmlns:a16="http://schemas.microsoft.com/office/drawing/2014/main" id="{5E196B40-ADF1-43C4-8EF9-0C20DBA05693}"/>
              </a:ext>
            </a:extLst>
          </p:cNvPr>
          <p:cNvSpPr txBox="1"/>
          <p:nvPr/>
        </p:nvSpPr>
        <p:spPr>
          <a:xfrm>
            <a:off x="-24680" y="6350550"/>
            <a:ext cx="58782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Pioneered by: </a:t>
            </a:r>
            <a:r>
              <a:rPr lang="en-US" sz="1400" dirty="0"/>
              <a:t>Ye. V. </a:t>
            </a:r>
            <a:r>
              <a:rPr lang="en-US" sz="1400" dirty="0" err="1"/>
              <a:t>Baklanov</a:t>
            </a:r>
            <a:r>
              <a:rPr lang="en-US" sz="1400" dirty="0"/>
              <a:t> and V. P. </a:t>
            </a:r>
            <a:r>
              <a:rPr lang="en-US" sz="1400" dirty="0" err="1"/>
              <a:t>Chebotayev</a:t>
            </a:r>
            <a:r>
              <a:rPr lang="en-US" sz="1400" dirty="0"/>
              <a:t>, Appl. Phys. 12, 97 (1977)</a:t>
            </a: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Hydrogen 1S-3S: </a:t>
            </a:r>
            <a:r>
              <a:rPr lang="en-US" sz="1400" dirty="0"/>
              <a:t>A. </a:t>
            </a:r>
            <a:r>
              <a:rPr lang="en-US" sz="1400" dirty="0" err="1"/>
              <a:t>Grinin</a:t>
            </a:r>
            <a:r>
              <a:rPr lang="en-US" sz="1400" dirty="0"/>
              <a:t> </a:t>
            </a:r>
            <a:r>
              <a:rPr lang="en-US" sz="1400" i="1" dirty="0"/>
              <a:t>et al.</a:t>
            </a:r>
            <a:r>
              <a:rPr lang="en-US" sz="1400" dirty="0"/>
              <a:t>, Science </a:t>
            </a:r>
            <a:r>
              <a:rPr lang="en-US" sz="1400" b="1" dirty="0"/>
              <a:t>370</a:t>
            </a:r>
            <a:r>
              <a:rPr lang="en-US" sz="1400" dirty="0"/>
              <a:t>, 1061 (2020) </a:t>
            </a:r>
          </a:p>
          <a:p>
            <a:endParaRPr lang="en-US" sz="1400" dirty="0"/>
          </a:p>
        </p:txBody>
      </p:sp>
      <p:sp>
        <p:nvSpPr>
          <p:cNvPr id="61" name="Foliennummernplatzhalter 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546E-24BF-4209-9B05-571B466FC998}" type="slidenum">
              <a:rPr lang="de-DE" smtClean="0"/>
              <a:t>10</a:t>
            </a:fld>
            <a:endParaRPr lang="de-DE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E79D9CA-5CB2-223B-AAB3-98120C20EA2F}"/>
              </a:ext>
            </a:extLst>
          </p:cNvPr>
          <p:cNvSpPr/>
          <p:nvPr/>
        </p:nvSpPr>
        <p:spPr>
          <a:xfrm>
            <a:off x="2453090" y="3717032"/>
            <a:ext cx="18696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XUV comb at 61nm </a:t>
            </a:r>
            <a:endParaRPr lang="LID4096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DDE675E-EBEB-2965-EA5E-687FE92693B2}"/>
              </a:ext>
            </a:extLst>
          </p:cNvPr>
          <p:cNvSpPr txBox="1"/>
          <p:nvPr/>
        </p:nvSpPr>
        <p:spPr>
          <a:xfrm>
            <a:off x="9954793" y="5458811"/>
            <a:ext cx="598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1S</a:t>
            </a:r>
            <a:endParaRPr lang="LID4096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916008-CFD8-D5CD-5D55-6CCF0699D642}"/>
              </a:ext>
            </a:extLst>
          </p:cNvPr>
          <p:cNvSpPr txBox="1"/>
          <p:nvPr/>
        </p:nvSpPr>
        <p:spPr>
          <a:xfrm>
            <a:off x="9967454" y="3039388"/>
            <a:ext cx="867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2S</a:t>
            </a:r>
            <a:endParaRPr lang="LID4096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BFBB8A3-B8FA-726F-CFA1-CE2A3D6294B6}"/>
              </a:ext>
            </a:extLst>
          </p:cNvPr>
          <p:cNvSpPr txBox="1"/>
          <p:nvPr/>
        </p:nvSpPr>
        <p:spPr>
          <a:xfrm>
            <a:off x="10162497" y="4181146"/>
            <a:ext cx="2207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x 61 nm</a:t>
            </a:r>
            <a:endParaRPr lang="LID4096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F78AE92-50A4-A8D0-69E3-AC9AF75F4360}"/>
              </a:ext>
            </a:extLst>
          </p:cNvPr>
          <p:cNvSpPr txBox="1"/>
          <p:nvPr/>
        </p:nvSpPr>
        <p:spPr>
          <a:xfrm>
            <a:off x="8500969" y="5668496"/>
            <a:ext cx="1065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s-ES" sz="32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LID4096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05890D14-D001-388C-0820-C2BE633440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268" y="2196740"/>
            <a:ext cx="2847254" cy="524876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CB040762-1AF9-4933-0488-551B27B45A3B}"/>
              </a:ext>
            </a:extLst>
          </p:cNvPr>
          <p:cNvSpPr/>
          <p:nvPr/>
        </p:nvSpPr>
        <p:spPr>
          <a:xfrm>
            <a:off x="7479031" y="1827027"/>
            <a:ext cx="28189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Spectroscopy signal: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US" sz="20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2+</a:t>
            </a:r>
            <a:endParaRPr lang="LID4096" sz="2000" b="1" baseline="30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3" name="Gerade Verbindung mit Pfeil 47">
            <a:extLst>
              <a:ext uri="{FF2B5EF4-FFF2-40B4-BE49-F238E27FC236}">
                <a16:creationId xmlns:a16="http://schemas.microsoft.com/office/drawing/2014/main" id="{A37D0066-98DC-5D1A-0ADC-0F8877B0DEB7}"/>
              </a:ext>
            </a:extLst>
          </p:cNvPr>
          <p:cNvCxnSpPr>
            <a:cxnSpLocks/>
          </p:cNvCxnSpPr>
          <p:nvPr/>
        </p:nvCxnSpPr>
        <p:spPr>
          <a:xfrm flipV="1">
            <a:off x="8786155" y="2389909"/>
            <a:ext cx="0" cy="764588"/>
          </a:xfrm>
          <a:prstGeom prst="straightConnector1">
            <a:avLst/>
          </a:prstGeom>
          <a:ln w="25400" cap="rnd">
            <a:solidFill>
              <a:srgbClr val="3333CC"/>
            </a:solidFill>
            <a:headEnd type="non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feld 11">
            <a:extLst>
              <a:ext uri="{FF2B5EF4-FFF2-40B4-BE49-F238E27FC236}">
                <a16:creationId xmlns:a16="http://schemas.microsoft.com/office/drawing/2014/main" id="{B13AD48F-7624-58CC-BC00-CAAB96FE0E88}"/>
              </a:ext>
            </a:extLst>
          </p:cNvPr>
          <p:cNvSpPr txBox="1"/>
          <p:nvPr/>
        </p:nvSpPr>
        <p:spPr>
          <a:xfrm>
            <a:off x="8831532" y="2761548"/>
            <a:ext cx="1005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 91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nm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97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81" grpId="0"/>
      <p:bldP spid="8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hteck 77">
            <a:extLst>
              <a:ext uri="{FF2B5EF4-FFF2-40B4-BE49-F238E27FC236}">
                <a16:creationId xmlns:a16="http://schemas.microsoft.com/office/drawing/2014/main" id="{BE7062AE-9916-E1B6-1E6D-E7154AA22DF6}"/>
              </a:ext>
            </a:extLst>
          </p:cNvPr>
          <p:cNvSpPr/>
          <p:nvPr/>
        </p:nvSpPr>
        <p:spPr>
          <a:xfrm>
            <a:off x="4583832" y="4233031"/>
            <a:ext cx="3069762" cy="2220305"/>
          </a:xfrm>
          <a:prstGeom prst="rect">
            <a:avLst/>
          </a:prstGeom>
          <a:solidFill>
            <a:srgbClr val="F8F8F8"/>
          </a:solidFill>
          <a:ln w="19050">
            <a:solidFill>
              <a:sysClr val="window" lastClr="FFFFFF">
                <a:lumMod val="50000"/>
              </a:sysClr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4830062-975A-DDE8-B654-53C0A11808A3}"/>
              </a:ext>
            </a:extLst>
          </p:cNvPr>
          <p:cNvGrpSpPr/>
          <p:nvPr/>
        </p:nvGrpSpPr>
        <p:grpSpPr>
          <a:xfrm>
            <a:off x="4120912" y="2123321"/>
            <a:ext cx="3173235" cy="1735676"/>
            <a:chOff x="5518465" y="2102516"/>
            <a:chExt cx="3173235" cy="1549098"/>
          </a:xfrm>
        </p:grpSpPr>
        <p:sp>
          <p:nvSpPr>
            <p:cNvPr id="78" name="Rechteck 77">
              <a:extLst>
                <a:ext uri="{FF2B5EF4-FFF2-40B4-BE49-F238E27FC236}">
                  <a16:creationId xmlns:a16="http://schemas.microsoft.com/office/drawing/2014/main" id="{76FC280A-CEC7-C5B0-E274-989F04866AD2}"/>
                </a:ext>
              </a:extLst>
            </p:cNvPr>
            <p:cNvSpPr/>
            <p:nvPr/>
          </p:nvSpPr>
          <p:spPr>
            <a:xfrm>
              <a:off x="5521090" y="2103614"/>
              <a:ext cx="3069762" cy="1548000"/>
            </a:xfrm>
            <a:prstGeom prst="rect">
              <a:avLst/>
            </a:prstGeom>
            <a:solidFill>
              <a:srgbClr val="F8F8F8"/>
            </a:solidFill>
            <a:ln w="19050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8" name="Text Box 44">
              <a:extLst>
                <a:ext uri="{FF2B5EF4-FFF2-40B4-BE49-F238E27FC236}">
                  <a16:creationId xmlns:a16="http://schemas.microsoft.com/office/drawing/2014/main" id="{701D6105-AC85-930E-4714-1CB470EF74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18465" y="2102516"/>
              <a:ext cx="317323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de-DE" sz="14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Yb:YAG</a:t>
              </a:r>
              <a:r>
                <a:rPr lang="de-DE" sz="14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amplifier</a:t>
              </a:r>
              <a:r>
                <a:rPr lang="de-DE" sz="14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de-DE" sz="14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Innoslab</a:t>
              </a:r>
              <a:r>
                <a:rPr lang="de-DE" sz="14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grpSp>
          <p:nvGrpSpPr>
            <p:cNvPr id="379" name="Gruppieren 378">
              <a:extLst>
                <a:ext uri="{FF2B5EF4-FFF2-40B4-BE49-F238E27FC236}">
                  <a16:creationId xmlns:a16="http://schemas.microsoft.com/office/drawing/2014/main" id="{C20E3036-C569-445B-6777-89C5DC97D248}"/>
                </a:ext>
              </a:extLst>
            </p:cNvPr>
            <p:cNvGrpSpPr/>
            <p:nvPr/>
          </p:nvGrpSpPr>
          <p:grpSpPr>
            <a:xfrm flipH="1">
              <a:off x="5623686" y="2442444"/>
              <a:ext cx="2888671" cy="853940"/>
              <a:chOff x="5453994" y="2448377"/>
              <a:chExt cx="3066384" cy="897500"/>
            </a:xfrm>
          </p:grpSpPr>
          <p:sp>
            <p:nvSpPr>
              <p:cNvPr id="380" name="Rectangle 89">
                <a:extLst>
                  <a:ext uri="{FF2B5EF4-FFF2-40B4-BE49-F238E27FC236}">
                    <a16:creationId xmlns:a16="http://schemas.microsoft.com/office/drawing/2014/main" id="{4F738AF1-B910-1B53-0422-99C025E820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6944" y="2502143"/>
                <a:ext cx="641392" cy="750954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5875">
                <a:solidFill>
                  <a:srgbClr val="179C7D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de-DE" altLang="de-DE" sz="14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1" name="Freihandform 55">
                <a:extLst>
                  <a:ext uri="{FF2B5EF4-FFF2-40B4-BE49-F238E27FC236}">
                    <a16:creationId xmlns:a16="http://schemas.microsoft.com/office/drawing/2014/main" id="{E9175BA6-5FD4-7D01-0A31-E9DBCD55A65A}"/>
                  </a:ext>
                </a:extLst>
              </p:cNvPr>
              <p:cNvSpPr/>
              <p:nvPr/>
            </p:nvSpPr>
            <p:spPr bwMode="auto">
              <a:xfrm flipH="1">
                <a:off x="5453994" y="3029584"/>
                <a:ext cx="2670945" cy="215280"/>
              </a:xfrm>
              <a:custGeom>
                <a:avLst/>
                <a:gdLst>
                  <a:gd name="connsiteX0" fmla="*/ 0 w 809625"/>
                  <a:gd name="connsiteY0" fmla="*/ 195263 h 195263"/>
                  <a:gd name="connsiteX1" fmla="*/ 809625 w 809625"/>
                  <a:gd name="connsiteY1" fmla="*/ 0 h 195263"/>
                  <a:gd name="connsiteX2" fmla="*/ 809625 w 809625"/>
                  <a:gd name="connsiteY2" fmla="*/ 40482 h 195263"/>
                  <a:gd name="connsiteX3" fmla="*/ 0 w 809625"/>
                  <a:gd name="connsiteY3" fmla="*/ 195263 h 195263"/>
                  <a:gd name="connsiteX0" fmla="*/ 0 w 809625"/>
                  <a:gd name="connsiteY0" fmla="*/ 195263 h 195263"/>
                  <a:gd name="connsiteX1" fmla="*/ 809625 w 809625"/>
                  <a:gd name="connsiteY1" fmla="*/ 0 h 195263"/>
                  <a:gd name="connsiteX2" fmla="*/ 809625 w 809625"/>
                  <a:gd name="connsiteY2" fmla="*/ 40482 h 195263"/>
                  <a:gd name="connsiteX3" fmla="*/ 250032 w 809625"/>
                  <a:gd name="connsiteY3" fmla="*/ 147638 h 195263"/>
                  <a:gd name="connsiteX4" fmla="*/ 0 w 809625"/>
                  <a:gd name="connsiteY4" fmla="*/ 195263 h 195263"/>
                  <a:gd name="connsiteX0" fmla="*/ 9524 w 819149"/>
                  <a:gd name="connsiteY0" fmla="*/ 195263 h 235744"/>
                  <a:gd name="connsiteX1" fmla="*/ 819149 w 819149"/>
                  <a:gd name="connsiteY1" fmla="*/ 0 h 235744"/>
                  <a:gd name="connsiteX2" fmla="*/ 819149 w 819149"/>
                  <a:gd name="connsiteY2" fmla="*/ 40482 h 235744"/>
                  <a:gd name="connsiteX3" fmla="*/ 0 w 819149"/>
                  <a:gd name="connsiteY3" fmla="*/ 235744 h 235744"/>
                  <a:gd name="connsiteX4" fmla="*/ 9524 w 819149"/>
                  <a:gd name="connsiteY4" fmla="*/ 195263 h 235744"/>
                  <a:gd name="connsiteX0" fmla="*/ 9524 w 819149"/>
                  <a:gd name="connsiteY0" fmla="*/ 195263 h 235744"/>
                  <a:gd name="connsiteX1" fmla="*/ 819149 w 819149"/>
                  <a:gd name="connsiteY1" fmla="*/ 0 h 235744"/>
                  <a:gd name="connsiteX2" fmla="*/ 819149 w 819149"/>
                  <a:gd name="connsiteY2" fmla="*/ 49550 h 235744"/>
                  <a:gd name="connsiteX3" fmla="*/ 0 w 819149"/>
                  <a:gd name="connsiteY3" fmla="*/ 235744 h 235744"/>
                  <a:gd name="connsiteX4" fmla="*/ 9524 w 819149"/>
                  <a:gd name="connsiteY4" fmla="*/ 195263 h 235744"/>
                  <a:gd name="connsiteX0" fmla="*/ 9524 w 819149"/>
                  <a:gd name="connsiteY0" fmla="*/ 195263 h 247833"/>
                  <a:gd name="connsiteX1" fmla="*/ 819149 w 819149"/>
                  <a:gd name="connsiteY1" fmla="*/ 0 h 247833"/>
                  <a:gd name="connsiteX2" fmla="*/ 819149 w 819149"/>
                  <a:gd name="connsiteY2" fmla="*/ 49550 h 247833"/>
                  <a:gd name="connsiteX3" fmla="*/ 0 w 819149"/>
                  <a:gd name="connsiteY3" fmla="*/ 247833 h 247833"/>
                  <a:gd name="connsiteX4" fmla="*/ 9524 w 819149"/>
                  <a:gd name="connsiteY4" fmla="*/ 195263 h 247833"/>
                  <a:gd name="connsiteX0" fmla="*/ 9524 w 819149"/>
                  <a:gd name="connsiteY0" fmla="*/ 208863 h 261433"/>
                  <a:gd name="connsiteX1" fmla="*/ 819149 w 819149"/>
                  <a:gd name="connsiteY1" fmla="*/ 0 h 261433"/>
                  <a:gd name="connsiteX2" fmla="*/ 819149 w 819149"/>
                  <a:gd name="connsiteY2" fmla="*/ 63150 h 261433"/>
                  <a:gd name="connsiteX3" fmla="*/ 0 w 819149"/>
                  <a:gd name="connsiteY3" fmla="*/ 261433 h 261433"/>
                  <a:gd name="connsiteX4" fmla="*/ 9524 w 819149"/>
                  <a:gd name="connsiteY4" fmla="*/ 208863 h 261433"/>
                  <a:gd name="connsiteX0" fmla="*/ 4762 w 819149"/>
                  <a:gd name="connsiteY0" fmla="*/ 192996 h 261433"/>
                  <a:gd name="connsiteX1" fmla="*/ 819149 w 819149"/>
                  <a:gd name="connsiteY1" fmla="*/ 0 h 261433"/>
                  <a:gd name="connsiteX2" fmla="*/ 819149 w 819149"/>
                  <a:gd name="connsiteY2" fmla="*/ 63150 h 261433"/>
                  <a:gd name="connsiteX3" fmla="*/ 0 w 819149"/>
                  <a:gd name="connsiteY3" fmla="*/ 261433 h 261433"/>
                  <a:gd name="connsiteX4" fmla="*/ 4762 w 819149"/>
                  <a:gd name="connsiteY4" fmla="*/ 192996 h 261433"/>
                  <a:gd name="connsiteX0" fmla="*/ 0 w 819150"/>
                  <a:gd name="connsiteY0" fmla="*/ 190730 h 261433"/>
                  <a:gd name="connsiteX1" fmla="*/ 819150 w 819150"/>
                  <a:gd name="connsiteY1" fmla="*/ 0 h 261433"/>
                  <a:gd name="connsiteX2" fmla="*/ 819150 w 819150"/>
                  <a:gd name="connsiteY2" fmla="*/ 63150 h 261433"/>
                  <a:gd name="connsiteX3" fmla="*/ 1 w 819150"/>
                  <a:gd name="connsiteY3" fmla="*/ 261433 h 261433"/>
                  <a:gd name="connsiteX4" fmla="*/ 0 w 819150"/>
                  <a:gd name="connsiteY4" fmla="*/ 190730 h 261433"/>
                  <a:gd name="connsiteX0" fmla="*/ 0 w 819150"/>
                  <a:gd name="connsiteY0" fmla="*/ 190730 h 336237"/>
                  <a:gd name="connsiteX1" fmla="*/ 819150 w 819150"/>
                  <a:gd name="connsiteY1" fmla="*/ 0 h 336237"/>
                  <a:gd name="connsiteX2" fmla="*/ 819150 w 819150"/>
                  <a:gd name="connsiteY2" fmla="*/ 63150 h 336237"/>
                  <a:gd name="connsiteX3" fmla="*/ 1 w 819150"/>
                  <a:gd name="connsiteY3" fmla="*/ 336237 h 336237"/>
                  <a:gd name="connsiteX4" fmla="*/ 0 w 819150"/>
                  <a:gd name="connsiteY4" fmla="*/ 190730 h 336237"/>
                  <a:gd name="connsiteX0" fmla="*/ 0 w 819150"/>
                  <a:gd name="connsiteY0" fmla="*/ 190730 h 336237"/>
                  <a:gd name="connsiteX1" fmla="*/ 819150 w 819150"/>
                  <a:gd name="connsiteY1" fmla="*/ 0 h 336237"/>
                  <a:gd name="connsiteX2" fmla="*/ 819150 w 819150"/>
                  <a:gd name="connsiteY2" fmla="*/ 115285 h 336237"/>
                  <a:gd name="connsiteX3" fmla="*/ 1 w 819150"/>
                  <a:gd name="connsiteY3" fmla="*/ 336237 h 336237"/>
                  <a:gd name="connsiteX4" fmla="*/ 0 w 819150"/>
                  <a:gd name="connsiteY4" fmla="*/ 190730 h 336237"/>
                  <a:gd name="connsiteX0" fmla="*/ 0 w 819150"/>
                  <a:gd name="connsiteY0" fmla="*/ 190730 h 422374"/>
                  <a:gd name="connsiteX1" fmla="*/ 819150 w 819150"/>
                  <a:gd name="connsiteY1" fmla="*/ 0 h 422374"/>
                  <a:gd name="connsiteX2" fmla="*/ 819150 w 819150"/>
                  <a:gd name="connsiteY2" fmla="*/ 115285 h 422374"/>
                  <a:gd name="connsiteX3" fmla="*/ 2383 w 819150"/>
                  <a:gd name="connsiteY3" fmla="*/ 422374 h 422374"/>
                  <a:gd name="connsiteX4" fmla="*/ 0 w 819150"/>
                  <a:gd name="connsiteY4" fmla="*/ 190730 h 422374"/>
                  <a:gd name="connsiteX0" fmla="*/ 0 w 821531"/>
                  <a:gd name="connsiteY0" fmla="*/ 190730 h 422374"/>
                  <a:gd name="connsiteX1" fmla="*/ 819150 w 821531"/>
                  <a:gd name="connsiteY1" fmla="*/ 0 h 422374"/>
                  <a:gd name="connsiteX2" fmla="*/ 821531 w 821531"/>
                  <a:gd name="connsiteY2" fmla="*/ 221823 h 422374"/>
                  <a:gd name="connsiteX3" fmla="*/ 2383 w 821531"/>
                  <a:gd name="connsiteY3" fmla="*/ 422374 h 422374"/>
                  <a:gd name="connsiteX4" fmla="*/ 0 w 821531"/>
                  <a:gd name="connsiteY4" fmla="*/ 190730 h 422374"/>
                  <a:gd name="connsiteX0" fmla="*/ 0 w 819255"/>
                  <a:gd name="connsiteY0" fmla="*/ 190730 h 422374"/>
                  <a:gd name="connsiteX1" fmla="*/ 819150 w 819255"/>
                  <a:gd name="connsiteY1" fmla="*/ 0 h 422374"/>
                  <a:gd name="connsiteX2" fmla="*/ 816769 w 819255"/>
                  <a:gd name="connsiteY2" fmla="*/ 221823 h 422374"/>
                  <a:gd name="connsiteX3" fmla="*/ 2383 w 819255"/>
                  <a:gd name="connsiteY3" fmla="*/ 422374 h 422374"/>
                  <a:gd name="connsiteX4" fmla="*/ 0 w 819255"/>
                  <a:gd name="connsiteY4" fmla="*/ 190730 h 422374"/>
                  <a:gd name="connsiteX0" fmla="*/ 0 w 819379"/>
                  <a:gd name="connsiteY0" fmla="*/ 190730 h 422374"/>
                  <a:gd name="connsiteX1" fmla="*/ 819150 w 819379"/>
                  <a:gd name="connsiteY1" fmla="*/ 0 h 422374"/>
                  <a:gd name="connsiteX2" fmla="*/ 819150 w 819379"/>
                  <a:gd name="connsiteY2" fmla="*/ 221823 h 422374"/>
                  <a:gd name="connsiteX3" fmla="*/ 2383 w 819379"/>
                  <a:gd name="connsiteY3" fmla="*/ 422374 h 422374"/>
                  <a:gd name="connsiteX4" fmla="*/ 0 w 819379"/>
                  <a:gd name="connsiteY4" fmla="*/ 190730 h 422374"/>
                  <a:gd name="connsiteX0" fmla="*/ 0 w 819379"/>
                  <a:gd name="connsiteY0" fmla="*/ 190730 h 553611"/>
                  <a:gd name="connsiteX1" fmla="*/ 819150 w 819379"/>
                  <a:gd name="connsiteY1" fmla="*/ 0 h 553611"/>
                  <a:gd name="connsiteX2" fmla="*/ 819150 w 819379"/>
                  <a:gd name="connsiteY2" fmla="*/ 221823 h 553611"/>
                  <a:gd name="connsiteX3" fmla="*/ 12080 w 819379"/>
                  <a:gd name="connsiteY3" fmla="*/ 553611 h 553611"/>
                  <a:gd name="connsiteX4" fmla="*/ 0 w 819379"/>
                  <a:gd name="connsiteY4" fmla="*/ 190730 h 553611"/>
                  <a:gd name="connsiteX0" fmla="*/ 59548 w 878927"/>
                  <a:gd name="connsiteY0" fmla="*/ 190730 h 553611"/>
                  <a:gd name="connsiteX1" fmla="*/ 878698 w 878927"/>
                  <a:gd name="connsiteY1" fmla="*/ 0 h 553611"/>
                  <a:gd name="connsiteX2" fmla="*/ 878698 w 878927"/>
                  <a:gd name="connsiteY2" fmla="*/ 221823 h 553611"/>
                  <a:gd name="connsiteX3" fmla="*/ 71628 w 878927"/>
                  <a:gd name="connsiteY3" fmla="*/ 553611 h 553611"/>
                  <a:gd name="connsiteX4" fmla="*/ 65718 w 878927"/>
                  <a:gd name="connsiteY4" fmla="*/ 346951 h 553611"/>
                  <a:gd name="connsiteX5" fmla="*/ 59548 w 878927"/>
                  <a:gd name="connsiteY5" fmla="*/ 190730 h 553611"/>
                  <a:gd name="connsiteX0" fmla="*/ 98717 w 911926"/>
                  <a:gd name="connsiteY0" fmla="*/ 346951 h 553611"/>
                  <a:gd name="connsiteX1" fmla="*/ 911697 w 911926"/>
                  <a:gd name="connsiteY1" fmla="*/ 0 h 553611"/>
                  <a:gd name="connsiteX2" fmla="*/ 911697 w 911926"/>
                  <a:gd name="connsiteY2" fmla="*/ 221823 h 553611"/>
                  <a:gd name="connsiteX3" fmla="*/ 104627 w 911926"/>
                  <a:gd name="connsiteY3" fmla="*/ 553611 h 553611"/>
                  <a:gd name="connsiteX4" fmla="*/ 98717 w 911926"/>
                  <a:gd name="connsiteY4" fmla="*/ 346951 h 553611"/>
                  <a:gd name="connsiteX0" fmla="*/ 0 w 813209"/>
                  <a:gd name="connsiteY0" fmla="*/ 346951 h 553611"/>
                  <a:gd name="connsiteX1" fmla="*/ 812980 w 813209"/>
                  <a:gd name="connsiteY1" fmla="*/ 0 h 553611"/>
                  <a:gd name="connsiteX2" fmla="*/ 812980 w 813209"/>
                  <a:gd name="connsiteY2" fmla="*/ 221823 h 553611"/>
                  <a:gd name="connsiteX3" fmla="*/ 5910 w 813209"/>
                  <a:gd name="connsiteY3" fmla="*/ 553611 h 553611"/>
                  <a:gd name="connsiteX4" fmla="*/ 0 w 813209"/>
                  <a:gd name="connsiteY4" fmla="*/ 346951 h 553611"/>
                  <a:gd name="connsiteX0" fmla="*/ 0 w 822717"/>
                  <a:gd name="connsiteY0" fmla="*/ 473663 h 680323"/>
                  <a:gd name="connsiteX1" fmla="*/ 822677 w 822717"/>
                  <a:gd name="connsiteY1" fmla="*/ 0 h 680323"/>
                  <a:gd name="connsiteX2" fmla="*/ 812980 w 822717"/>
                  <a:gd name="connsiteY2" fmla="*/ 348535 h 680323"/>
                  <a:gd name="connsiteX3" fmla="*/ 5910 w 822717"/>
                  <a:gd name="connsiteY3" fmla="*/ 680323 h 680323"/>
                  <a:gd name="connsiteX4" fmla="*/ 0 w 822717"/>
                  <a:gd name="connsiteY4" fmla="*/ 473663 h 680323"/>
                  <a:gd name="connsiteX0" fmla="*/ 0 w 827966"/>
                  <a:gd name="connsiteY0" fmla="*/ 473663 h 680323"/>
                  <a:gd name="connsiteX1" fmla="*/ 822677 w 827966"/>
                  <a:gd name="connsiteY1" fmla="*/ 0 h 680323"/>
                  <a:gd name="connsiteX2" fmla="*/ 827966 w 827966"/>
                  <a:gd name="connsiteY2" fmla="*/ 113212 h 680323"/>
                  <a:gd name="connsiteX3" fmla="*/ 5910 w 827966"/>
                  <a:gd name="connsiteY3" fmla="*/ 680323 h 680323"/>
                  <a:gd name="connsiteX4" fmla="*/ 0 w 827966"/>
                  <a:gd name="connsiteY4" fmla="*/ 473663 h 680323"/>
                  <a:gd name="connsiteX0" fmla="*/ 0 w 827966"/>
                  <a:gd name="connsiteY0" fmla="*/ 473663 h 680323"/>
                  <a:gd name="connsiteX1" fmla="*/ 822677 w 827966"/>
                  <a:gd name="connsiteY1" fmla="*/ 0 h 680323"/>
                  <a:gd name="connsiteX2" fmla="*/ 827966 w 827966"/>
                  <a:gd name="connsiteY2" fmla="*/ 113212 h 680323"/>
                  <a:gd name="connsiteX3" fmla="*/ 5910 w 827966"/>
                  <a:gd name="connsiteY3" fmla="*/ 680323 h 680323"/>
                  <a:gd name="connsiteX4" fmla="*/ 0 w 827966"/>
                  <a:gd name="connsiteY4" fmla="*/ 473663 h 680323"/>
                  <a:gd name="connsiteX0" fmla="*/ 0 w 827966"/>
                  <a:gd name="connsiteY0" fmla="*/ 473663 h 680323"/>
                  <a:gd name="connsiteX1" fmla="*/ 822677 w 827966"/>
                  <a:gd name="connsiteY1" fmla="*/ 0 h 680323"/>
                  <a:gd name="connsiteX2" fmla="*/ 827966 w 827966"/>
                  <a:gd name="connsiteY2" fmla="*/ 113212 h 680323"/>
                  <a:gd name="connsiteX3" fmla="*/ 5910 w 827966"/>
                  <a:gd name="connsiteY3" fmla="*/ 680323 h 680323"/>
                  <a:gd name="connsiteX4" fmla="*/ 0 w 827966"/>
                  <a:gd name="connsiteY4" fmla="*/ 473663 h 680323"/>
                  <a:gd name="connsiteX0" fmla="*/ 0 w 827966"/>
                  <a:gd name="connsiteY0" fmla="*/ 473663 h 680323"/>
                  <a:gd name="connsiteX1" fmla="*/ 822677 w 827966"/>
                  <a:gd name="connsiteY1" fmla="*/ 0 h 680323"/>
                  <a:gd name="connsiteX2" fmla="*/ 827966 w 827966"/>
                  <a:gd name="connsiteY2" fmla="*/ 113212 h 680323"/>
                  <a:gd name="connsiteX3" fmla="*/ 5910 w 827966"/>
                  <a:gd name="connsiteY3" fmla="*/ 680323 h 680323"/>
                  <a:gd name="connsiteX4" fmla="*/ 0 w 827966"/>
                  <a:gd name="connsiteY4" fmla="*/ 473663 h 680323"/>
                  <a:gd name="connsiteX0" fmla="*/ 0 w 827966"/>
                  <a:gd name="connsiteY0" fmla="*/ 487239 h 693899"/>
                  <a:gd name="connsiteX1" fmla="*/ 822677 w 827966"/>
                  <a:gd name="connsiteY1" fmla="*/ 0 h 693899"/>
                  <a:gd name="connsiteX2" fmla="*/ 827966 w 827966"/>
                  <a:gd name="connsiteY2" fmla="*/ 126788 h 693899"/>
                  <a:gd name="connsiteX3" fmla="*/ 5910 w 827966"/>
                  <a:gd name="connsiteY3" fmla="*/ 693899 h 693899"/>
                  <a:gd name="connsiteX4" fmla="*/ 0 w 827966"/>
                  <a:gd name="connsiteY4" fmla="*/ 487239 h 693899"/>
                  <a:gd name="connsiteX0" fmla="*/ 0 w 827085"/>
                  <a:gd name="connsiteY0" fmla="*/ 487239 h 693899"/>
                  <a:gd name="connsiteX1" fmla="*/ 822677 w 827085"/>
                  <a:gd name="connsiteY1" fmla="*/ 0 h 693899"/>
                  <a:gd name="connsiteX2" fmla="*/ 827085 w 827085"/>
                  <a:gd name="connsiteY2" fmla="*/ 140364 h 693899"/>
                  <a:gd name="connsiteX3" fmla="*/ 5910 w 827085"/>
                  <a:gd name="connsiteY3" fmla="*/ 693899 h 693899"/>
                  <a:gd name="connsiteX4" fmla="*/ 0 w 827085"/>
                  <a:gd name="connsiteY4" fmla="*/ 487239 h 693899"/>
                  <a:gd name="connsiteX0" fmla="*/ 0 w 827085"/>
                  <a:gd name="connsiteY0" fmla="*/ 487239 h 707476"/>
                  <a:gd name="connsiteX1" fmla="*/ 822677 w 827085"/>
                  <a:gd name="connsiteY1" fmla="*/ 0 h 707476"/>
                  <a:gd name="connsiteX2" fmla="*/ 827085 w 827085"/>
                  <a:gd name="connsiteY2" fmla="*/ 140364 h 707476"/>
                  <a:gd name="connsiteX3" fmla="*/ 4147 w 827085"/>
                  <a:gd name="connsiteY3" fmla="*/ 707476 h 707476"/>
                  <a:gd name="connsiteX4" fmla="*/ 0 w 827085"/>
                  <a:gd name="connsiteY4" fmla="*/ 487239 h 707476"/>
                  <a:gd name="connsiteX0" fmla="*/ 0 w 829436"/>
                  <a:gd name="connsiteY0" fmla="*/ 233815 h 707476"/>
                  <a:gd name="connsiteX1" fmla="*/ 825028 w 829436"/>
                  <a:gd name="connsiteY1" fmla="*/ 0 h 707476"/>
                  <a:gd name="connsiteX2" fmla="*/ 829436 w 829436"/>
                  <a:gd name="connsiteY2" fmla="*/ 140364 h 707476"/>
                  <a:gd name="connsiteX3" fmla="*/ 6498 w 829436"/>
                  <a:gd name="connsiteY3" fmla="*/ 707476 h 707476"/>
                  <a:gd name="connsiteX4" fmla="*/ 0 w 829436"/>
                  <a:gd name="connsiteY4" fmla="*/ 233815 h 707476"/>
                  <a:gd name="connsiteX0" fmla="*/ 0 w 829436"/>
                  <a:gd name="connsiteY0" fmla="*/ 233815 h 448018"/>
                  <a:gd name="connsiteX1" fmla="*/ 825028 w 829436"/>
                  <a:gd name="connsiteY1" fmla="*/ 0 h 448018"/>
                  <a:gd name="connsiteX2" fmla="*/ 829436 w 829436"/>
                  <a:gd name="connsiteY2" fmla="*/ 140364 h 448018"/>
                  <a:gd name="connsiteX3" fmla="*/ 6498 w 829436"/>
                  <a:gd name="connsiteY3" fmla="*/ 448018 h 448018"/>
                  <a:gd name="connsiteX4" fmla="*/ 0 w 829436"/>
                  <a:gd name="connsiteY4" fmla="*/ 233815 h 448018"/>
                  <a:gd name="connsiteX0" fmla="*/ 0 w 1075088"/>
                  <a:gd name="connsiteY0" fmla="*/ 233815 h 484298"/>
                  <a:gd name="connsiteX1" fmla="*/ 825028 w 1075088"/>
                  <a:gd name="connsiteY1" fmla="*/ 0 h 484298"/>
                  <a:gd name="connsiteX2" fmla="*/ 1075088 w 1075088"/>
                  <a:gd name="connsiteY2" fmla="*/ 484298 h 484298"/>
                  <a:gd name="connsiteX3" fmla="*/ 6498 w 1075088"/>
                  <a:gd name="connsiteY3" fmla="*/ 448018 h 484298"/>
                  <a:gd name="connsiteX4" fmla="*/ 0 w 1075088"/>
                  <a:gd name="connsiteY4" fmla="*/ 233815 h 484298"/>
                  <a:gd name="connsiteX0" fmla="*/ 0 w 1075382"/>
                  <a:gd name="connsiteY0" fmla="*/ 0 h 250483"/>
                  <a:gd name="connsiteX1" fmla="*/ 1075382 w 1075382"/>
                  <a:gd name="connsiteY1" fmla="*/ 43746 h 250483"/>
                  <a:gd name="connsiteX2" fmla="*/ 1075088 w 1075382"/>
                  <a:gd name="connsiteY2" fmla="*/ 250483 h 250483"/>
                  <a:gd name="connsiteX3" fmla="*/ 6498 w 1075382"/>
                  <a:gd name="connsiteY3" fmla="*/ 214203 h 250483"/>
                  <a:gd name="connsiteX4" fmla="*/ 0 w 1075382"/>
                  <a:gd name="connsiteY4" fmla="*/ 0 h 250483"/>
                  <a:gd name="connsiteX0" fmla="*/ 0 w 1075382"/>
                  <a:gd name="connsiteY0" fmla="*/ 0 h 250483"/>
                  <a:gd name="connsiteX1" fmla="*/ 1075382 w 1075382"/>
                  <a:gd name="connsiteY1" fmla="*/ 43746 h 250483"/>
                  <a:gd name="connsiteX2" fmla="*/ 1075088 w 1075382"/>
                  <a:gd name="connsiteY2" fmla="*/ 250483 h 250483"/>
                  <a:gd name="connsiteX3" fmla="*/ 4147 w 1075382"/>
                  <a:gd name="connsiteY3" fmla="*/ 220237 h 250483"/>
                  <a:gd name="connsiteX4" fmla="*/ 0 w 1075382"/>
                  <a:gd name="connsiteY4" fmla="*/ 0 h 250483"/>
                  <a:gd name="connsiteX0" fmla="*/ 0 w 1075823"/>
                  <a:gd name="connsiteY0" fmla="*/ 0 h 250483"/>
                  <a:gd name="connsiteX1" fmla="*/ 1075823 w 1075823"/>
                  <a:gd name="connsiteY1" fmla="*/ 3018 h 250483"/>
                  <a:gd name="connsiteX2" fmla="*/ 1075088 w 1075823"/>
                  <a:gd name="connsiteY2" fmla="*/ 250483 h 250483"/>
                  <a:gd name="connsiteX3" fmla="*/ 4147 w 1075823"/>
                  <a:gd name="connsiteY3" fmla="*/ 220237 h 250483"/>
                  <a:gd name="connsiteX4" fmla="*/ 0 w 1075823"/>
                  <a:gd name="connsiteY4" fmla="*/ 0 h 250483"/>
                  <a:gd name="connsiteX0" fmla="*/ 0 w 1075823"/>
                  <a:gd name="connsiteY0" fmla="*/ 0 h 282161"/>
                  <a:gd name="connsiteX1" fmla="*/ 1075823 w 1075823"/>
                  <a:gd name="connsiteY1" fmla="*/ 3018 h 282161"/>
                  <a:gd name="connsiteX2" fmla="*/ 1075529 w 1075823"/>
                  <a:gd name="connsiteY2" fmla="*/ 282161 h 282161"/>
                  <a:gd name="connsiteX3" fmla="*/ 4147 w 1075823"/>
                  <a:gd name="connsiteY3" fmla="*/ 220237 h 282161"/>
                  <a:gd name="connsiteX4" fmla="*/ 0 w 1075823"/>
                  <a:gd name="connsiteY4" fmla="*/ 0 h 282161"/>
                  <a:gd name="connsiteX0" fmla="*/ 1443 w 1071977"/>
                  <a:gd name="connsiteY0" fmla="*/ 0 h 285178"/>
                  <a:gd name="connsiteX1" fmla="*/ 1071977 w 1071977"/>
                  <a:gd name="connsiteY1" fmla="*/ 6035 h 285178"/>
                  <a:gd name="connsiteX2" fmla="*/ 1071683 w 1071977"/>
                  <a:gd name="connsiteY2" fmla="*/ 285178 h 285178"/>
                  <a:gd name="connsiteX3" fmla="*/ 301 w 1071977"/>
                  <a:gd name="connsiteY3" fmla="*/ 223254 h 285178"/>
                  <a:gd name="connsiteX4" fmla="*/ 1443 w 1071977"/>
                  <a:gd name="connsiteY4" fmla="*/ 0 h 285178"/>
                  <a:gd name="connsiteX0" fmla="*/ 0 w 1070534"/>
                  <a:gd name="connsiteY0" fmla="*/ 0 h 285178"/>
                  <a:gd name="connsiteX1" fmla="*/ 1070534 w 1070534"/>
                  <a:gd name="connsiteY1" fmla="*/ 6035 h 285178"/>
                  <a:gd name="connsiteX2" fmla="*/ 1070240 w 1070534"/>
                  <a:gd name="connsiteY2" fmla="*/ 285178 h 285178"/>
                  <a:gd name="connsiteX3" fmla="*/ 1209 w 1070534"/>
                  <a:gd name="connsiteY3" fmla="*/ 232305 h 285178"/>
                  <a:gd name="connsiteX4" fmla="*/ 0 w 1070534"/>
                  <a:gd name="connsiteY4" fmla="*/ 0 h 285178"/>
                  <a:gd name="connsiteX0" fmla="*/ 0 w 1072297"/>
                  <a:gd name="connsiteY0" fmla="*/ 0 h 285178"/>
                  <a:gd name="connsiteX1" fmla="*/ 1072297 w 1072297"/>
                  <a:gd name="connsiteY1" fmla="*/ 6035 h 285178"/>
                  <a:gd name="connsiteX2" fmla="*/ 1072003 w 1072297"/>
                  <a:gd name="connsiteY2" fmla="*/ 285178 h 285178"/>
                  <a:gd name="connsiteX3" fmla="*/ 2972 w 1072297"/>
                  <a:gd name="connsiteY3" fmla="*/ 232305 h 285178"/>
                  <a:gd name="connsiteX4" fmla="*/ 0 w 1072297"/>
                  <a:gd name="connsiteY4" fmla="*/ 0 h 285178"/>
                  <a:gd name="connsiteX0" fmla="*/ 0 w 1072297"/>
                  <a:gd name="connsiteY0" fmla="*/ 0 h 297246"/>
                  <a:gd name="connsiteX1" fmla="*/ 1072297 w 1072297"/>
                  <a:gd name="connsiteY1" fmla="*/ 6035 h 297246"/>
                  <a:gd name="connsiteX2" fmla="*/ 1070828 w 1072297"/>
                  <a:gd name="connsiteY2" fmla="*/ 297246 h 297246"/>
                  <a:gd name="connsiteX3" fmla="*/ 2972 w 1072297"/>
                  <a:gd name="connsiteY3" fmla="*/ 232305 h 297246"/>
                  <a:gd name="connsiteX4" fmla="*/ 0 w 1072297"/>
                  <a:gd name="connsiteY4" fmla="*/ 0 h 297246"/>
                  <a:gd name="connsiteX0" fmla="*/ 0 w 1072297"/>
                  <a:gd name="connsiteY0" fmla="*/ 3016 h 300262"/>
                  <a:gd name="connsiteX1" fmla="*/ 1072297 w 1072297"/>
                  <a:gd name="connsiteY1" fmla="*/ 0 h 300262"/>
                  <a:gd name="connsiteX2" fmla="*/ 1070828 w 1072297"/>
                  <a:gd name="connsiteY2" fmla="*/ 300262 h 300262"/>
                  <a:gd name="connsiteX3" fmla="*/ 2972 w 1072297"/>
                  <a:gd name="connsiteY3" fmla="*/ 235321 h 300262"/>
                  <a:gd name="connsiteX4" fmla="*/ 0 w 1072297"/>
                  <a:gd name="connsiteY4" fmla="*/ 3016 h 300262"/>
                  <a:gd name="connsiteX0" fmla="*/ 0 w 1071709"/>
                  <a:gd name="connsiteY0" fmla="*/ 3016 h 300262"/>
                  <a:gd name="connsiteX1" fmla="*/ 1071709 w 1071709"/>
                  <a:gd name="connsiteY1" fmla="*/ 0 h 300262"/>
                  <a:gd name="connsiteX2" fmla="*/ 1070828 w 1071709"/>
                  <a:gd name="connsiteY2" fmla="*/ 300262 h 300262"/>
                  <a:gd name="connsiteX3" fmla="*/ 2972 w 1071709"/>
                  <a:gd name="connsiteY3" fmla="*/ 235321 h 300262"/>
                  <a:gd name="connsiteX4" fmla="*/ 0 w 1071709"/>
                  <a:gd name="connsiteY4" fmla="*/ 3016 h 300262"/>
                  <a:gd name="connsiteX0" fmla="*/ 0 w 1150404"/>
                  <a:gd name="connsiteY0" fmla="*/ 3016 h 365534"/>
                  <a:gd name="connsiteX1" fmla="*/ 1071709 w 1150404"/>
                  <a:gd name="connsiteY1" fmla="*/ 0 h 365534"/>
                  <a:gd name="connsiteX2" fmla="*/ 1069000 w 1150404"/>
                  <a:gd name="connsiteY2" fmla="*/ 351475 h 365534"/>
                  <a:gd name="connsiteX3" fmla="*/ 1070828 w 1150404"/>
                  <a:gd name="connsiteY3" fmla="*/ 300262 h 365534"/>
                  <a:gd name="connsiteX4" fmla="*/ 2972 w 1150404"/>
                  <a:gd name="connsiteY4" fmla="*/ 235321 h 365534"/>
                  <a:gd name="connsiteX5" fmla="*/ 0 w 1150404"/>
                  <a:gd name="connsiteY5" fmla="*/ 3016 h 365534"/>
                  <a:gd name="connsiteX0" fmla="*/ 0 w 1151994"/>
                  <a:gd name="connsiteY0" fmla="*/ 86365 h 448594"/>
                  <a:gd name="connsiteX1" fmla="*/ 1071709 w 1151994"/>
                  <a:gd name="connsiteY1" fmla="*/ 83349 h 448594"/>
                  <a:gd name="connsiteX2" fmla="*/ 1069000 w 1151994"/>
                  <a:gd name="connsiteY2" fmla="*/ 15466 h 448594"/>
                  <a:gd name="connsiteX3" fmla="*/ 1069000 w 1151994"/>
                  <a:gd name="connsiteY3" fmla="*/ 434824 h 448594"/>
                  <a:gd name="connsiteX4" fmla="*/ 1070828 w 1151994"/>
                  <a:gd name="connsiteY4" fmla="*/ 383611 h 448594"/>
                  <a:gd name="connsiteX5" fmla="*/ 2972 w 1151994"/>
                  <a:gd name="connsiteY5" fmla="*/ 318670 h 448594"/>
                  <a:gd name="connsiteX6" fmla="*/ 0 w 1151994"/>
                  <a:gd name="connsiteY6" fmla="*/ 86365 h 448594"/>
                  <a:gd name="connsiteX0" fmla="*/ 0 w 1151994"/>
                  <a:gd name="connsiteY0" fmla="*/ 86365 h 439841"/>
                  <a:gd name="connsiteX1" fmla="*/ 1071709 w 1151994"/>
                  <a:gd name="connsiteY1" fmla="*/ 83349 h 439841"/>
                  <a:gd name="connsiteX2" fmla="*/ 1069000 w 1151994"/>
                  <a:gd name="connsiteY2" fmla="*/ 15466 h 439841"/>
                  <a:gd name="connsiteX3" fmla="*/ 1151863 w 1151994"/>
                  <a:gd name="connsiteY3" fmla="*/ 226654 h 439841"/>
                  <a:gd name="connsiteX4" fmla="*/ 1069000 w 1151994"/>
                  <a:gd name="connsiteY4" fmla="*/ 434824 h 439841"/>
                  <a:gd name="connsiteX5" fmla="*/ 1070828 w 1151994"/>
                  <a:gd name="connsiteY5" fmla="*/ 383611 h 439841"/>
                  <a:gd name="connsiteX6" fmla="*/ 2972 w 1151994"/>
                  <a:gd name="connsiteY6" fmla="*/ 318670 h 439841"/>
                  <a:gd name="connsiteX7" fmla="*/ 0 w 1151994"/>
                  <a:gd name="connsiteY7" fmla="*/ 86365 h 439841"/>
                  <a:gd name="connsiteX0" fmla="*/ 0 w 1151994"/>
                  <a:gd name="connsiteY0" fmla="*/ 86365 h 439841"/>
                  <a:gd name="connsiteX1" fmla="*/ 1071709 w 1151994"/>
                  <a:gd name="connsiteY1" fmla="*/ 83349 h 439841"/>
                  <a:gd name="connsiteX2" fmla="*/ 1069000 w 1151994"/>
                  <a:gd name="connsiteY2" fmla="*/ 15466 h 439841"/>
                  <a:gd name="connsiteX3" fmla="*/ 1151863 w 1151994"/>
                  <a:gd name="connsiteY3" fmla="*/ 226654 h 439841"/>
                  <a:gd name="connsiteX4" fmla="*/ 1069000 w 1151994"/>
                  <a:gd name="connsiteY4" fmla="*/ 434824 h 439841"/>
                  <a:gd name="connsiteX5" fmla="*/ 1070828 w 1151994"/>
                  <a:gd name="connsiteY5" fmla="*/ 383611 h 439841"/>
                  <a:gd name="connsiteX6" fmla="*/ 2972 w 1151994"/>
                  <a:gd name="connsiteY6" fmla="*/ 318670 h 439841"/>
                  <a:gd name="connsiteX7" fmla="*/ 0 w 1151994"/>
                  <a:gd name="connsiteY7" fmla="*/ 86365 h 439841"/>
                  <a:gd name="connsiteX0" fmla="*/ 0 w 1151863"/>
                  <a:gd name="connsiteY0" fmla="*/ 70899 h 424375"/>
                  <a:gd name="connsiteX1" fmla="*/ 1071709 w 1151863"/>
                  <a:gd name="connsiteY1" fmla="*/ 67883 h 424375"/>
                  <a:gd name="connsiteX2" fmla="*/ 1069000 w 1151863"/>
                  <a:gd name="connsiteY2" fmla="*/ 0 h 424375"/>
                  <a:gd name="connsiteX3" fmla="*/ 1151863 w 1151863"/>
                  <a:gd name="connsiteY3" fmla="*/ 211188 h 424375"/>
                  <a:gd name="connsiteX4" fmla="*/ 1069000 w 1151863"/>
                  <a:gd name="connsiteY4" fmla="*/ 419358 h 424375"/>
                  <a:gd name="connsiteX5" fmla="*/ 1070828 w 1151863"/>
                  <a:gd name="connsiteY5" fmla="*/ 368145 h 424375"/>
                  <a:gd name="connsiteX6" fmla="*/ 2972 w 1151863"/>
                  <a:gd name="connsiteY6" fmla="*/ 303204 h 424375"/>
                  <a:gd name="connsiteX7" fmla="*/ 0 w 1151863"/>
                  <a:gd name="connsiteY7" fmla="*/ 70899 h 424375"/>
                  <a:gd name="connsiteX0" fmla="*/ 0 w 1151863"/>
                  <a:gd name="connsiteY0" fmla="*/ 70899 h 419358"/>
                  <a:gd name="connsiteX1" fmla="*/ 1071709 w 1151863"/>
                  <a:gd name="connsiteY1" fmla="*/ 67883 h 419358"/>
                  <a:gd name="connsiteX2" fmla="*/ 1069000 w 1151863"/>
                  <a:gd name="connsiteY2" fmla="*/ 0 h 419358"/>
                  <a:gd name="connsiteX3" fmla="*/ 1151863 w 1151863"/>
                  <a:gd name="connsiteY3" fmla="*/ 211188 h 419358"/>
                  <a:gd name="connsiteX4" fmla="*/ 1069000 w 1151863"/>
                  <a:gd name="connsiteY4" fmla="*/ 419358 h 419358"/>
                  <a:gd name="connsiteX5" fmla="*/ 1070828 w 1151863"/>
                  <a:gd name="connsiteY5" fmla="*/ 368145 h 419358"/>
                  <a:gd name="connsiteX6" fmla="*/ 2972 w 1151863"/>
                  <a:gd name="connsiteY6" fmla="*/ 303204 h 419358"/>
                  <a:gd name="connsiteX7" fmla="*/ 0 w 1151863"/>
                  <a:gd name="connsiteY7" fmla="*/ 70899 h 419358"/>
                  <a:gd name="connsiteX0" fmla="*/ 0 w 1151863"/>
                  <a:gd name="connsiteY0" fmla="*/ 70899 h 419358"/>
                  <a:gd name="connsiteX1" fmla="*/ 1071709 w 1151863"/>
                  <a:gd name="connsiteY1" fmla="*/ 67883 h 419358"/>
                  <a:gd name="connsiteX2" fmla="*/ 1069000 w 1151863"/>
                  <a:gd name="connsiteY2" fmla="*/ 0 h 419358"/>
                  <a:gd name="connsiteX3" fmla="*/ 1151863 w 1151863"/>
                  <a:gd name="connsiteY3" fmla="*/ 211188 h 419358"/>
                  <a:gd name="connsiteX4" fmla="*/ 1069000 w 1151863"/>
                  <a:gd name="connsiteY4" fmla="*/ 419358 h 419358"/>
                  <a:gd name="connsiteX5" fmla="*/ 1070828 w 1151863"/>
                  <a:gd name="connsiteY5" fmla="*/ 368145 h 419358"/>
                  <a:gd name="connsiteX6" fmla="*/ 2972 w 1151863"/>
                  <a:gd name="connsiteY6" fmla="*/ 303204 h 419358"/>
                  <a:gd name="connsiteX7" fmla="*/ 0 w 1151863"/>
                  <a:gd name="connsiteY7" fmla="*/ 70899 h 419358"/>
                  <a:gd name="connsiteX0" fmla="*/ 0 w 1151863"/>
                  <a:gd name="connsiteY0" fmla="*/ 70899 h 422375"/>
                  <a:gd name="connsiteX1" fmla="*/ 1071709 w 1151863"/>
                  <a:gd name="connsiteY1" fmla="*/ 67883 h 422375"/>
                  <a:gd name="connsiteX2" fmla="*/ 1069000 w 1151863"/>
                  <a:gd name="connsiteY2" fmla="*/ 0 h 422375"/>
                  <a:gd name="connsiteX3" fmla="*/ 1151863 w 1151863"/>
                  <a:gd name="connsiteY3" fmla="*/ 211188 h 422375"/>
                  <a:gd name="connsiteX4" fmla="*/ 1070763 w 1151863"/>
                  <a:gd name="connsiteY4" fmla="*/ 422375 h 422375"/>
                  <a:gd name="connsiteX5" fmla="*/ 1070828 w 1151863"/>
                  <a:gd name="connsiteY5" fmla="*/ 368145 h 422375"/>
                  <a:gd name="connsiteX6" fmla="*/ 2972 w 1151863"/>
                  <a:gd name="connsiteY6" fmla="*/ 303204 h 422375"/>
                  <a:gd name="connsiteX7" fmla="*/ 0 w 1151863"/>
                  <a:gd name="connsiteY7" fmla="*/ 70899 h 422375"/>
                  <a:gd name="connsiteX0" fmla="*/ 0 w 1151863"/>
                  <a:gd name="connsiteY0" fmla="*/ 70899 h 422375"/>
                  <a:gd name="connsiteX1" fmla="*/ 1071709 w 1151863"/>
                  <a:gd name="connsiteY1" fmla="*/ 67883 h 422375"/>
                  <a:gd name="connsiteX2" fmla="*/ 1070763 w 1151863"/>
                  <a:gd name="connsiteY2" fmla="*/ 0 h 422375"/>
                  <a:gd name="connsiteX3" fmla="*/ 1151863 w 1151863"/>
                  <a:gd name="connsiteY3" fmla="*/ 211188 h 422375"/>
                  <a:gd name="connsiteX4" fmla="*/ 1070763 w 1151863"/>
                  <a:gd name="connsiteY4" fmla="*/ 422375 h 422375"/>
                  <a:gd name="connsiteX5" fmla="*/ 1070828 w 1151863"/>
                  <a:gd name="connsiteY5" fmla="*/ 368145 h 422375"/>
                  <a:gd name="connsiteX6" fmla="*/ 2972 w 1151863"/>
                  <a:gd name="connsiteY6" fmla="*/ 303204 h 422375"/>
                  <a:gd name="connsiteX7" fmla="*/ 0 w 1151863"/>
                  <a:gd name="connsiteY7" fmla="*/ 70899 h 422375"/>
                  <a:gd name="connsiteX0" fmla="*/ 0 w 1151863"/>
                  <a:gd name="connsiteY0" fmla="*/ 70899 h 422375"/>
                  <a:gd name="connsiteX1" fmla="*/ 1069946 w 1151863"/>
                  <a:gd name="connsiteY1" fmla="*/ 67883 h 422375"/>
                  <a:gd name="connsiteX2" fmla="*/ 1070763 w 1151863"/>
                  <a:gd name="connsiteY2" fmla="*/ 0 h 422375"/>
                  <a:gd name="connsiteX3" fmla="*/ 1151863 w 1151863"/>
                  <a:gd name="connsiteY3" fmla="*/ 211188 h 422375"/>
                  <a:gd name="connsiteX4" fmla="*/ 1070763 w 1151863"/>
                  <a:gd name="connsiteY4" fmla="*/ 422375 h 422375"/>
                  <a:gd name="connsiteX5" fmla="*/ 1070828 w 1151863"/>
                  <a:gd name="connsiteY5" fmla="*/ 368145 h 422375"/>
                  <a:gd name="connsiteX6" fmla="*/ 2972 w 1151863"/>
                  <a:gd name="connsiteY6" fmla="*/ 303204 h 422375"/>
                  <a:gd name="connsiteX7" fmla="*/ 0 w 1151863"/>
                  <a:gd name="connsiteY7" fmla="*/ 70899 h 422375"/>
                  <a:gd name="connsiteX0" fmla="*/ 0 w 1151863"/>
                  <a:gd name="connsiteY0" fmla="*/ 64111 h 415587"/>
                  <a:gd name="connsiteX1" fmla="*/ 1069946 w 1151863"/>
                  <a:gd name="connsiteY1" fmla="*/ 61095 h 415587"/>
                  <a:gd name="connsiteX2" fmla="*/ 1070322 w 1151863"/>
                  <a:gd name="connsiteY2" fmla="*/ 0 h 415587"/>
                  <a:gd name="connsiteX3" fmla="*/ 1151863 w 1151863"/>
                  <a:gd name="connsiteY3" fmla="*/ 204400 h 415587"/>
                  <a:gd name="connsiteX4" fmla="*/ 1070763 w 1151863"/>
                  <a:gd name="connsiteY4" fmla="*/ 415587 h 415587"/>
                  <a:gd name="connsiteX5" fmla="*/ 1070828 w 1151863"/>
                  <a:gd name="connsiteY5" fmla="*/ 361357 h 415587"/>
                  <a:gd name="connsiteX6" fmla="*/ 2972 w 1151863"/>
                  <a:gd name="connsiteY6" fmla="*/ 296416 h 415587"/>
                  <a:gd name="connsiteX7" fmla="*/ 0 w 1151863"/>
                  <a:gd name="connsiteY7" fmla="*/ 64111 h 415587"/>
                  <a:gd name="connsiteX0" fmla="*/ 0 w 1151863"/>
                  <a:gd name="connsiteY0" fmla="*/ 64111 h 415587"/>
                  <a:gd name="connsiteX1" fmla="*/ 1069946 w 1151863"/>
                  <a:gd name="connsiteY1" fmla="*/ 61095 h 415587"/>
                  <a:gd name="connsiteX2" fmla="*/ 1070322 w 1151863"/>
                  <a:gd name="connsiteY2" fmla="*/ 0 h 415587"/>
                  <a:gd name="connsiteX3" fmla="*/ 1151863 w 1151863"/>
                  <a:gd name="connsiteY3" fmla="*/ 204400 h 415587"/>
                  <a:gd name="connsiteX4" fmla="*/ 1070763 w 1151863"/>
                  <a:gd name="connsiteY4" fmla="*/ 415587 h 415587"/>
                  <a:gd name="connsiteX5" fmla="*/ 1070387 w 1151863"/>
                  <a:gd name="connsiteY5" fmla="*/ 361357 h 415587"/>
                  <a:gd name="connsiteX6" fmla="*/ 2972 w 1151863"/>
                  <a:gd name="connsiteY6" fmla="*/ 296416 h 415587"/>
                  <a:gd name="connsiteX7" fmla="*/ 0 w 1151863"/>
                  <a:gd name="connsiteY7" fmla="*/ 64111 h 415587"/>
                  <a:gd name="connsiteX0" fmla="*/ 0 w 1151863"/>
                  <a:gd name="connsiteY0" fmla="*/ 64111 h 415587"/>
                  <a:gd name="connsiteX1" fmla="*/ 1069946 w 1151863"/>
                  <a:gd name="connsiteY1" fmla="*/ 61095 h 415587"/>
                  <a:gd name="connsiteX2" fmla="*/ 1070322 w 1151863"/>
                  <a:gd name="connsiteY2" fmla="*/ 0 h 415587"/>
                  <a:gd name="connsiteX3" fmla="*/ 1151863 w 1151863"/>
                  <a:gd name="connsiteY3" fmla="*/ 204400 h 415587"/>
                  <a:gd name="connsiteX4" fmla="*/ 1070322 w 1151863"/>
                  <a:gd name="connsiteY4" fmla="*/ 415587 h 415587"/>
                  <a:gd name="connsiteX5" fmla="*/ 1070387 w 1151863"/>
                  <a:gd name="connsiteY5" fmla="*/ 361357 h 415587"/>
                  <a:gd name="connsiteX6" fmla="*/ 2972 w 1151863"/>
                  <a:gd name="connsiteY6" fmla="*/ 296416 h 415587"/>
                  <a:gd name="connsiteX7" fmla="*/ 0 w 1151863"/>
                  <a:gd name="connsiteY7" fmla="*/ 64111 h 415587"/>
                  <a:gd name="connsiteX0" fmla="*/ 0 w 1151863"/>
                  <a:gd name="connsiteY0" fmla="*/ 57323 h 408799"/>
                  <a:gd name="connsiteX1" fmla="*/ 1069946 w 1151863"/>
                  <a:gd name="connsiteY1" fmla="*/ 54307 h 408799"/>
                  <a:gd name="connsiteX2" fmla="*/ 1070322 w 1151863"/>
                  <a:gd name="connsiteY2" fmla="*/ 0 h 408799"/>
                  <a:gd name="connsiteX3" fmla="*/ 1151863 w 1151863"/>
                  <a:gd name="connsiteY3" fmla="*/ 197612 h 408799"/>
                  <a:gd name="connsiteX4" fmla="*/ 1070322 w 1151863"/>
                  <a:gd name="connsiteY4" fmla="*/ 408799 h 408799"/>
                  <a:gd name="connsiteX5" fmla="*/ 1070387 w 1151863"/>
                  <a:gd name="connsiteY5" fmla="*/ 354569 h 408799"/>
                  <a:gd name="connsiteX6" fmla="*/ 2972 w 1151863"/>
                  <a:gd name="connsiteY6" fmla="*/ 289628 h 408799"/>
                  <a:gd name="connsiteX7" fmla="*/ 0 w 1151863"/>
                  <a:gd name="connsiteY7" fmla="*/ 57323 h 408799"/>
                  <a:gd name="connsiteX0" fmla="*/ 0 w 1151863"/>
                  <a:gd name="connsiteY0" fmla="*/ 59585 h 411061"/>
                  <a:gd name="connsiteX1" fmla="*/ 1069946 w 1151863"/>
                  <a:gd name="connsiteY1" fmla="*/ 56569 h 411061"/>
                  <a:gd name="connsiteX2" fmla="*/ 1069881 w 1151863"/>
                  <a:gd name="connsiteY2" fmla="*/ 0 h 411061"/>
                  <a:gd name="connsiteX3" fmla="*/ 1151863 w 1151863"/>
                  <a:gd name="connsiteY3" fmla="*/ 199874 h 411061"/>
                  <a:gd name="connsiteX4" fmla="*/ 1070322 w 1151863"/>
                  <a:gd name="connsiteY4" fmla="*/ 411061 h 411061"/>
                  <a:gd name="connsiteX5" fmla="*/ 1070387 w 1151863"/>
                  <a:gd name="connsiteY5" fmla="*/ 356831 h 411061"/>
                  <a:gd name="connsiteX6" fmla="*/ 2972 w 1151863"/>
                  <a:gd name="connsiteY6" fmla="*/ 291890 h 411061"/>
                  <a:gd name="connsiteX7" fmla="*/ 0 w 1151863"/>
                  <a:gd name="connsiteY7" fmla="*/ 59585 h 411061"/>
                  <a:gd name="connsiteX0" fmla="*/ 0 w 1127621"/>
                  <a:gd name="connsiteY0" fmla="*/ 59585 h 411061"/>
                  <a:gd name="connsiteX1" fmla="*/ 1069946 w 1127621"/>
                  <a:gd name="connsiteY1" fmla="*/ 56569 h 411061"/>
                  <a:gd name="connsiteX2" fmla="*/ 1069881 w 1127621"/>
                  <a:gd name="connsiteY2" fmla="*/ 0 h 411061"/>
                  <a:gd name="connsiteX3" fmla="*/ 1127621 w 1127621"/>
                  <a:gd name="connsiteY3" fmla="*/ 199874 h 411061"/>
                  <a:gd name="connsiteX4" fmla="*/ 1070322 w 1127621"/>
                  <a:gd name="connsiteY4" fmla="*/ 411061 h 411061"/>
                  <a:gd name="connsiteX5" fmla="*/ 1070387 w 1127621"/>
                  <a:gd name="connsiteY5" fmla="*/ 356831 h 411061"/>
                  <a:gd name="connsiteX6" fmla="*/ 2972 w 1127621"/>
                  <a:gd name="connsiteY6" fmla="*/ 291890 h 411061"/>
                  <a:gd name="connsiteX7" fmla="*/ 0 w 1127621"/>
                  <a:gd name="connsiteY7" fmla="*/ 59585 h 411061"/>
                  <a:gd name="connsiteX0" fmla="*/ 0 w 1127621"/>
                  <a:gd name="connsiteY0" fmla="*/ 59585 h 411061"/>
                  <a:gd name="connsiteX1" fmla="*/ 1069946 w 1127621"/>
                  <a:gd name="connsiteY1" fmla="*/ 56569 h 411061"/>
                  <a:gd name="connsiteX2" fmla="*/ 1069881 w 1127621"/>
                  <a:gd name="connsiteY2" fmla="*/ 0 h 411061"/>
                  <a:gd name="connsiteX3" fmla="*/ 1127621 w 1127621"/>
                  <a:gd name="connsiteY3" fmla="*/ 199874 h 411061"/>
                  <a:gd name="connsiteX4" fmla="*/ 1070322 w 1127621"/>
                  <a:gd name="connsiteY4" fmla="*/ 411061 h 411061"/>
                  <a:gd name="connsiteX5" fmla="*/ 1070387 w 1127621"/>
                  <a:gd name="connsiteY5" fmla="*/ 356831 h 411061"/>
                  <a:gd name="connsiteX6" fmla="*/ 2972 w 1127621"/>
                  <a:gd name="connsiteY6" fmla="*/ 282839 h 411061"/>
                  <a:gd name="connsiteX7" fmla="*/ 0 w 1127621"/>
                  <a:gd name="connsiteY7" fmla="*/ 59585 h 411061"/>
                  <a:gd name="connsiteX0" fmla="*/ 0 w 1126740"/>
                  <a:gd name="connsiteY0" fmla="*/ 57322 h 411061"/>
                  <a:gd name="connsiteX1" fmla="*/ 1069065 w 1126740"/>
                  <a:gd name="connsiteY1" fmla="*/ 56569 h 411061"/>
                  <a:gd name="connsiteX2" fmla="*/ 1069000 w 1126740"/>
                  <a:gd name="connsiteY2" fmla="*/ 0 h 411061"/>
                  <a:gd name="connsiteX3" fmla="*/ 1126740 w 1126740"/>
                  <a:gd name="connsiteY3" fmla="*/ 199874 h 411061"/>
                  <a:gd name="connsiteX4" fmla="*/ 1069441 w 1126740"/>
                  <a:gd name="connsiteY4" fmla="*/ 411061 h 411061"/>
                  <a:gd name="connsiteX5" fmla="*/ 1069506 w 1126740"/>
                  <a:gd name="connsiteY5" fmla="*/ 356831 h 411061"/>
                  <a:gd name="connsiteX6" fmla="*/ 2091 w 1126740"/>
                  <a:gd name="connsiteY6" fmla="*/ 282839 h 411061"/>
                  <a:gd name="connsiteX7" fmla="*/ 0 w 1126740"/>
                  <a:gd name="connsiteY7" fmla="*/ 57322 h 411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6740" h="411061">
                    <a:moveTo>
                      <a:pt x="0" y="57322"/>
                    </a:moveTo>
                    <a:lnTo>
                      <a:pt x="1069065" y="56569"/>
                    </a:lnTo>
                    <a:cubicBezTo>
                      <a:pt x="1068750" y="33941"/>
                      <a:pt x="1069315" y="22628"/>
                      <a:pt x="1069000" y="0"/>
                    </a:cubicBezTo>
                    <a:lnTo>
                      <a:pt x="1126740" y="199874"/>
                    </a:lnTo>
                    <a:lnTo>
                      <a:pt x="1069441" y="411061"/>
                    </a:lnTo>
                    <a:cubicBezTo>
                      <a:pt x="1070050" y="393990"/>
                      <a:pt x="1068897" y="373902"/>
                      <a:pt x="1069506" y="356831"/>
                    </a:cubicBezTo>
                    <a:lnTo>
                      <a:pt x="2091" y="282839"/>
                    </a:lnTo>
                    <a:cubicBezTo>
                      <a:pt x="709" y="209427"/>
                      <a:pt x="1382" y="130734"/>
                      <a:pt x="0" y="57322"/>
                    </a:cubicBez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2" name="Freihandform 56">
                <a:extLst>
                  <a:ext uri="{FF2B5EF4-FFF2-40B4-BE49-F238E27FC236}">
                    <a16:creationId xmlns:a16="http://schemas.microsoft.com/office/drawing/2014/main" id="{44F16C05-467A-5701-91AB-3961A0D25DFE}"/>
                  </a:ext>
                </a:extLst>
              </p:cNvPr>
              <p:cNvSpPr/>
              <p:nvPr/>
            </p:nvSpPr>
            <p:spPr bwMode="auto">
              <a:xfrm flipH="1">
                <a:off x="5939023" y="2810362"/>
                <a:ext cx="2218248" cy="367473"/>
              </a:xfrm>
              <a:custGeom>
                <a:avLst/>
                <a:gdLst>
                  <a:gd name="connsiteX0" fmla="*/ 0 w 809625"/>
                  <a:gd name="connsiteY0" fmla="*/ 195263 h 195263"/>
                  <a:gd name="connsiteX1" fmla="*/ 809625 w 809625"/>
                  <a:gd name="connsiteY1" fmla="*/ 0 h 195263"/>
                  <a:gd name="connsiteX2" fmla="*/ 809625 w 809625"/>
                  <a:gd name="connsiteY2" fmla="*/ 40482 h 195263"/>
                  <a:gd name="connsiteX3" fmla="*/ 0 w 809625"/>
                  <a:gd name="connsiteY3" fmla="*/ 195263 h 195263"/>
                  <a:gd name="connsiteX0" fmla="*/ 0 w 809625"/>
                  <a:gd name="connsiteY0" fmla="*/ 195263 h 195263"/>
                  <a:gd name="connsiteX1" fmla="*/ 809625 w 809625"/>
                  <a:gd name="connsiteY1" fmla="*/ 0 h 195263"/>
                  <a:gd name="connsiteX2" fmla="*/ 809625 w 809625"/>
                  <a:gd name="connsiteY2" fmla="*/ 40482 h 195263"/>
                  <a:gd name="connsiteX3" fmla="*/ 250032 w 809625"/>
                  <a:gd name="connsiteY3" fmla="*/ 147638 h 195263"/>
                  <a:gd name="connsiteX4" fmla="*/ 0 w 809625"/>
                  <a:gd name="connsiteY4" fmla="*/ 195263 h 195263"/>
                  <a:gd name="connsiteX0" fmla="*/ 9524 w 819149"/>
                  <a:gd name="connsiteY0" fmla="*/ 195263 h 235744"/>
                  <a:gd name="connsiteX1" fmla="*/ 819149 w 819149"/>
                  <a:gd name="connsiteY1" fmla="*/ 0 h 235744"/>
                  <a:gd name="connsiteX2" fmla="*/ 819149 w 819149"/>
                  <a:gd name="connsiteY2" fmla="*/ 40482 h 235744"/>
                  <a:gd name="connsiteX3" fmla="*/ 0 w 819149"/>
                  <a:gd name="connsiteY3" fmla="*/ 235744 h 235744"/>
                  <a:gd name="connsiteX4" fmla="*/ 9524 w 819149"/>
                  <a:gd name="connsiteY4" fmla="*/ 195263 h 235744"/>
                  <a:gd name="connsiteX0" fmla="*/ 9524 w 819149"/>
                  <a:gd name="connsiteY0" fmla="*/ 195263 h 235744"/>
                  <a:gd name="connsiteX1" fmla="*/ 819149 w 819149"/>
                  <a:gd name="connsiteY1" fmla="*/ 0 h 235744"/>
                  <a:gd name="connsiteX2" fmla="*/ 819149 w 819149"/>
                  <a:gd name="connsiteY2" fmla="*/ 49550 h 235744"/>
                  <a:gd name="connsiteX3" fmla="*/ 0 w 819149"/>
                  <a:gd name="connsiteY3" fmla="*/ 235744 h 235744"/>
                  <a:gd name="connsiteX4" fmla="*/ 9524 w 819149"/>
                  <a:gd name="connsiteY4" fmla="*/ 195263 h 235744"/>
                  <a:gd name="connsiteX0" fmla="*/ 9524 w 819149"/>
                  <a:gd name="connsiteY0" fmla="*/ 195263 h 247833"/>
                  <a:gd name="connsiteX1" fmla="*/ 819149 w 819149"/>
                  <a:gd name="connsiteY1" fmla="*/ 0 h 247833"/>
                  <a:gd name="connsiteX2" fmla="*/ 819149 w 819149"/>
                  <a:gd name="connsiteY2" fmla="*/ 49550 h 247833"/>
                  <a:gd name="connsiteX3" fmla="*/ 0 w 819149"/>
                  <a:gd name="connsiteY3" fmla="*/ 247833 h 247833"/>
                  <a:gd name="connsiteX4" fmla="*/ 9524 w 819149"/>
                  <a:gd name="connsiteY4" fmla="*/ 195263 h 247833"/>
                  <a:gd name="connsiteX0" fmla="*/ 9524 w 819149"/>
                  <a:gd name="connsiteY0" fmla="*/ 208863 h 261433"/>
                  <a:gd name="connsiteX1" fmla="*/ 819149 w 819149"/>
                  <a:gd name="connsiteY1" fmla="*/ 0 h 261433"/>
                  <a:gd name="connsiteX2" fmla="*/ 819149 w 819149"/>
                  <a:gd name="connsiteY2" fmla="*/ 63150 h 261433"/>
                  <a:gd name="connsiteX3" fmla="*/ 0 w 819149"/>
                  <a:gd name="connsiteY3" fmla="*/ 261433 h 261433"/>
                  <a:gd name="connsiteX4" fmla="*/ 9524 w 819149"/>
                  <a:gd name="connsiteY4" fmla="*/ 208863 h 261433"/>
                  <a:gd name="connsiteX0" fmla="*/ 4762 w 819149"/>
                  <a:gd name="connsiteY0" fmla="*/ 192996 h 261433"/>
                  <a:gd name="connsiteX1" fmla="*/ 819149 w 819149"/>
                  <a:gd name="connsiteY1" fmla="*/ 0 h 261433"/>
                  <a:gd name="connsiteX2" fmla="*/ 819149 w 819149"/>
                  <a:gd name="connsiteY2" fmla="*/ 63150 h 261433"/>
                  <a:gd name="connsiteX3" fmla="*/ 0 w 819149"/>
                  <a:gd name="connsiteY3" fmla="*/ 261433 h 261433"/>
                  <a:gd name="connsiteX4" fmla="*/ 4762 w 819149"/>
                  <a:gd name="connsiteY4" fmla="*/ 192996 h 261433"/>
                  <a:gd name="connsiteX0" fmla="*/ 0 w 819150"/>
                  <a:gd name="connsiteY0" fmla="*/ 190730 h 261433"/>
                  <a:gd name="connsiteX1" fmla="*/ 819150 w 819150"/>
                  <a:gd name="connsiteY1" fmla="*/ 0 h 261433"/>
                  <a:gd name="connsiteX2" fmla="*/ 819150 w 819150"/>
                  <a:gd name="connsiteY2" fmla="*/ 63150 h 261433"/>
                  <a:gd name="connsiteX3" fmla="*/ 1 w 819150"/>
                  <a:gd name="connsiteY3" fmla="*/ 261433 h 261433"/>
                  <a:gd name="connsiteX4" fmla="*/ 0 w 819150"/>
                  <a:gd name="connsiteY4" fmla="*/ 190730 h 261433"/>
                  <a:gd name="connsiteX0" fmla="*/ 0 w 819150"/>
                  <a:gd name="connsiteY0" fmla="*/ 190730 h 336237"/>
                  <a:gd name="connsiteX1" fmla="*/ 819150 w 819150"/>
                  <a:gd name="connsiteY1" fmla="*/ 0 h 336237"/>
                  <a:gd name="connsiteX2" fmla="*/ 819150 w 819150"/>
                  <a:gd name="connsiteY2" fmla="*/ 63150 h 336237"/>
                  <a:gd name="connsiteX3" fmla="*/ 1 w 819150"/>
                  <a:gd name="connsiteY3" fmla="*/ 336237 h 336237"/>
                  <a:gd name="connsiteX4" fmla="*/ 0 w 819150"/>
                  <a:gd name="connsiteY4" fmla="*/ 190730 h 336237"/>
                  <a:gd name="connsiteX0" fmla="*/ 0 w 819150"/>
                  <a:gd name="connsiteY0" fmla="*/ 190730 h 336237"/>
                  <a:gd name="connsiteX1" fmla="*/ 819150 w 819150"/>
                  <a:gd name="connsiteY1" fmla="*/ 0 h 336237"/>
                  <a:gd name="connsiteX2" fmla="*/ 819150 w 819150"/>
                  <a:gd name="connsiteY2" fmla="*/ 115285 h 336237"/>
                  <a:gd name="connsiteX3" fmla="*/ 1 w 819150"/>
                  <a:gd name="connsiteY3" fmla="*/ 336237 h 336237"/>
                  <a:gd name="connsiteX4" fmla="*/ 0 w 819150"/>
                  <a:gd name="connsiteY4" fmla="*/ 190730 h 336237"/>
                  <a:gd name="connsiteX0" fmla="*/ 0 w 819150"/>
                  <a:gd name="connsiteY0" fmla="*/ 190730 h 422374"/>
                  <a:gd name="connsiteX1" fmla="*/ 819150 w 819150"/>
                  <a:gd name="connsiteY1" fmla="*/ 0 h 422374"/>
                  <a:gd name="connsiteX2" fmla="*/ 819150 w 819150"/>
                  <a:gd name="connsiteY2" fmla="*/ 115285 h 422374"/>
                  <a:gd name="connsiteX3" fmla="*/ 2383 w 819150"/>
                  <a:gd name="connsiteY3" fmla="*/ 422374 h 422374"/>
                  <a:gd name="connsiteX4" fmla="*/ 0 w 819150"/>
                  <a:gd name="connsiteY4" fmla="*/ 190730 h 422374"/>
                  <a:gd name="connsiteX0" fmla="*/ 0 w 821531"/>
                  <a:gd name="connsiteY0" fmla="*/ 190730 h 422374"/>
                  <a:gd name="connsiteX1" fmla="*/ 819150 w 821531"/>
                  <a:gd name="connsiteY1" fmla="*/ 0 h 422374"/>
                  <a:gd name="connsiteX2" fmla="*/ 821531 w 821531"/>
                  <a:gd name="connsiteY2" fmla="*/ 221823 h 422374"/>
                  <a:gd name="connsiteX3" fmla="*/ 2383 w 821531"/>
                  <a:gd name="connsiteY3" fmla="*/ 422374 h 422374"/>
                  <a:gd name="connsiteX4" fmla="*/ 0 w 821531"/>
                  <a:gd name="connsiteY4" fmla="*/ 190730 h 422374"/>
                  <a:gd name="connsiteX0" fmla="*/ 0 w 819255"/>
                  <a:gd name="connsiteY0" fmla="*/ 190730 h 422374"/>
                  <a:gd name="connsiteX1" fmla="*/ 819150 w 819255"/>
                  <a:gd name="connsiteY1" fmla="*/ 0 h 422374"/>
                  <a:gd name="connsiteX2" fmla="*/ 816769 w 819255"/>
                  <a:gd name="connsiteY2" fmla="*/ 221823 h 422374"/>
                  <a:gd name="connsiteX3" fmla="*/ 2383 w 819255"/>
                  <a:gd name="connsiteY3" fmla="*/ 422374 h 422374"/>
                  <a:gd name="connsiteX4" fmla="*/ 0 w 819255"/>
                  <a:gd name="connsiteY4" fmla="*/ 190730 h 422374"/>
                  <a:gd name="connsiteX0" fmla="*/ 0 w 819379"/>
                  <a:gd name="connsiteY0" fmla="*/ 190730 h 422374"/>
                  <a:gd name="connsiteX1" fmla="*/ 819150 w 819379"/>
                  <a:gd name="connsiteY1" fmla="*/ 0 h 422374"/>
                  <a:gd name="connsiteX2" fmla="*/ 819150 w 819379"/>
                  <a:gd name="connsiteY2" fmla="*/ 221823 h 422374"/>
                  <a:gd name="connsiteX3" fmla="*/ 2383 w 819379"/>
                  <a:gd name="connsiteY3" fmla="*/ 422374 h 422374"/>
                  <a:gd name="connsiteX4" fmla="*/ 0 w 819379"/>
                  <a:gd name="connsiteY4" fmla="*/ 190730 h 422374"/>
                  <a:gd name="connsiteX0" fmla="*/ 0 w 819379"/>
                  <a:gd name="connsiteY0" fmla="*/ 190730 h 553611"/>
                  <a:gd name="connsiteX1" fmla="*/ 819150 w 819379"/>
                  <a:gd name="connsiteY1" fmla="*/ 0 h 553611"/>
                  <a:gd name="connsiteX2" fmla="*/ 819150 w 819379"/>
                  <a:gd name="connsiteY2" fmla="*/ 221823 h 553611"/>
                  <a:gd name="connsiteX3" fmla="*/ 12080 w 819379"/>
                  <a:gd name="connsiteY3" fmla="*/ 553611 h 553611"/>
                  <a:gd name="connsiteX4" fmla="*/ 0 w 819379"/>
                  <a:gd name="connsiteY4" fmla="*/ 190730 h 553611"/>
                  <a:gd name="connsiteX0" fmla="*/ 59548 w 878927"/>
                  <a:gd name="connsiteY0" fmla="*/ 190730 h 553611"/>
                  <a:gd name="connsiteX1" fmla="*/ 878698 w 878927"/>
                  <a:gd name="connsiteY1" fmla="*/ 0 h 553611"/>
                  <a:gd name="connsiteX2" fmla="*/ 878698 w 878927"/>
                  <a:gd name="connsiteY2" fmla="*/ 221823 h 553611"/>
                  <a:gd name="connsiteX3" fmla="*/ 71628 w 878927"/>
                  <a:gd name="connsiteY3" fmla="*/ 553611 h 553611"/>
                  <a:gd name="connsiteX4" fmla="*/ 65718 w 878927"/>
                  <a:gd name="connsiteY4" fmla="*/ 346951 h 553611"/>
                  <a:gd name="connsiteX5" fmla="*/ 59548 w 878927"/>
                  <a:gd name="connsiteY5" fmla="*/ 190730 h 553611"/>
                  <a:gd name="connsiteX0" fmla="*/ 98717 w 911926"/>
                  <a:gd name="connsiteY0" fmla="*/ 346951 h 553611"/>
                  <a:gd name="connsiteX1" fmla="*/ 911697 w 911926"/>
                  <a:gd name="connsiteY1" fmla="*/ 0 h 553611"/>
                  <a:gd name="connsiteX2" fmla="*/ 911697 w 911926"/>
                  <a:gd name="connsiteY2" fmla="*/ 221823 h 553611"/>
                  <a:gd name="connsiteX3" fmla="*/ 104627 w 911926"/>
                  <a:gd name="connsiteY3" fmla="*/ 553611 h 553611"/>
                  <a:gd name="connsiteX4" fmla="*/ 98717 w 911926"/>
                  <a:gd name="connsiteY4" fmla="*/ 346951 h 553611"/>
                  <a:gd name="connsiteX0" fmla="*/ 0 w 813209"/>
                  <a:gd name="connsiteY0" fmla="*/ 346951 h 553611"/>
                  <a:gd name="connsiteX1" fmla="*/ 812980 w 813209"/>
                  <a:gd name="connsiteY1" fmla="*/ 0 h 553611"/>
                  <a:gd name="connsiteX2" fmla="*/ 812980 w 813209"/>
                  <a:gd name="connsiteY2" fmla="*/ 221823 h 553611"/>
                  <a:gd name="connsiteX3" fmla="*/ 5910 w 813209"/>
                  <a:gd name="connsiteY3" fmla="*/ 553611 h 553611"/>
                  <a:gd name="connsiteX4" fmla="*/ 0 w 813209"/>
                  <a:gd name="connsiteY4" fmla="*/ 346951 h 553611"/>
                  <a:gd name="connsiteX0" fmla="*/ 0 w 822717"/>
                  <a:gd name="connsiteY0" fmla="*/ 473663 h 680323"/>
                  <a:gd name="connsiteX1" fmla="*/ 822677 w 822717"/>
                  <a:gd name="connsiteY1" fmla="*/ 0 h 680323"/>
                  <a:gd name="connsiteX2" fmla="*/ 812980 w 822717"/>
                  <a:gd name="connsiteY2" fmla="*/ 348535 h 680323"/>
                  <a:gd name="connsiteX3" fmla="*/ 5910 w 822717"/>
                  <a:gd name="connsiteY3" fmla="*/ 680323 h 680323"/>
                  <a:gd name="connsiteX4" fmla="*/ 0 w 822717"/>
                  <a:gd name="connsiteY4" fmla="*/ 473663 h 680323"/>
                  <a:gd name="connsiteX0" fmla="*/ 0 w 827966"/>
                  <a:gd name="connsiteY0" fmla="*/ 473663 h 680323"/>
                  <a:gd name="connsiteX1" fmla="*/ 822677 w 827966"/>
                  <a:gd name="connsiteY1" fmla="*/ 0 h 680323"/>
                  <a:gd name="connsiteX2" fmla="*/ 827966 w 827966"/>
                  <a:gd name="connsiteY2" fmla="*/ 113212 h 680323"/>
                  <a:gd name="connsiteX3" fmla="*/ 5910 w 827966"/>
                  <a:gd name="connsiteY3" fmla="*/ 680323 h 680323"/>
                  <a:gd name="connsiteX4" fmla="*/ 0 w 827966"/>
                  <a:gd name="connsiteY4" fmla="*/ 473663 h 680323"/>
                  <a:gd name="connsiteX0" fmla="*/ 0 w 827966"/>
                  <a:gd name="connsiteY0" fmla="*/ 473663 h 680323"/>
                  <a:gd name="connsiteX1" fmla="*/ 822677 w 827966"/>
                  <a:gd name="connsiteY1" fmla="*/ 0 h 680323"/>
                  <a:gd name="connsiteX2" fmla="*/ 827966 w 827966"/>
                  <a:gd name="connsiteY2" fmla="*/ 113212 h 680323"/>
                  <a:gd name="connsiteX3" fmla="*/ 5910 w 827966"/>
                  <a:gd name="connsiteY3" fmla="*/ 680323 h 680323"/>
                  <a:gd name="connsiteX4" fmla="*/ 0 w 827966"/>
                  <a:gd name="connsiteY4" fmla="*/ 473663 h 680323"/>
                  <a:gd name="connsiteX0" fmla="*/ 0 w 827966"/>
                  <a:gd name="connsiteY0" fmla="*/ 473663 h 680323"/>
                  <a:gd name="connsiteX1" fmla="*/ 822677 w 827966"/>
                  <a:gd name="connsiteY1" fmla="*/ 0 h 680323"/>
                  <a:gd name="connsiteX2" fmla="*/ 827966 w 827966"/>
                  <a:gd name="connsiteY2" fmla="*/ 113212 h 680323"/>
                  <a:gd name="connsiteX3" fmla="*/ 5910 w 827966"/>
                  <a:gd name="connsiteY3" fmla="*/ 680323 h 680323"/>
                  <a:gd name="connsiteX4" fmla="*/ 0 w 827966"/>
                  <a:gd name="connsiteY4" fmla="*/ 473663 h 680323"/>
                  <a:gd name="connsiteX0" fmla="*/ 0 w 827966"/>
                  <a:gd name="connsiteY0" fmla="*/ 473663 h 680323"/>
                  <a:gd name="connsiteX1" fmla="*/ 822677 w 827966"/>
                  <a:gd name="connsiteY1" fmla="*/ 0 h 680323"/>
                  <a:gd name="connsiteX2" fmla="*/ 827966 w 827966"/>
                  <a:gd name="connsiteY2" fmla="*/ 113212 h 680323"/>
                  <a:gd name="connsiteX3" fmla="*/ 5910 w 827966"/>
                  <a:gd name="connsiteY3" fmla="*/ 680323 h 680323"/>
                  <a:gd name="connsiteX4" fmla="*/ 0 w 827966"/>
                  <a:gd name="connsiteY4" fmla="*/ 473663 h 680323"/>
                  <a:gd name="connsiteX0" fmla="*/ 0 w 827966"/>
                  <a:gd name="connsiteY0" fmla="*/ 487239 h 693899"/>
                  <a:gd name="connsiteX1" fmla="*/ 822677 w 827966"/>
                  <a:gd name="connsiteY1" fmla="*/ 0 h 693899"/>
                  <a:gd name="connsiteX2" fmla="*/ 827966 w 827966"/>
                  <a:gd name="connsiteY2" fmla="*/ 126788 h 693899"/>
                  <a:gd name="connsiteX3" fmla="*/ 5910 w 827966"/>
                  <a:gd name="connsiteY3" fmla="*/ 693899 h 693899"/>
                  <a:gd name="connsiteX4" fmla="*/ 0 w 827966"/>
                  <a:gd name="connsiteY4" fmla="*/ 487239 h 693899"/>
                  <a:gd name="connsiteX0" fmla="*/ 0 w 827085"/>
                  <a:gd name="connsiteY0" fmla="*/ 487239 h 693899"/>
                  <a:gd name="connsiteX1" fmla="*/ 822677 w 827085"/>
                  <a:gd name="connsiteY1" fmla="*/ 0 h 693899"/>
                  <a:gd name="connsiteX2" fmla="*/ 827085 w 827085"/>
                  <a:gd name="connsiteY2" fmla="*/ 140364 h 693899"/>
                  <a:gd name="connsiteX3" fmla="*/ 5910 w 827085"/>
                  <a:gd name="connsiteY3" fmla="*/ 693899 h 693899"/>
                  <a:gd name="connsiteX4" fmla="*/ 0 w 827085"/>
                  <a:gd name="connsiteY4" fmla="*/ 487239 h 693899"/>
                  <a:gd name="connsiteX0" fmla="*/ 0 w 827085"/>
                  <a:gd name="connsiteY0" fmla="*/ 487239 h 707476"/>
                  <a:gd name="connsiteX1" fmla="*/ 822677 w 827085"/>
                  <a:gd name="connsiteY1" fmla="*/ 0 h 707476"/>
                  <a:gd name="connsiteX2" fmla="*/ 827085 w 827085"/>
                  <a:gd name="connsiteY2" fmla="*/ 140364 h 707476"/>
                  <a:gd name="connsiteX3" fmla="*/ 4147 w 827085"/>
                  <a:gd name="connsiteY3" fmla="*/ 707476 h 707476"/>
                  <a:gd name="connsiteX4" fmla="*/ 0 w 827085"/>
                  <a:gd name="connsiteY4" fmla="*/ 487239 h 707476"/>
                  <a:gd name="connsiteX0" fmla="*/ 0 w 826644"/>
                  <a:gd name="connsiteY0" fmla="*/ 487239 h 707476"/>
                  <a:gd name="connsiteX1" fmla="*/ 822677 w 826644"/>
                  <a:gd name="connsiteY1" fmla="*/ 0 h 707476"/>
                  <a:gd name="connsiteX2" fmla="*/ 826644 w 826644"/>
                  <a:gd name="connsiteY2" fmla="*/ 169779 h 707476"/>
                  <a:gd name="connsiteX3" fmla="*/ 4147 w 826644"/>
                  <a:gd name="connsiteY3" fmla="*/ 707476 h 707476"/>
                  <a:gd name="connsiteX4" fmla="*/ 0 w 826644"/>
                  <a:gd name="connsiteY4" fmla="*/ 487239 h 707476"/>
                  <a:gd name="connsiteX0" fmla="*/ 0 w 826644"/>
                  <a:gd name="connsiteY0" fmla="*/ 487239 h 707476"/>
                  <a:gd name="connsiteX1" fmla="*/ 822677 w 826644"/>
                  <a:gd name="connsiteY1" fmla="*/ 0 h 707476"/>
                  <a:gd name="connsiteX2" fmla="*/ 826644 w 826644"/>
                  <a:gd name="connsiteY2" fmla="*/ 178830 h 707476"/>
                  <a:gd name="connsiteX3" fmla="*/ 4147 w 826644"/>
                  <a:gd name="connsiteY3" fmla="*/ 707476 h 707476"/>
                  <a:gd name="connsiteX4" fmla="*/ 0 w 826644"/>
                  <a:gd name="connsiteY4" fmla="*/ 487239 h 707476"/>
                  <a:gd name="connsiteX0" fmla="*/ 0 w 826644"/>
                  <a:gd name="connsiteY0" fmla="*/ 478188 h 698425"/>
                  <a:gd name="connsiteX1" fmla="*/ 822677 w 826644"/>
                  <a:gd name="connsiteY1" fmla="*/ 0 h 698425"/>
                  <a:gd name="connsiteX2" fmla="*/ 826644 w 826644"/>
                  <a:gd name="connsiteY2" fmla="*/ 169779 h 698425"/>
                  <a:gd name="connsiteX3" fmla="*/ 4147 w 826644"/>
                  <a:gd name="connsiteY3" fmla="*/ 698425 h 698425"/>
                  <a:gd name="connsiteX4" fmla="*/ 0 w 826644"/>
                  <a:gd name="connsiteY4" fmla="*/ 478188 h 698425"/>
                  <a:gd name="connsiteX0" fmla="*/ 0 w 826644"/>
                  <a:gd name="connsiteY0" fmla="*/ 482714 h 702951"/>
                  <a:gd name="connsiteX1" fmla="*/ 824440 w 826644"/>
                  <a:gd name="connsiteY1" fmla="*/ 0 h 702951"/>
                  <a:gd name="connsiteX2" fmla="*/ 826644 w 826644"/>
                  <a:gd name="connsiteY2" fmla="*/ 174305 h 702951"/>
                  <a:gd name="connsiteX3" fmla="*/ 4147 w 826644"/>
                  <a:gd name="connsiteY3" fmla="*/ 702951 h 702951"/>
                  <a:gd name="connsiteX4" fmla="*/ 0 w 826644"/>
                  <a:gd name="connsiteY4" fmla="*/ 482714 h 702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6644" h="702951">
                    <a:moveTo>
                      <a:pt x="0" y="482714"/>
                    </a:moveTo>
                    <a:lnTo>
                      <a:pt x="824440" y="0"/>
                    </a:lnTo>
                    <a:cubicBezTo>
                      <a:pt x="825762" y="56593"/>
                      <a:pt x="825322" y="117712"/>
                      <a:pt x="826644" y="174305"/>
                    </a:cubicBezTo>
                    <a:lnTo>
                      <a:pt x="4147" y="702951"/>
                    </a:lnTo>
                    <a:cubicBezTo>
                      <a:pt x="2765" y="629539"/>
                      <a:pt x="1382" y="556126"/>
                      <a:pt x="0" y="482714"/>
                    </a:cubicBez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3" name="Freihandform 57">
                <a:extLst>
                  <a:ext uri="{FF2B5EF4-FFF2-40B4-BE49-F238E27FC236}">
                    <a16:creationId xmlns:a16="http://schemas.microsoft.com/office/drawing/2014/main" id="{7C6DCAD6-441A-4B31-0228-3A5D41FBB916}"/>
                  </a:ext>
                </a:extLst>
              </p:cNvPr>
              <p:cNvSpPr/>
              <p:nvPr/>
            </p:nvSpPr>
            <p:spPr bwMode="auto">
              <a:xfrm flipH="1">
                <a:off x="5934291" y="2808785"/>
                <a:ext cx="2234808" cy="93840"/>
              </a:xfrm>
              <a:custGeom>
                <a:avLst/>
                <a:gdLst>
                  <a:gd name="connsiteX0" fmla="*/ 0 w 809625"/>
                  <a:gd name="connsiteY0" fmla="*/ 195263 h 195263"/>
                  <a:gd name="connsiteX1" fmla="*/ 809625 w 809625"/>
                  <a:gd name="connsiteY1" fmla="*/ 0 h 195263"/>
                  <a:gd name="connsiteX2" fmla="*/ 809625 w 809625"/>
                  <a:gd name="connsiteY2" fmla="*/ 40482 h 195263"/>
                  <a:gd name="connsiteX3" fmla="*/ 0 w 809625"/>
                  <a:gd name="connsiteY3" fmla="*/ 195263 h 195263"/>
                  <a:gd name="connsiteX0" fmla="*/ 0 w 809625"/>
                  <a:gd name="connsiteY0" fmla="*/ 195263 h 195263"/>
                  <a:gd name="connsiteX1" fmla="*/ 809625 w 809625"/>
                  <a:gd name="connsiteY1" fmla="*/ 0 h 195263"/>
                  <a:gd name="connsiteX2" fmla="*/ 809625 w 809625"/>
                  <a:gd name="connsiteY2" fmla="*/ 40482 h 195263"/>
                  <a:gd name="connsiteX3" fmla="*/ 250032 w 809625"/>
                  <a:gd name="connsiteY3" fmla="*/ 147638 h 195263"/>
                  <a:gd name="connsiteX4" fmla="*/ 0 w 809625"/>
                  <a:gd name="connsiteY4" fmla="*/ 195263 h 195263"/>
                  <a:gd name="connsiteX0" fmla="*/ 9524 w 819149"/>
                  <a:gd name="connsiteY0" fmla="*/ 195263 h 235744"/>
                  <a:gd name="connsiteX1" fmla="*/ 819149 w 819149"/>
                  <a:gd name="connsiteY1" fmla="*/ 0 h 235744"/>
                  <a:gd name="connsiteX2" fmla="*/ 819149 w 819149"/>
                  <a:gd name="connsiteY2" fmla="*/ 40482 h 235744"/>
                  <a:gd name="connsiteX3" fmla="*/ 0 w 819149"/>
                  <a:gd name="connsiteY3" fmla="*/ 235744 h 235744"/>
                  <a:gd name="connsiteX4" fmla="*/ 9524 w 819149"/>
                  <a:gd name="connsiteY4" fmla="*/ 195263 h 235744"/>
                  <a:gd name="connsiteX0" fmla="*/ 9524 w 819149"/>
                  <a:gd name="connsiteY0" fmla="*/ 195263 h 235744"/>
                  <a:gd name="connsiteX1" fmla="*/ 819149 w 819149"/>
                  <a:gd name="connsiteY1" fmla="*/ 0 h 235744"/>
                  <a:gd name="connsiteX2" fmla="*/ 819149 w 819149"/>
                  <a:gd name="connsiteY2" fmla="*/ 49550 h 235744"/>
                  <a:gd name="connsiteX3" fmla="*/ 0 w 819149"/>
                  <a:gd name="connsiteY3" fmla="*/ 235744 h 235744"/>
                  <a:gd name="connsiteX4" fmla="*/ 9524 w 819149"/>
                  <a:gd name="connsiteY4" fmla="*/ 195263 h 235744"/>
                  <a:gd name="connsiteX0" fmla="*/ 9524 w 819149"/>
                  <a:gd name="connsiteY0" fmla="*/ 195263 h 247833"/>
                  <a:gd name="connsiteX1" fmla="*/ 819149 w 819149"/>
                  <a:gd name="connsiteY1" fmla="*/ 0 h 247833"/>
                  <a:gd name="connsiteX2" fmla="*/ 819149 w 819149"/>
                  <a:gd name="connsiteY2" fmla="*/ 49550 h 247833"/>
                  <a:gd name="connsiteX3" fmla="*/ 0 w 819149"/>
                  <a:gd name="connsiteY3" fmla="*/ 247833 h 247833"/>
                  <a:gd name="connsiteX4" fmla="*/ 9524 w 819149"/>
                  <a:gd name="connsiteY4" fmla="*/ 195263 h 247833"/>
                  <a:gd name="connsiteX0" fmla="*/ 9524 w 819149"/>
                  <a:gd name="connsiteY0" fmla="*/ 208863 h 261433"/>
                  <a:gd name="connsiteX1" fmla="*/ 819149 w 819149"/>
                  <a:gd name="connsiteY1" fmla="*/ 0 h 261433"/>
                  <a:gd name="connsiteX2" fmla="*/ 819149 w 819149"/>
                  <a:gd name="connsiteY2" fmla="*/ 63150 h 261433"/>
                  <a:gd name="connsiteX3" fmla="*/ 0 w 819149"/>
                  <a:gd name="connsiteY3" fmla="*/ 261433 h 261433"/>
                  <a:gd name="connsiteX4" fmla="*/ 9524 w 819149"/>
                  <a:gd name="connsiteY4" fmla="*/ 208863 h 261433"/>
                  <a:gd name="connsiteX0" fmla="*/ 4762 w 819149"/>
                  <a:gd name="connsiteY0" fmla="*/ 192996 h 261433"/>
                  <a:gd name="connsiteX1" fmla="*/ 819149 w 819149"/>
                  <a:gd name="connsiteY1" fmla="*/ 0 h 261433"/>
                  <a:gd name="connsiteX2" fmla="*/ 819149 w 819149"/>
                  <a:gd name="connsiteY2" fmla="*/ 63150 h 261433"/>
                  <a:gd name="connsiteX3" fmla="*/ 0 w 819149"/>
                  <a:gd name="connsiteY3" fmla="*/ 261433 h 261433"/>
                  <a:gd name="connsiteX4" fmla="*/ 4762 w 819149"/>
                  <a:gd name="connsiteY4" fmla="*/ 192996 h 261433"/>
                  <a:gd name="connsiteX0" fmla="*/ 0 w 819150"/>
                  <a:gd name="connsiteY0" fmla="*/ 190730 h 261433"/>
                  <a:gd name="connsiteX1" fmla="*/ 819150 w 819150"/>
                  <a:gd name="connsiteY1" fmla="*/ 0 h 261433"/>
                  <a:gd name="connsiteX2" fmla="*/ 819150 w 819150"/>
                  <a:gd name="connsiteY2" fmla="*/ 63150 h 261433"/>
                  <a:gd name="connsiteX3" fmla="*/ 1 w 819150"/>
                  <a:gd name="connsiteY3" fmla="*/ 261433 h 261433"/>
                  <a:gd name="connsiteX4" fmla="*/ 0 w 819150"/>
                  <a:gd name="connsiteY4" fmla="*/ 190730 h 261433"/>
                  <a:gd name="connsiteX0" fmla="*/ 0 w 819150"/>
                  <a:gd name="connsiteY0" fmla="*/ 190730 h 336237"/>
                  <a:gd name="connsiteX1" fmla="*/ 819150 w 819150"/>
                  <a:gd name="connsiteY1" fmla="*/ 0 h 336237"/>
                  <a:gd name="connsiteX2" fmla="*/ 819150 w 819150"/>
                  <a:gd name="connsiteY2" fmla="*/ 63150 h 336237"/>
                  <a:gd name="connsiteX3" fmla="*/ 1 w 819150"/>
                  <a:gd name="connsiteY3" fmla="*/ 336237 h 336237"/>
                  <a:gd name="connsiteX4" fmla="*/ 0 w 819150"/>
                  <a:gd name="connsiteY4" fmla="*/ 190730 h 336237"/>
                  <a:gd name="connsiteX0" fmla="*/ 0 w 819150"/>
                  <a:gd name="connsiteY0" fmla="*/ 190730 h 336237"/>
                  <a:gd name="connsiteX1" fmla="*/ 819150 w 819150"/>
                  <a:gd name="connsiteY1" fmla="*/ 0 h 336237"/>
                  <a:gd name="connsiteX2" fmla="*/ 819150 w 819150"/>
                  <a:gd name="connsiteY2" fmla="*/ 115285 h 336237"/>
                  <a:gd name="connsiteX3" fmla="*/ 1 w 819150"/>
                  <a:gd name="connsiteY3" fmla="*/ 336237 h 336237"/>
                  <a:gd name="connsiteX4" fmla="*/ 0 w 819150"/>
                  <a:gd name="connsiteY4" fmla="*/ 190730 h 336237"/>
                  <a:gd name="connsiteX0" fmla="*/ 0 w 819150"/>
                  <a:gd name="connsiteY0" fmla="*/ 190730 h 422374"/>
                  <a:gd name="connsiteX1" fmla="*/ 819150 w 819150"/>
                  <a:gd name="connsiteY1" fmla="*/ 0 h 422374"/>
                  <a:gd name="connsiteX2" fmla="*/ 819150 w 819150"/>
                  <a:gd name="connsiteY2" fmla="*/ 115285 h 422374"/>
                  <a:gd name="connsiteX3" fmla="*/ 2383 w 819150"/>
                  <a:gd name="connsiteY3" fmla="*/ 422374 h 422374"/>
                  <a:gd name="connsiteX4" fmla="*/ 0 w 819150"/>
                  <a:gd name="connsiteY4" fmla="*/ 190730 h 422374"/>
                  <a:gd name="connsiteX0" fmla="*/ 0 w 821531"/>
                  <a:gd name="connsiteY0" fmla="*/ 190730 h 422374"/>
                  <a:gd name="connsiteX1" fmla="*/ 819150 w 821531"/>
                  <a:gd name="connsiteY1" fmla="*/ 0 h 422374"/>
                  <a:gd name="connsiteX2" fmla="*/ 821531 w 821531"/>
                  <a:gd name="connsiteY2" fmla="*/ 221823 h 422374"/>
                  <a:gd name="connsiteX3" fmla="*/ 2383 w 821531"/>
                  <a:gd name="connsiteY3" fmla="*/ 422374 h 422374"/>
                  <a:gd name="connsiteX4" fmla="*/ 0 w 821531"/>
                  <a:gd name="connsiteY4" fmla="*/ 190730 h 422374"/>
                  <a:gd name="connsiteX0" fmla="*/ 0 w 819255"/>
                  <a:gd name="connsiteY0" fmla="*/ 190730 h 422374"/>
                  <a:gd name="connsiteX1" fmla="*/ 819150 w 819255"/>
                  <a:gd name="connsiteY1" fmla="*/ 0 h 422374"/>
                  <a:gd name="connsiteX2" fmla="*/ 816769 w 819255"/>
                  <a:gd name="connsiteY2" fmla="*/ 221823 h 422374"/>
                  <a:gd name="connsiteX3" fmla="*/ 2383 w 819255"/>
                  <a:gd name="connsiteY3" fmla="*/ 422374 h 422374"/>
                  <a:gd name="connsiteX4" fmla="*/ 0 w 819255"/>
                  <a:gd name="connsiteY4" fmla="*/ 190730 h 422374"/>
                  <a:gd name="connsiteX0" fmla="*/ 0 w 819379"/>
                  <a:gd name="connsiteY0" fmla="*/ 190730 h 422374"/>
                  <a:gd name="connsiteX1" fmla="*/ 819150 w 819379"/>
                  <a:gd name="connsiteY1" fmla="*/ 0 h 422374"/>
                  <a:gd name="connsiteX2" fmla="*/ 819150 w 819379"/>
                  <a:gd name="connsiteY2" fmla="*/ 221823 h 422374"/>
                  <a:gd name="connsiteX3" fmla="*/ 2383 w 819379"/>
                  <a:gd name="connsiteY3" fmla="*/ 422374 h 422374"/>
                  <a:gd name="connsiteX4" fmla="*/ 0 w 819379"/>
                  <a:gd name="connsiteY4" fmla="*/ 190730 h 422374"/>
                  <a:gd name="connsiteX0" fmla="*/ 0 w 819379"/>
                  <a:gd name="connsiteY0" fmla="*/ 190730 h 553611"/>
                  <a:gd name="connsiteX1" fmla="*/ 819150 w 819379"/>
                  <a:gd name="connsiteY1" fmla="*/ 0 h 553611"/>
                  <a:gd name="connsiteX2" fmla="*/ 819150 w 819379"/>
                  <a:gd name="connsiteY2" fmla="*/ 221823 h 553611"/>
                  <a:gd name="connsiteX3" fmla="*/ 12080 w 819379"/>
                  <a:gd name="connsiteY3" fmla="*/ 553611 h 553611"/>
                  <a:gd name="connsiteX4" fmla="*/ 0 w 819379"/>
                  <a:gd name="connsiteY4" fmla="*/ 190730 h 553611"/>
                  <a:gd name="connsiteX0" fmla="*/ 59548 w 878927"/>
                  <a:gd name="connsiteY0" fmla="*/ 190730 h 553611"/>
                  <a:gd name="connsiteX1" fmla="*/ 878698 w 878927"/>
                  <a:gd name="connsiteY1" fmla="*/ 0 h 553611"/>
                  <a:gd name="connsiteX2" fmla="*/ 878698 w 878927"/>
                  <a:gd name="connsiteY2" fmla="*/ 221823 h 553611"/>
                  <a:gd name="connsiteX3" fmla="*/ 71628 w 878927"/>
                  <a:gd name="connsiteY3" fmla="*/ 553611 h 553611"/>
                  <a:gd name="connsiteX4" fmla="*/ 65718 w 878927"/>
                  <a:gd name="connsiteY4" fmla="*/ 346951 h 553611"/>
                  <a:gd name="connsiteX5" fmla="*/ 59548 w 878927"/>
                  <a:gd name="connsiteY5" fmla="*/ 190730 h 553611"/>
                  <a:gd name="connsiteX0" fmla="*/ 98717 w 911926"/>
                  <a:gd name="connsiteY0" fmla="*/ 346951 h 553611"/>
                  <a:gd name="connsiteX1" fmla="*/ 911697 w 911926"/>
                  <a:gd name="connsiteY1" fmla="*/ 0 h 553611"/>
                  <a:gd name="connsiteX2" fmla="*/ 911697 w 911926"/>
                  <a:gd name="connsiteY2" fmla="*/ 221823 h 553611"/>
                  <a:gd name="connsiteX3" fmla="*/ 104627 w 911926"/>
                  <a:gd name="connsiteY3" fmla="*/ 553611 h 553611"/>
                  <a:gd name="connsiteX4" fmla="*/ 98717 w 911926"/>
                  <a:gd name="connsiteY4" fmla="*/ 346951 h 553611"/>
                  <a:gd name="connsiteX0" fmla="*/ 0 w 813209"/>
                  <a:gd name="connsiteY0" fmla="*/ 346951 h 553611"/>
                  <a:gd name="connsiteX1" fmla="*/ 812980 w 813209"/>
                  <a:gd name="connsiteY1" fmla="*/ 0 h 553611"/>
                  <a:gd name="connsiteX2" fmla="*/ 812980 w 813209"/>
                  <a:gd name="connsiteY2" fmla="*/ 221823 h 553611"/>
                  <a:gd name="connsiteX3" fmla="*/ 5910 w 813209"/>
                  <a:gd name="connsiteY3" fmla="*/ 553611 h 553611"/>
                  <a:gd name="connsiteX4" fmla="*/ 0 w 813209"/>
                  <a:gd name="connsiteY4" fmla="*/ 346951 h 553611"/>
                  <a:gd name="connsiteX0" fmla="*/ 0 w 822717"/>
                  <a:gd name="connsiteY0" fmla="*/ 473663 h 680323"/>
                  <a:gd name="connsiteX1" fmla="*/ 822677 w 822717"/>
                  <a:gd name="connsiteY1" fmla="*/ 0 h 680323"/>
                  <a:gd name="connsiteX2" fmla="*/ 812980 w 822717"/>
                  <a:gd name="connsiteY2" fmla="*/ 348535 h 680323"/>
                  <a:gd name="connsiteX3" fmla="*/ 5910 w 822717"/>
                  <a:gd name="connsiteY3" fmla="*/ 680323 h 680323"/>
                  <a:gd name="connsiteX4" fmla="*/ 0 w 822717"/>
                  <a:gd name="connsiteY4" fmla="*/ 473663 h 680323"/>
                  <a:gd name="connsiteX0" fmla="*/ 0 w 827966"/>
                  <a:gd name="connsiteY0" fmla="*/ 473663 h 680323"/>
                  <a:gd name="connsiteX1" fmla="*/ 822677 w 827966"/>
                  <a:gd name="connsiteY1" fmla="*/ 0 h 680323"/>
                  <a:gd name="connsiteX2" fmla="*/ 827966 w 827966"/>
                  <a:gd name="connsiteY2" fmla="*/ 113212 h 680323"/>
                  <a:gd name="connsiteX3" fmla="*/ 5910 w 827966"/>
                  <a:gd name="connsiteY3" fmla="*/ 680323 h 680323"/>
                  <a:gd name="connsiteX4" fmla="*/ 0 w 827966"/>
                  <a:gd name="connsiteY4" fmla="*/ 473663 h 680323"/>
                  <a:gd name="connsiteX0" fmla="*/ 0 w 827966"/>
                  <a:gd name="connsiteY0" fmla="*/ 473663 h 680323"/>
                  <a:gd name="connsiteX1" fmla="*/ 822677 w 827966"/>
                  <a:gd name="connsiteY1" fmla="*/ 0 h 680323"/>
                  <a:gd name="connsiteX2" fmla="*/ 827966 w 827966"/>
                  <a:gd name="connsiteY2" fmla="*/ 113212 h 680323"/>
                  <a:gd name="connsiteX3" fmla="*/ 5910 w 827966"/>
                  <a:gd name="connsiteY3" fmla="*/ 680323 h 680323"/>
                  <a:gd name="connsiteX4" fmla="*/ 0 w 827966"/>
                  <a:gd name="connsiteY4" fmla="*/ 473663 h 680323"/>
                  <a:gd name="connsiteX0" fmla="*/ 0 w 827966"/>
                  <a:gd name="connsiteY0" fmla="*/ 473663 h 680323"/>
                  <a:gd name="connsiteX1" fmla="*/ 822677 w 827966"/>
                  <a:gd name="connsiteY1" fmla="*/ 0 h 680323"/>
                  <a:gd name="connsiteX2" fmla="*/ 827966 w 827966"/>
                  <a:gd name="connsiteY2" fmla="*/ 113212 h 680323"/>
                  <a:gd name="connsiteX3" fmla="*/ 5910 w 827966"/>
                  <a:gd name="connsiteY3" fmla="*/ 680323 h 680323"/>
                  <a:gd name="connsiteX4" fmla="*/ 0 w 827966"/>
                  <a:gd name="connsiteY4" fmla="*/ 473663 h 680323"/>
                  <a:gd name="connsiteX0" fmla="*/ 0 w 827966"/>
                  <a:gd name="connsiteY0" fmla="*/ 473663 h 680323"/>
                  <a:gd name="connsiteX1" fmla="*/ 822677 w 827966"/>
                  <a:gd name="connsiteY1" fmla="*/ 0 h 680323"/>
                  <a:gd name="connsiteX2" fmla="*/ 827966 w 827966"/>
                  <a:gd name="connsiteY2" fmla="*/ 113212 h 680323"/>
                  <a:gd name="connsiteX3" fmla="*/ 5910 w 827966"/>
                  <a:gd name="connsiteY3" fmla="*/ 680323 h 680323"/>
                  <a:gd name="connsiteX4" fmla="*/ 0 w 827966"/>
                  <a:gd name="connsiteY4" fmla="*/ 473663 h 680323"/>
                  <a:gd name="connsiteX0" fmla="*/ 0 w 827966"/>
                  <a:gd name="connsiteY0" fmla="*/ 487239 h 693899"/>
                  <a:gd name="connsiteX1" fmla="*/ 822677 w 827966"/>
                  <a:gd name="connsiteY1" fmla="*/ 0 h 693899"/>
                  <a:gd name="connsiteX2" fmla="*/ 827966 w 827966"/>
                  <a:gd name="connsiteY2" fmla="*/ 126788 h 693899"/>
                  <a:gd name="connsiteX3" fmla="*/ 5910 w 827966"/>
                  <a:gd name="connsiteY3" fmla="*/ 693899 h 693899"/>
                  <a:gd name="connsiteX4" fmla="*/ 0 w 827966"/>
                  <a:gd name="connsiteY4" fmla="*/ 487239 h 693899"/>
                  <a:gd name="connsiteX0" fmla="*/ 0 w 827085"/>
                  <a:gd name="connsiteY0" fmla="*/ 487239 h 693899"/>
                  <a:gd name="connsiteX1" fmla="*/ 822677 w 827085"/>
                  <a:gd name="connsiteY1" fmla="*/ 0 h 693899"/>
                  <a:gd name="connsiteX2" fmla="*/ 827085 w 827085"/>
                  <a:gd name="connsiteY2" fmla="*/ 140364 h 693899"/>
                  <a:gd name="connsiteX3" fmla="*/ 5910 w 827085"/>
                  <a:gd name="connsiteY3" fmla="*/ 693899 h 693899"/>
                  <a:gd name="connsiteX4" fmla="*/ 0 w 827085"/>
                  <a:gd name="connsiteY4" fmla="*/ 487239 h 693899"/>
                  <a:gd name="connsiteX0" fmla="*/ 0 w 827085"/>
                  <a:gd name="connsiteY0" fmla="*/ 487239 h 707476"/>
                  <a:gd name="connsiteX1" fmla="*/ 822677 w 827085"/>
                  <a:gd name="connsiteY1" fmla="*/ 0 h 707476"/>
                  <a:gd name="connsiteX2" fmla="*/ 827085 w 827085"/>
                  <a:gd name="connsiteY2" fmla="*/ 140364 h 707476"/>
                  <a:gd name="connsiteX3" fmla="*/ 4147 w 827085"/>
                  <a:gd name="connsiteY3" fmla="*/ 707476 h 707476"/>
                  <a:gd name="connsiteX4" fmla="*/ 0 w 827085"/>
                  <a:gd name="connsiteY4" fmla="*/ 487239 h 707476"/>
                  <a:gd name="connsiteX0" fmla="*/ 0 w 826644"/>
                  <a:gd name="connsiteY0" fmla="*/ 487239 h 707476"/>
                  <a:gd name="connsiteX1" fmla="*/ 822677 w 826644"/>
                  <a:gd name="connsiteY1" fmla="*/ 0 h 707476"/>
                  <a:gd name="connsiteX2" fmla="*/ 826644 w 826644"/>
                  <a:gd name="connsiteY2" fmla="*/ 169779 h 707476"/>
                  <a:gd name="connsiteX3" fmla="*/ 4147 w 826644"/>
                  <a:gd name="connsiteY3" fmla="*/ 707476 h 707476"/>
                  <a:gd name="connsiteX4" fmla="*/ 0 w 826644"/>
                  <a:gd name="connsiteY4" fmla="*/ 487239 h 707476"/>
                  <a:gd name="connsiteX0" fmla="*/ 0 w 826644"/>
                  <a:gd name="connsiteY0" fmla="*/ 487239 h 707476"/>
                  <a:gd name="connsiteX1" fmla="*/ 822677 w 826644"/>
                  <a:gd name="connsiteY1" fmla="*/ 0 h 707476"/>
                  <a:gd name="connsiteX2" fmla="*/ 826644 w 826644"/>
                  <a:gd name="connsiteY2" fmla="*/ 178830 h 707476"/>
                  <a:gd name="connsiteX3" fmla="*/ 4147 w 826644"/>
                  <a:gd name="connsiteY3" fmla="*/ 707476 h 707476"/>
                  <a:gd name="connsiteX4" fmla="*/ 0 w 826644"/>
                  <a:gd name="connsiteY4" fmla="*/ 487239 h 707476"/>
                  <a:gd name="connsiteX0" fmla="*/ 0 w 826644"/>
                  <a:gd name="connsiteY0" fmla="*/ 478188 h 698425"/>
                  <a:gd name="connsiteX1" fmla="*/ 822677 w 826644"/>
                  <a:gd name="connsiteY1" fmla="*/ 0 h 698425"/>
                  <a:gd name="connsiteX2" fmla="*/ 826644 w 826644"/>
                  <a:gd name="connsiteY2" fmla="*/ 169779 h 698425"/>
                  <a:gd name="connsiteX3" fmla="*/ 4147 w 826644"/>
                  <a:gd name="connsiteY3" fmla="*/ 698425 h 698425"/>
                  <a:gd name="connsiteX4" fmla="*/ 0 w 826644"/>
                  <a:gd name="connsiteY4" fmla="*/ 478188 h 698425"/>
                  <a:gd name="connsiteX0" fmla="*/ 0 w 843393"/>
                  <a:gd name="connsiteY0" fmla="*/ 478188 h 698425"/>
                  <a:gd name="connsiteX1" fmla="*/ 822677 w 843393"/>
                  <a:gd name="connsiteY1" fmla="*/ 0 h 698425"/>
                  <a:gd name="connsiteX2" fmla="*/ 843393 w 843393"/>
                  <a:gd name="connsiteY2" fmla="*/ 491085 h 698425"/>
                  <a:gd name="connsiteX3" fmla="*/ 4147 w 843393"/>
                  <a:gd name="connsiteY3" fmla="*/ 698425 h 698425"/>
                  <a:gd name="connsiteX4" fmla="*/ 0 w 843393"/>
                  <a:gd name="connsiteY4" fmla="*/ 478188 h 698425"/>
                  <a:gd name="connsiteX0" fmla="*/ 0 w 843393"/>
                  <a:gd name="connsiteY0" fmla="*/ 129730 h 349967"/>
                  <a:gd name="connsiteX1" fmla="*/ 841189 w 843393"/>
                  <a:gd name="connsiteY1" fmla="*/ 0 h 349967"/>
                  <a:gd name="connsiteX2" fmla="*/ 843393 w 843393"/>
                  <a:gd name="connsiteY2" fmla="*/ 142627 h 349967"/>
                  <a:gd name="connsiteX3" fmla="*/ 4147 w 843393"/>
                  <a:gd name="connsiteY3" fmla="*/ 349967 h 349967"/>
                  <a:gd name="connsiteX4" fmla="*/ 0 w 843393"/>
                  <a:gd name="connsiteY4" fmla="*/ 129730 h 349967"/>
                  <a:gd name="connsiteX0" fmla="*/ 633 w 839618"/>
                  <a:gd name="connsiteY0" fmla="*/ 0 h 378628"/>
                  <a:gd name="connsiteX1" fmla="*/ 837414 w 839618"/>
                  <a:gd name="connsiteY1" fmla="*/ 28661 h 378628"/>
                  <a:gd name="connsiteX2" fmla="*/ 839618 w 839618"/>
                  <a:gd name="connsiteY2" fmla="*/ 171288 h 378628"/>
                  <a:gd name="connsiteX3" fmla="*/ 372 w 839618"/>
                  <a:gd name="connsiteY3" fmla="*/ 378628 h 378628"/>
                  <a:gd name="connsiteX4" fmla="*/ 633 w 839618"/>
                  <a:gd name="connsiteY4" fmla="*/ 0 h 378628"/>
                  <a:gd name="connsiteX0" fmla="*/ 0 w 838985"/>
                  <a:gd name="connsiteY0" fmla="*/ 0 h 171288"/>
                  <a:gd name="connsiteX1" fmla="*/ 836781 w 838985"/>
                  <a:gd name="connsiteY1" fmla="*/ 28661 h 171288"/>
                  <a:gd name="connsiteX2" fmla="*/ 838985 w 838985"/>
                  <a:gd name="connsiteY2" fmla="*/ 171288 h 171288"/>
                  <a:gd name="connsiteX3" fmla="*/ 5910 w 838985"/>
                  <a:gd name="connsiteY3" fmla="*/ 98051 h 171288"/>
                  <a:gd name="connsiteX4" fmla="*/ 0 w 838985"/>
                  <a:gd name="connsiteY4" fmla="*/ 0 h 171288"/>
                  <a:gd name="connsiteX0" fmla="*/ 0 w 838544"/>
                  <a:gd name="connsiteY0" fmla="*/ 0 h 178076"/>
                  <a:gd name="connsiteX1" fmla="*/ 836781 w 838544"/>
                  <a:gd name="connsiteY1" fmla="*/ 28661 h 178076"/>
                  <a:gd name="connsiteX2" fmla="*/ 838544 w 838544"/>
                  <a:gd name="connsiteY2" fmla="*/ 178076 h 178076"/>
                  <a:gd name="connsiteX3" fmla="*/ 5910 w 838544"/>
                  <a:gd name="connsiteY3" fmla="*/ 98051 h 178076"/>
                  <a:gd name="connsiteX4" fmla="*/ 0 w 838544"/>
                  <a:gd name="connsiteY4" fmla="*/ 0 h 178076"/>
                  <a:gd name="connsiteX0" fmla="*/ 0 w 838544"/>
                  <a:gd name="connsiteY0" fmla="*/ 0 h 178076"/>
                  <a:gd name="connsiteX1" fmla="*/ 836781 w 838544"/>
                  <a:gd name="connsiteY1" fmla="*/ 8296 h 178076"/>
                  <a:gd name="connsiteX2" fmla="*/ 838544 w 838544"/>
                  <a:gd name="connsiteY2" fmla="*/ 178076 h 178076"/>
                  <a:gd name="connsiteX3" fmla="*/ 5910 w 838544"/>
                  <a:gd name="connsiteY3" fmla="*/ 98051 h 178076"/>
                  <a:gd name="connsiteX4" fmla="*/ 0 w 838544"/>
                  <a:gd name="connsiteY4" fmla="*/ 0 h 178076"/>
                  <a:gd name="connsiteX0" fmla="*/ 0 w 838544"/>
                  <a:gd name="connsiteY0" fmla="*/ 0 h 178076"/>
                  <a:gd name="connsiteX1" fmla="*/ 836781 w 838544"/>
                  <a:gd name="connsiteY1" fmla="*/ 8296 h 178076"/>
                  <a:gd name="connsiteX2" fmla="*/ 838544 w 838544"/>
                  <a:gd name="connsiteY2" fmla="*/ 178076 h 178076"/>
                  <a:gd name="connsiteX3" fmla="*/ 5910 w 838544"/>
                  <a:gd name="connsiteY3" fmla="*/ 111627 h 178076"/>
                  <a:gd name="connsiteX4" fmla="*/ 0 w 838544"/>
                  <a:gd name="connsiteY4" fmla="*/ 0 h 178076"/>
                  <a:gd name="connsiteX0" fmla="*/ 0 w 833696"/>
                  <a:gd name="connsiteY0" fmla="*/ 0 h 175814"/>
                  <a:gd name="connsiteX1" fmla="*/ 831933 w 833696"/>
                  <a:gd name="connsiteY1" fmla="*/ 6034 h 175814"/>
                  <a:gd name="connsiteX2" fmla="*/ 833696 w 833696"/>
                  <a:gd name="connsiteY2" fmla="*/ 175814 h 175814"/>
                  <a:gd name="connsiteX3" fmla="*/ 1062 w 833696"/>
                  <a:gd name="connsiteY3" fmla="*/ 109365 h 175814"/>
                  <a:gd name="connsiteX4" fmla="*/ 0 w 833696"/>
                  <a:gd name="connsiteY4" fmla="*/ 0 h 175814"/>
                  <a:gd name="connsiteX0" fmla="*/ 0 w 833696"/>
                  <a:gd name="connsiteY0" fmla="*/ 0 h 175814"/>
                  <a:gd name="connsiteX1" fmla="*/ 831933 w 833696"/>
                  <a:gd name="connsiteY1" fmla="*/ 6034 h 175814"/>
                  <a:gd name="connsiteX2" fmla="*/ 833696 w 833696"/>
                  <a:gd name="connsiteY2" fmla="*/ 175814 h 175814"/>
                  <a:gd name="connsiteX3" fmla="*/ 1503 w 833696"/>
                  <a:gd name="connsiteY3" fmla="*/ 122942 h 175814"/>
                  <a:gd name="connsiteX4" fmla="*/ 0 w 833696"/>
                  <a:gd name="connsiteY4" fmla="*/ 0 h 175814"/>
                  <a:gd name="connsiteX0" fmla="*/ 0 w 832815"/>
                  <a:gd name="connsiteY0" fmla="*/ 0 h 171288"/>
                  <a:gd name="connsiteX1" fmla="*/ 831933 w 832815"/>
                  <a:gd name="connsiteY1" fmla="*/ 6034 h 171288"/>
                  <a:gd name="connsiteX2" fmla="*/ 832815 w 832815"/>
                  <a:gd name="connsiteY2" fmla="*/ 171288 h 171288"/>
                  <a:gd name="connsiteX3" fmla="*/ 1503 w 832815"/>
                  <a:gd name="connsiteY3" fmla="*/ 122942 h 171288"/>
                  <a:gd name="connsiteX4" fmla="*/ 0 w 832815"/>
                  <a:gd name="connsiteY4" fmla="*/ 0 h 171288"/>
                  <a:gd name="connsiteX0" fmla="*/ 0 w 832815"/>
                  <a:gd name="connsiteY0" fmla="*/ 7542 h 178830"/>
                  <a:gd name="connsiteX1" fmla="*/ 831051 w 832815"/>
                  <a:gd name="connsiteY1" fmla="*/ 0 h 178830"/>
                  <a:gd name="connsiteX2" fmla="*/ 832815 w 832815"/>
                  <a:gd name="connsiteY2" fmla="*/ 178830 h 178830"/>
                  <a:gd name="connsiteX3" fmla="*/ 1503 w 832815"/>
                  <a:gd name="connsiteY3" fmla="*/ 130484 h 178830"/>
                  <a:gd name="connsiteX4" fmla="*/ 0 w 832815"/>
                  <a:gd name="connsiteY4" fmla="*/ 7542 h 178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815" h="178830">
                    <a:moveTo>
                      <a:pt x="0" y="7542"/>
                    </a:moveTo>
                    <a:lnTo>
                      <a:pt x="831051" y="0"/>
                    </a:lnTo>
                    <a:cubicBezTo>
                      <a:pt x="832373" y="56593"/>
                      <a:pt x="831493" y="122237"/>
                      <a:pt x="832815" y="178830"/>
                    </a:cubicBezTo>
                    <a:lnTo>
                      <a:pt x="1503" y="130484"/>
                    </a:lnTo>
                    <a:cubicBezTo>
                      <a:pt x="121" y="57072"/>
                      <a:pt x="1382" y="80954"/>
                      <a:pt x="0" y="7542"/>
                    </a:cubicBez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4" name="Freihandform 58">
                <a:extLst>
                  <a:ext uri="{FF2B5EF4-FFF2-40B4-BE49-F238E27FC236}">
                    <a16:creationId xmlns:a16="http://schemas.microsoft.com/office/drawing/2014/main" id="{CC4014C7-FAC0-5E44-5E62-E325E5CE771F}"/>
                  </a:ext>
                </a:extLst>
              </p:cNvPr>
              <p:cNvSpPr/>
              <p:nvPr/>
            </p:nvSpPr>
            <p:spPr bwMode="auto">
              <a:xfrm flipH="1">
                <a:off x="5956371" y="2636089"/>
                <a:ext cx="2212728" cy="244457"/>
              </a:xfrm>
              <a:custGeom>
                <a:avLst/>
                <a:gdLst>
                  <a:gd name="connsiteX0" fmla="*/ 0 w 809625"/>
                  <a:gd name="connsiteY0" fmla="*/ 195263 h 195263"/>
                  <a:gd name="connsiteX1" fmla="*/ 809625 w 809625"/>
                  <a:gd name="connsiteY1" fmla="*/ 0 h 195263"/>
                  <a:gd name="connsiteX2" fmla="*/ 809625 w 809625"/>
                  <a:gd name="connsiteY2" fmla="*/ 40482 h 195263"/>
                  <a:gd name="connsiteX3" fmla="*/ 0 w 809625"/>
                  <a:gd name="connsiteY3" fmla="*/ 195263 h 195263"/>
                  <a:gd name="connsiteX0" fmla="*/ 0 w 809625"/>
                  <a:gd name="connsiteY0" fmla="*/ 195263 h 195263"/>
                  <a:gd name="connsiteX1" fmla="*/ 809625 w 809625"/>
                  <a:gd name="connsiteY1" fmla="*/ 0 h 195263"/>
                  <a:gd name="connsiteX2" fmla="*/ 809625 w 809625"/>
                  <a:gd name="connsiteY2" fmla="*/ 40482 h 195263"/>
                  <a:gd name="connsiteX3" fmla="*/ 250032 w 809625"/>
                  <a:gd name="connsiteY3" fmla="*/ 147638 h 195263"/>
                  <a:gd name="connsiteX4" fmla="*/ 0 w 809625"/>
                  <a:gd name="connsiteY4" fmla="*/ 195263 h 195263"/>
                  <a:gd name="connsiteX0" fmla="*/ 9524 w 819149"/>
                  <a:gd name="connsiteY0" fmla="*/ 195263 h 235744"/>
                  <a:gd name="connsiteX1" fmla="*/ 819149 w 819149"/>
                  <a:gd name="connsiteY1" fmla="*/ 0 h 235744"/>
                  <a:gd name="connsiteX2" fmla="*/ 819149 w 819149"/>
                  <a:gd name="connsiteY2" fmla="*/ 40482 h 235744"/>
                  <a:gd name="connsiteX3" fmla="*/ 0 w 819149"/>
                  <a:gd name="connsiteY3" fmla="*/ 235744 h 235744"/>
                  <a:gd name="connsiteX4" fmla="*/ 9524 w 819149"/>
                  <a:gd name="connsiteY4" fmla="*/ 195263 h 235744"/>
                  <a:gd name="connsiteX0" fmla="*/ 9524 w 819149"/>
                  <a:gd name="connsiteY0" fmla="*/ 195263 h 235744"/>
                  <a:gd name="connsiteX1" fmla="*/ 819149 w 819149"/>
                  <a:gd name="connsiteY1" fmla="*/ 0 h 235744"/>
                  <a:gd name="connsiteX2" fmla="*/ 819149 w 819149"/>
                  <a:gd name="connsiteY2" fmla="*/ 49550 h 235744"/>
                  <a:gd name="connsiteX3" fmla="*/ 0 w 819149"/>
                  <a:gd name="connsiteY3" fmla="*/ 235744 h 235744"/>
                  <a:gd name="connsiteX4" fmla="*/ 9524 w 819149"/>
                  <a:gd name="connsiteY4" fmla="*/ 195263 h 235744"/>
                  <a:gd name="connsiteX0" fmla="*/ 9524 w 819149"/>
                  <a:gd name="connsiteY0" fmla="*/ 195263 h 247833"/>
                  <a:gd name="connsiteX1" fmla="*/ 819149 w 819149"/>
                  <a:gd name="connsiteY1" fmla="*/ 0 h 247833"/>
                  <a:gd name="connsiteX2" fmla="*/ 819149 w 819149"/>
                  <a:gd name="connsiteY2" fmla="*/ 49550 h 247833"/>
                  <a:gd name="connsiteX3" fmla="*/ 0 w 819149"/>
                  <a:gd name="connsiteY3" fmla="*/ 247833 h 247833"/>
                  <a:gd name="connsiteX4" fmla="*/ 9524 w 819149"/>
                  <a:gd name="connsiteY4" fmla="*/ 195263 h 247833"/>
                  <a:gd name="connsiteX0" fmla="*/ 9524 w 819149"/>
                  <a:gd name="connsiteY0" fmla="*/ 208863 h 261433"/>
                  <a:gd name="connsiteX1" fmla="*/ 819149 w 819149"/>
                  <a:gd name="connsiteY1" fmla="*/ 0 h 261433"/>
                  <a:gd name="connsiteX2" fmla="*/ 819149 w 819149"/>
                  <a:gd name="connsiteY2" fmla="*/ 63150 h 261433"/>
                  <a:gd name="connsiteX3" fmla="*/ 0 w 819149"/>
                  <a:gd name="connsiteY3" fmla="*/ 261433 h 261433"/>
                  <a:gd name="connsiteX4" fmla="*/ 9524 w 819149"/>
                  <a:gd name="connsiteY4" fmla="*/ 208863 h 261433"/>
                  <a:gd name="connsiteX0" fmla="*/ 4762 w 819149"/>
                  <a:gd name="connsiteY0" fmla="*/ 192996 h 261433"/>
                  <a:gd name="connsiteX1" fmla="*/ 819149 w 819149"/>
                  <a:gd name="connsiteY1" fmla="*/ 0 h 261433"/>
                  <a:gd name="connsiteX2" fmla="*/ 819149 w 819149"/>
                  <a:gd name="connsiteY2" fmla="*/ 63150 h 261433"/>
                  <a:gd name="connsiteX3" fmla="*/ 0 w 819149"/>
                  <a:gd name="connsiteY3" fmla="*/ 261433 h 261433"/>
                  <a:gd name="connsiteX4" fmla="*/ 4762 w 819149"/>
                  <a:gd name="connsiteY4" fmla="*/ 192996 h 261433"/>
                  <a:gd name="connsiteX0" fmla="*/ 0 w 819150"/>
                  <a:gd name="connsiteY0" fmla="*/ 190730 h 261433"/>
                  <a:gd name="connsiteX1" fmla="*/ 819150 w 819150"/>
                  <a:gd name="connsiteY1" fmla="*/ 0 h 261433"/>
                  <a:gd name="connsiteX2" fmla="*/ 819150 w 819150"/>
                  <a:gd name="connsiteY2" fmla="*/ 63150 h 261433"/>
                  <a:gd name="connsiteX3" fmla="*/ 1 w 819150"/>
                  <a:gd name="connsiteY3" fmla="*/ 261433 h 261433"/>
                  <a:gd name="connsiteX4" fmla="*/ 0 w 819150"/>
                  <a:gd name="connsiteY4" fmla="*/ 190730 h 261433"/>
                  <a:gd name="connsiteX0" fmla="*/ 0 w 819150"/>
                  <a:gd name="connsiteY0" fmla="*/ 190730 h 336237"/>
                  <a:gd name="connsiteX1" fmla="*/ 819150 w 819150"/>
                  <a:gd name="connsiteY1" fmla="*/ 0 h 336237"/>
                  <a:gd name="connsiteX2" fmla="*/ 819150 w 819150"/>
                  <a:gd name="connsiteY2" fmla="*/ 63150 h 336237"/>
                  <a:gd name="connsiteX3" fmla="*/ 1 w 819150"/>
                  <a:gd name="connsiteY3" fmla="*/ 336237 h 336237"/>
                  <a:gd name="connsiteX4" fmla="*/ 0 w 819150"/>
                  <a:gd name="connsiteY4" fmla="*/ 190730 h 336237"/>
                  <a:gd name="connsiteX0" fmla="*/ 0 w 819150"/>
                  <a:gd name="connsiteY0" fmla="*/ 190730 h 336237"/>
                  <a:gd name="connsiteX1" fmla="*/ 819150 w 819150"/>
                  <a:gd name="connsiteY1" fmla="*/ 0 h 336237"/>
                  <a:gd name="connsiteX2" fmla="*/ 819150 w 819150"/>
                  <a:gd name="connsiteY2" fmla="*/ 115285 h 336237"/>
                  <a:gd name="connsiteX3" fmla="*/ 1 w 819150"/>
                  <a:gd name="connsiteY3" fmla="*/ 336237 h 336237"/>
                  <a:gd name="connsiteX4" fmla="*/ 0 w 819150"/>
                  <a:gd name="connsiteY4" fmla="*/ 190730 h 336237"/>
                  <a:gd name="connsiteX0" fmla="*/ 0 w 819150"/>
                  <a:gd name="connsiteY0" fmla="*/ 190730 h 422374"/>
                  <a:gd name="connsiteX1" fmla="*/ 819150 w 819150"/>
                  <a:gd name="connsiteY1" fmla="*/ 0 h 422374"/>
                  <a:gd name="connsiteX2" fmla="*/ 819150 w 819150"/>
                  <a:gd name="connsiteY2" fmla="*/ 115285 h 422374"/>
                  <a:gd name="connsiteX3" fmla="*/ 2383 w 819150"/>
                  <a:gd name="connsiteY3" fmla="*/ 422374 h 422374"/>
                  <a:gd name="connsiteX4" fmla="*/ 0 w 819150"/>
                  <a:gd name="connsiteY4" fmla="*/ 190730 h 422374"/>
                  <a:gd name="connsiteX0" fmla="*/ 0 w 821531"/>
                  <a:gd name="connsiteY0" fmla="*/ 190730 h 422374"/>
                  <a:gd name="connsiteX1" fmla="*/ 819150 w 821531"/>
                  <a:gd name="connsiteY1" fmla="*/ 0 h 422374"/>
                  <a:gd name="connsiteX2" fmla="*/ 821531 w 821531"/>
                  <a:gd name="connsiteY2" fmla="*/ 221823 h 422374"/>
                  <a:gd name="connsiteX3" fmla="*/ 2383 w 821531"/>
                  <a:gd name="connsiteY3" fmla="*/ 422374 h 422374"/>
                  <a:gd name="connsiteX4" fmla="*/ 0 w 821531"/>
                  <a:gd name="connsiteY4" fmla="*/ 190730 h 422374"/>
                  <a:gd name="connsiteX0" fmla="*/ 0 w 819255"/>
                  <a:gd name="connsiteY0" fmla="*/ 190730 h 422374"/>
                  <a:gd name="connsiteX1" fmla="*/ 819150 w 819255"/>
                  <a:gd name="connsiteY1" fmla="*/ 0 h 422374"/>
                  <a:gd name="connsiteX2" fmla="*/ 816769 w 819255"/>
                  <a:gd name="connsiteY2" fmla="*/ 221823 h 422374"/>
                  <a:gd name="connsiteX3" fmla="*/ 2383 w 819255"/>
                  <a:gd name="connsiteY3" fmla="*/ 422374 h 422374"/>
                  <a:gd name="connsiteX4" fmla="*/ 0 w 819255"/>
                  <a:gd name="connsiteY4" fmla="*/ 190730 h 422374"/>
                  <a:gd name="connsiteX0" fmla="*/ 0 w 819379"/>
                  <a:gd name="connsiteY0" fmla="*/ 190730 h 422374"/>
                  <a:gd name="connsiteX1" fmla="*/ 819150 w 819379"/>
                  <a:gd name="connsiteY1" fmla="*/ 0 h 422374"/>
                  <a:gd name="connsiteX2" fmla="*/ 819150 w 819379"/>
                  <a:gd name="connsiteY2" fmla="*/ 221823 h 422374"/>
                  <a:gd name="connsiteX3" fmla="*/ 2383 w 819379"/>
                  <a:gd name="connsiteY3" fmla="*/ 422374 h 422374"/>
                  <a:gd name="connsiteX4" fmla="*/ 0 w 819379"/>
                  <a:gd name="connsiteY4" fmla="*/ 190730 h 422374"/>
                  <a:gd name="connsiteX0" fmla="*/ 0 w 819379"/>
                  <a:gd name="connsiteY0" fmla="*/ 190730 h 553611"/>
                  <a:gd name="connsiteX1" fmla="*/ 819150 w 819379"/>
                  <a:gd name="connsiteY1" fmla="*/ 0 h 553611"/>
                  <a:gd name="connsiteX2" fmla="*/ 819150 w 819379"/>
                  <a:gd name="connsiteY2" fmla="*/ 221823 h 553611"/>
                  <a:gd name="connsiteX3" fmla="*/ 12080 w 819379"/>
                  <a:gd name="connsiteY3" fmla="*/ 553611 h 553611"/>
                  <a:gd name="connsiteX4" fmla="*/ 0 w 819379"/>
                  <a:gd name="connsiteY4" fmla="*/ 190730 h 553611"/>
                  <a:gd name="connsiteX0" fmla="*/ 59548 w 878927"/>
                  <a:gd name="connsiteY0" fmla="*/ 190730 h 553611"/>
                  <a:gd name="connsiteX1" fmla="*/ 878698 w 878927"/>
                  <a:gd name="connsiteY1" fmla="*/ 0 h 553611"/>
                  <a:gd name="connsiteX2" fmla="*/ 878698 w 878927"/>
                  <a:gd name="connsiteY2" fmla="*/ 221823 h 553611"/>
                  <a:gd name="connsiteX3" fmla="*/ 71628 w 878927"/>
                  <a:gd name="connsiteY3" fmla="*/ 553611 h 553611"/>
                  <a:gd name="connsiteX4" fmla="*/ 65718 w 878927"/>
                  <a:gd name="connsiteY4" fmla="*/ 346951 h 553611"/>
                  <a:gd name="connsiteX5" fmla="*/ 59548 w 878927"/>
                  <a:gd name="connsiteY5" fmla="*/ 190730 h 553611"/>
                  <a:gd name="connsiteX0" fmla="*/ 98717 w 911926"/>
                  <a:gd name="connsiteY0" fmla="*/ 346951 h 553611"/>
                  <a:gd name="connsiteX1" fmla="*/ 911697 w 911926"/>
                  <a:gd name="connsiteY1" fmla="*/ 0 h 553611"/>
                  <a:gd name="connsiteX2" fmla="*/ 911697 w 911926"/>
                  <a:gd name="connsiteY2" fmla="*/ 221823 h 553611"/>
                  <a:gd name="connsiteX3" fmla="*/ 104627 w 911926"/>
                  <a:gd name="connsiteY3" fmla="*/ 553611 h 553611"/>
                  <a:gd name="connsiteX4" fmla="*/ 98717 w 911926"/>
                  <a:gd name="connsiteY4" fmla="*/ 346951 h 553611"/>
                  <a:gd name="connsiteX0" fmla="*/ 0 w 813209"/>
                  <a:gd name="connsiteY0" fmla="*/ 346951 h 553611"/>
                  <a:gd name="connsiteX1" fmla="*/ 812980 w 813209"/>
                  <a:gd name="connsiteY1" fmla="*/ 0 h 553611"/>
                  <a:gd name="connsiteX2" fmla="*/ 812980 w 813209"/>
                  <a:gd name="connsiteY2" fmla="*/ 221823 h 553611"/>
                  <a:gd name="connsiteX3" fmla="*/ 5910 w 813209"/>
                  <a:gd name="connsiteY3" fmla="*/ 553611 h 553611"/>
                  <a:gd name="connsiteX4" fmla="*/ 0 w 813209"/>
                  <a:gd name="connsiteY4" fmla="*/ 346951 h 553611"/>
                  <a:gd name="connsiteX0" fmla="*/ 0 w 822717"/>
                  <a:gd name="connsiteY0" fmla="*/ 473663 h 680323"/>
                  <a:gd name="connsiteX1" fmla="*/ 822677 w 822717"/>
                  <a:gd name="connsiteY1" fmla="*/ 0 h 680323"/>
                  <a:gd name="connsiteX2" fmla="*/ 812980 w 822717"/>
                  <a:gd name="connsiteY2" fmla="*/ 348535 h 680323"/>
                  <a:gd name="connsiteX3" fmla="*/ 5910 w 822717"/>
                  <a:gd name="connsiteY3" fmla="*/ 680323 h 680323"/>
                  <a:gd name="connsiteX4" fmla="*/ 0 w 822717"/>
                  <a:gd name="connsiteY4" fmla="*/ 473663 h 680323"/>
                  <a:gd name="connsiteX0" fmla="*/ 0 w 827966"/>
                  <a:gd name="connsiteY0" fmla="*/ 473663 h 680323"/>
                  <a:gd name="connsiteX1" fmla="*/ 822677 w 827966"/>
                  <a:gd name="connsiteY1" fmla="*/ 0 h 680323"/>
                  <a:gd name="connsiteX2" fmla="*/ 827966 w 827966"/>
                  <a:gd name="connsiteY2" fmla="*/ 113212 h 680323"/>
                  <a:gd name="connsiteX3" fmla="*/ 5910 w 827966"/>
                  <a:gd name="connsiteY3" fmla="*/ 680323 h 680323"/>
                  <a:gd name="connsiteX4" fmla="*/ 0 w 827966"/>
                  <a:gd name="connsiteY4" fmla="*/ 473663 h 680323"/>
                  <a:gd name="connsiteX0" fmla="*/ 0 w 827966"/>
                  <a:gd name="connsiteY0" fmla="*/ 473663 h 680323"/>
                  <a:gd name="connsiteX1" fmla="*/ 822677 w 827966"/>
                  <a:gd name="connsiteY1" fmla="*/ 0 h 680323"/>
                  <a:gd name="connsiteX2" fmla="*/ 827966 w 827966"/>
                  <a:gd name="connsiteY2" fmla="*/ 113212 h 680323"/>
                  <a:gd name="connsiteX3" fmla="*/ 5910 w 827966"/>
                  <a:gd name="connsiteY3" fmla="*/ 680323 h 680323"/>
                  <a:gd name="connsiteX4" fmla="*/ 0 w 827966"/>
                  <a:gd name="connsiteY4" fmla="*/ 473663 h 680323"/>
                  <a:gd name="connsiteX0" fmla="*/ 0 w 827966"/>
                  <a:gd name="connsiteY0" fmla="*/ 473663 h 680323"/>
                  <a:gd name="connsiteX1" fmla="*/ 822677 w 827966"/>
                  <a:gd name="connsiteY1" fmla="*/ 0 h 680323"/>
                  <a:gd name="connsiteX2" fmla="*/ 827966 w 827966"/>
                  <a:gd name="connsiteY2" fmla="*/ 113212 h 680323"/>
                  <a:gd name="connsiteX3" fmla="*/ 5910 w 827966"/>
                  <a:gd name="connsiteY3" fmla="*/ 680323 h 680323"/>
                  <a:gd name="connsiteX4" fmla="*/ 0 w 827966"/>
                  <a:gd name="connsiteY4" fmla="*/ 473663 h 680323"/>
                  <a:gd name="connsiteX0" fmla="*/ 0 w 827966"/>
                  <a:gd name="connsiteY0" fmla="*/ 473663 h 680323"/>
                  <a:gd name="connsiteX1" fmla="*/ 822677 w 827966"/>
                  <a:gd name="connsiteY1" fmla="*/ 0 h 680323"/>
                  <a:gd name="connsiteX2" fmla="*/ 827966 w 827966"/>
                  <a:gd name="connsiteY2" fmla="*/ 113212 h 680323"/>
                  <a:gd name="connsiteX3" fmla="*/ 5910 w 827966"/>
                  <a:gd name="connsiteY3" fmla="*/ 680323 h 680323"/>
                  <a:gd name="connsiteX4" fmla="*/ 0 w 827966"/>
                  <a:gd name="connsiteY4" fmla="*/ 473663 h 680323"/>
                  <a:gd name="connsiteX0" fmla="*/ 0 w 827966"/>
                  <a:gd name="connsiteY0" fmla="*/ 487239 h 693899"/>
                  <a:gd name="connsiteX1" fmla="*/ 822677 w 827966"/>
                  <a:gd name="connsiteY1" fmla="*/ 0 h 693899"/>
                  <a:gd name="connsiteX2" fmla="*/ 827966 w 827966"/>
                  <a:gd name="connsiteY2" fmla="*/ 126788 h 693899"/>
                  <a:gd name="connsiteX3" fmla="*/ 5910 w 827966"/>
                  <a:gd name="connsiteY3" fmla="*/ 693899 h 693899"/>
                  <a:gd name="connsiteX4" fmla="*/ 0 w 827966"/>
                  <a:gd name="connsiteY4" fmla="*/ 487239 h 693899"/>
                  <a:gd name="connsiteX0" fmla="*/ 0 w 827085"/>
                  <a:gd name="connsiteY0" fmla="*/ 487239 h 693899"/>
                  <a:gd name="connsiteX1" fmla="*/ 822677 w 827085"/>
                  <a:gd name="connsiteY1" fmla="*/ 0 h 693899"/>
                  <a:gd name="connsiteX2" fmla="*/ 827085 w 827085"/>
                  <a:gd name="connsiteY2" fmla="*/ 140364 h 693899"/>
                  <a:gd name="connsiteX3" fmla="*/ 5910 w 827085"/>
                  <a:gd name="connsiteY3" fmla="*/ 693899 h 693899"/>
                  <a:gd name="connsiteX4" fmla="*/ 0 w 827085"/>
                  <a:gd name="connsiteY4" fmla="*/ 487239 h 693899"/>
                  <a:gd name="connsiteX0" fmla="*/ 0 w 827085"/>
                  <a:gd name="connsiteY0" fmla="*/ 487239 h 707476"/>
                  <a:gd name="connsiteX1" fmla="*/ 822677 w 827085"/>
                  <a:gd name="connsiteY1" fmla="*/ 0 h 707476"/>
                  <a:gd name="connsiteX2" fmla="*/ 827085 w 827085"/>
                  <a:gd name="connsiteY2" fmla="*/ 140364 h 707476"/>
                  <a:gd name="connsiteX3" fmla="*/ 4147 w 827085"/>
                  <a:gd name="connsiteY3" fmla="*/ 707476 h 707476"/>
                  <a:gd name="connsiteX4" fmla="*/ 0 w 827085"/>
                  <a:gd name="connsiteY4" fmla="*/ 487239 h 707476"/>
                  <a:gd name="connsiteX0" fmla="*/ 0 w 826644"/>
                  <a:gd name="connsiteY0" fmla="*/ 487239 h 707476"/>
                  <a:gd name="connsiteX1" fmla="*/ 822677 w 826644"/>
                  <a:gd name="connsiteY1" fmla="*/ 0 h 707476"/>
                  <a:gd name="connsiteX2" fmla="*/ 826644 w 826644"/>
                  <a:gd name="connsiteY2" fmla="*/ 169779 h 707476"/>
                  <a:gd name="connsiteX3" fmla="*/ 4147 w 826644"/>
                  <a:gd name="connsiteY3" fmla="*/ 707476 h 707476"/>
                  <a:gd name="connsiteX4" fmla="*/ 0 w 826644"/>
                  <a:gd name="connsiteY4" fmla="*/ 487239 h 707476"/>
                  <a:gd name="connsiteX0" fmla="*/ 0 w 826644"/>
                  <a:gd name="connsiteY0" fmla="*/ 487239 h 707476"/>
                  <a:gd name="connsiteX1" fmla="*/ 822677 w 826644"/>
                  <a:gd name="connsiteY1" fmla="*/ 0 h 707476"/>
                  <a:gd name="connsiteX2" fmla="*/ 826644 w 826644"/>
                  <a:gd name="connsiteY2" fmla="*/ 178830 h 707476"/>
                  <a:gd name="connsiteX3" fmla="*/ 4147 w 826644"/>
                  <a:gd name="connsiteY3" fmla="*/ 707476 h 707476"/>
                  <a:gd name="connsiteX4" fmla="*/ 0 w 826644"/>
                  <a:gd name="connsiteY4" fmla="*/ 487239 h 707476"/>
                  <a:gd name="connsiteX0" fmla="*/ 0 w 826644"/>
                  <a:gd name="connsiteY0" fmla="*/ 478188 h 698425"/>
                  <a:gd name="connsiteX1" fmla="*/ 822677 w 826644"/>
                  <a:gd name="connsiteY1" fmla="*/ 0 h 698425"/>
                  <a:gd name="connsiteX2" fmla="*/ 826644 w 826644"/>
                  <a:gd name="connsiteY2" fmla="*/ 169779 h 698425"/>
                  <a:gd name="connsiteX3" fmla="*/ 4147 w 826644"/>
                  <a:gd name="connsiteY3" fmla="*/ 698425 h 698425"/>
                  <a:gd name="connsiteX4" fmla="*/ 0 w 826644"/>
                  <a:gd name="connsiteY4" fmla="*/ 478188 h 698425"/>
                  <a:gd name="connsiteX0" fmla="*/ 0 w 826644"/>
                  <a:gd name="connsiteY0" fmla="*/ 482714 h 702951"/>
                  <a:gd name="connsiteX1" fmla="*/ 824440 w 826644"/>
                  <a:gd name="connsiteY1" fmla="*/ 0 h 702951"/>
                  <a:gd name="connsiteX2" fmla="*/ 826644 w 826644"/>
                  <a:gd name="connsiteY2" fmla="*/ 174305 h 702951"/>
                  <a:gd name="connsiteX3" fmla="*/ 4147 w 826644"/>
                  <a:gd name="connsiteY3" fmla="*/ 702951 h 702951"/>
                  <a:gd name="connsiteX4" fmla="*/ 0 w 826644"/>
                  <a:gd name="connsiteY4" fmla="*/ 482714 h 702951"/>
                  <a:gd name="connsiteX0" fmla="*/ 0 w 835459"/>
                  <a:gd name="connsiteY0" fmla="*/ 482714 h 702951"/>
                  <a:gd name="connsiteX1" fmla="*/ 824440 w 835459"/>
                  <a:gd name="connsiteY1" fmla="*/ 0 h 702951"/>
                  <a:gd name="connsiteX2" fmla="*/ 835459 w 835459"/>
                  <a:gd name="connsiteY2" fmla="*/ 251237 h 702951"/>
                  <a:gd name="connsiteX3" fmla="*/ 4147 w 835459"/>
                  <a:gd name="connsiteY3" fmla="*/ 702951 h 702951"/>
                  <a:gd name="connsiteX4" fmla="*/ 0 w 835459"/>
                  <a:gd name="connsiteY4" fmla="*/ 482714 h 702951"/>
                  <a:gd name="connsiteX0" fmla="*/ 0 w 835459"/>
                  <a:gd name="connsiteY0" fmla="*/ 337900 h 558137"/>
                  <a:gd name="connsiteX1" fmla="*/ 831492 w 835459"/>
                  <a:gd name="connsiteY1" fmla="*/ 0 h 558137"/>
                  <a:gd name="connsiteX2" fmla="*/ 835459 w 835459"/>
                  <a:gd name="connsiteY2" fmla="*/ 106423 h 558137"/>
                  <a:gd name="connsiteX3" fmla="*/ 4147 w 835459"/>
                  <a:gd name="connsiteY3" fmla="*/ 558137 h 558137"/>
                  <a:gd name="connsiteX4" fmla="*/ 0 w 835459"/>
                  <a:gd name="connsiteY4" fmla="*/ 337900 h 558137"/>
                  <a:gd name="connsiteX0" fmla="*/ 0 w 835459"/>
                  <a:gd name="connsiteY0" fmla="*/ 337900 h 494781"/>
                  <a:gd name="connsiteX1" fmla="*/ 831492 w 835459"/>
                  <a:gd name="connsiteY1" fmla="*/ 0 h 494781"/>
                  <a:gd name="connsiteX2" fmla="*/ 835459 w 835459"/>
                  <a:gd name="connsiteY2" fmla="*/ 106423 h 494781"/>
                  <a:gd name="connsiteX3" fmla="*/ 5910 w 835459"/>
                  <a:gd name="connsiteY3" fmla="*/ 494781 h 494781"/>
                  <a:gd name="connsiteX4" fmla="*/ 0 w 835459"/>
                  <a:gd name="connsiteY4" fmla="*/ 337900 h 494781"/>
                  <a:gd name="connsiteX0" fmla="*/ 7444 w 829680"/>
                  <a:gd name="connsiteY0" fmla="*/ 346951 h 494781"/>
                  <a:gd name="connsiteX1" fmla="*/ 825713 w 829680"/>
                  <a:gd name="connsiteY1" fmla="*/ 0 h 494781"/>
                  <a:gd name="connsiteX2" fmla="*/ 829680 w 829680"/>
                  <a:gd name="connsiteY2" fmla="*/ 106423 h 494781"/>
                  <a:gd name="connsiteX3" fmla="*/ 131 w 829680"/>
                  <a:gd name="connsiteY3" fmla="*/ 494781 h 494781"/>
                  <a:gd name="connsiteX4" fmla="*/ 7444 w 829680"/>
                  <a:gd name="connsiteY4" fmla="*/ 346951 h 494781"/>
                  <a:gd name="connsiteX0" fmla="*/ 1859 w 824095"/>
                  <a:gd name="connsiteY0" fmla="*/ 346951 h 487993"/>
                  <a:gd name="connsiteX1" fmla="*/ 820128 w 824095"/>
                  <a:gd name="connsiteY1" fmla="*/ 0 h 487993"/>
                  <a:gd name="connsiteX2" fmla="*/ 824095 w 824095"/>
                  <a:gd name="connsiteY2" fmla="*/ 106423 h 487993"/>
                  <a:gd name="connsiteX3" fmla="*/ 276 w 824095"/>
                  <a:gd name="connsiteY3" fmla="*/ 487993 h 487993"/>
                  <a:gd name="connsiteX4" fmla="*/ 1859 w 824095"/>
                  <a:gd name="connsiteY4" fmla="*/ 346951 h 487993"/>
                  <a:gd name="connsiteX0" fmla="*/ 1442 w 824119"/>
                  <a:gd name="connsiteY0" fmla="*/ 367316 h 487993"/>
                  <a:gd name="connsiteX1" fmla="*/ 820152 w 824119"/>
                  <a:gd name="connsiteY1" fmla="*/ 0 h 487993"/>
                  <a:gd name="connsiteX2" fmla="*/ 824119 w 824119"/>
                  <a:gd name="connsiteY2" fmla="*/ 106423 h 487993"/>
                  <a:gd name="connsiteX3" fmla="*/ 300 w 824119"/>
                  <a:gd name="connsiteY3" fmla="*/ 487993 h 487993"/>
                  <a:gd name="connsiteX4" fmla="*/ 1442 w 824119"/>
                  <a:gd name="connsiteY4" fmla="*/ 367316 h 487993"/>
                  <a:gd name="connsiteX0" fmla="*/ 240 w 824239"/>
                  <a:gd name="connsiteY0" fmla="*/ 362791 h 487993"/>
                  <a:gd name="connsiteX1" fmla="*/ 820272 w 824239"/>
                  <a:gd name="connsiteY1" fmla="*/ 0 h 487993"/>
                  <a:gd name="connsiteX2" fmla="*/ 824239 w 824239"/>
                  <a:gd name="connsiteY2" fmla="*/ 106423 h 487993"/>
                  <a:gd name="connsiteX3" fmla="*/ 420 w 824239"/>
                  <a:gd name="connsiteY3" fmla="*/ 487993 h 487993"/>
                  <a:gd name="connsiteX4" fmla="*/ 240 w 824239"/>
                  <a:gd name="connsiteY4" fmla="*/ 362791 h 487993"/>
                  <a:gd name="connsiteX0" fmla="*/ 0 w 823999"/>
                  <a:gd name="connsiteY0" fmla="*/ 362791 h 487993"/>
                  <a:gd name="connsiteX1" fmla="*/ 820032 w 823999"/>
                  <a:gd name="connsiteY1" fmla="*/ 0 h 487993"/>
                  <a:gd name="connsiteX2" fmla="*/ 823999 w 823999"/>
                  <a:gd name="connsiteY2" fmla="*/ 106423 h 487993"/>
                  <a:gd name="connsiteX3" fmla="*/ 180 w 823999"/>
                  <a:gd name="connsiteY3" fmla="*/ 487993 h 487993"/>
                  <a:gd name="connsiteX4" fmla="*/ 0 w 823999"/>
                  <a:gd name="connsiteY4" fmla="*/ 362791 h 487993"/>
                  <a:gd name="connsiteX0" fmla="*/ 0 w 823999"/>
                  <a:gd name="connsiteY0" fmla="*/ 362791 h 487993"/>
                  <a:gd name="connsiteX1" fmla="*/ 820032 w 823999"/>
                  <a:gd name="connsiteY1" fmla="*/ 0 h 487993"/>
                  <a:gd name="connsiteX2" fmla="*/ 823999 w 823999"/>
                  <a:gd name="connsiteY2" fmla="*/ 126788 h 487993"/>
                  <a:gd name="connsiteX3" fmla="*/ 180 w 823999"/>
                  <a:gd name="connsiteY3" fmla="*/ 487993 h 487993"/>
                  <a:gd name="connsiteX4" fmla="*/ 0 w 823999"/>
                  <a:gd name="connsiteY4" fmla="*/ 362791 h 487993"/>
                  <a:gd name="connsiteX0" fmla="*/ 0 w 823999"/>
                  <a:gd name="connsiteY0" fmla="*/ 333376 h 458578"/>
                  <a:gd name="connsiteX1" fmla="*/ 821354 w 823999"/>
                  <a:gd name="connsiteY1" fmla="*/ 0 h 458578"/>
                  <a:gd name="connsiteX2" fmla="*/ 823999 w 823999"/>
                  <a:gd name="connsiteY2" fmla="*/ 97373 h 458578"/>
                  <a:gd name="connsiteX3" fmla="*/ 180 w 823999"/>
                  <a:gd name="connsiteY3" fmla="*/ 458578 h 458578"/>
                  <a:gd name="connsiteX4" fmla="*/ 0 w 823999"/>
                  <a:gd name="connsiteY4" fmla="*/ 333376 h 458578"/>
                  <a:gd name="connsiteX0" fmla="*/ 0 w 823999"/>
                  <a:gd name="connsiteY0" fmla="*/ 340164 h 465366"/>
                  <a:gd name="connsiteX1" fmla="*/ 821795 w 823999"/>
                  <a:gd name="connsiteY1" fmla="*/ 0 h 465366"/>
                  <a:gd name="connsiteX2" fmla="*/ 823999 w 823999"/>
                  <a:gd name="connsiteY2" fmla="*/ 104161 h 465366"/>
                  <a:gd name="connsiteX3" fmla="*/ 180 w 823999"/>
                  <a:gd name="connsiteY3" fmla="*/ 465366 h 465366"/>
                  <a:gd name="connsiteX4" fmla="*/ 0 w 823999"/>
                  <a:gd name="connsiteY4" fmla="*/ 340164 h 465366"/>
                  <a:gd name="connsiteX0" fmla="*/ 0 w 823558"/>
                  <a:gd name="connsiteY0" fmla="*/ 340164 h 465366"/>
                  <a:gd name="connsiteX1" fmla="*/ 821795 w 823558"/>
                  <a:gd name="connsiteY1" fmla="*/ 0 h 465366"/>
                  <a:gd name="connsiteX2" fmla="*/ 823558 w 823558"/>
                  <a:gd name="connsiteY2" fmla="*/ 77008 h 465366"/>
                  <a:gd name="connsiteX3" fmla="*/ 180 w 823558"/>
                  <a:gd name="connsiteY3" fmla="*/ 465366 h 465366"/>
                  <a:gd name="connsiteX4" fmla="*/ 0 w 823558"/>
                  <a:gd name="connsiteY4" fmla="*/ 340164 h 465366"/>
                  <a:gd name="connsiteX0" fmla="*/ 0 w 823999"/>
                  <a:gd name="connsiteY0" fmla="*/ 340164 h 465366"/>
                  <a:gd name="connsiteX1" fmla="*/ 821795 w 823999"/>
                  <a:gd name="connsiteY1" fmla="*/ 0 h 465366"/>
                  <a:gd name="connsiteX2" fmla="*/ 823999 w 823999"/>
                  <a:gd name="connsiteY2" fmla="*/ 63431 h 465366"/>
                  <a:gd name="connsiteX3" fmla="*/ 180 w 823999"/>
                  <a:gd name="connsiteY3" fmla="*/ 465366 h 465366"/>
                  <a:gd name="connsiteX4" fmla="*/ 0 w 823999"/>
                  <a:gd name="connsiteY4" fmla="*/ 340164 h 465366"/>
                  <a:gd name="connsiteX0" fmla="*/ 0 w 824440"/>
                  <a:gd name="connsiteY0" fmla="*/ 340164 h 465366"/>
                  <a:gd name="connsiteX1" fmla="*/ 821795 w 824440"/>
                  <a:gd name="connsiteY1" fmla="*/ 0 h 465366"/>
                  <a:gd name="connsiteX2" fmla="*/ 824440 w 824440"/>
                  <a:gd name="connsiteY2" fmla="*/ 99635 h 465366"/>
                  <a:gd name="connsiteX3" fmla="*/ 180 w 824440"/>
                  <a:gd name="connsiteY3" fmla="*/ 465366 h 465366"/>
                  <a:gd name="connsiteX4" fmla="*/ 0 w 824440"/>
                  <a:gd name="connsiteY4" fmla="*/ 340164 h 465366"/>
                  <a:gd name="connsiteX0" fmla="*/ 0 w 824440"/>
                  <a:gd name="connsiteY0" fmla="*/ 342427 h 467629"/>
                  <a:gd name="connsiteX1" fmla="*/ 823117 w 824440"/>
                  <a:gd name="connsiteY1" fmla="*/ 0 h 467629"/>
                  <a:gd name="connsiteX2" fmla="*/ 824440 w 824440"/>
                  <a:gd name="connsiteY2" fmla="*/ 101898 h 467629"/>
                  <a:gd name="connsiteX3" fmla="*/ 180 w 824440"/>
                  <a:gd name="connsiteY3" fmla="*/ 467629 h 467629"/>
                  <a:gd name="connsiteX4" fmla="*/ 0 w 824440"/>
                  <a:gd name="connsiteY4" fmla="*/ 342427 h 467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4440" h="467629">
                    <a:moveTo>
                      <a:pt x="0" y="342427"/>
                    </a:moveTo>
                    <a:lnTo>
                      <a:pt x="823117" y="0"/>
                    </a:lnTo>
                    <a:cubicBezTo>
                      <a:pt x="824439" y="56593"/>
                      <a:pt x="823118" y="45305"/>
                      <a:pt x="824440" y="101898"/>
                    </a:cubicBezTo>
                    <a:lnTo>
                      <a:pt x="180" y="467629"/>
                    </a:lnTo>
                    <a:lnTo>
                      <a:pt x="0" y="342427"/>
                    </a:ln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5" name="Freihandform 59">
                <a:extLst>
                  <a:ext uri="{FF2B5EF4-FFF2-40B4-BE49-F238E27FC236}">
                    <a16:creationId xmlns:a16="http://schemas.microsoft.com/office/drawing/2014/main" id="{8EDBB04B-EDAF-01EA-A0B2-F2089898EE9E}"/>
                  </a:ext>
                </a:extLst>
              </p:cNvPr>
              <p:cNvSpPr/>
              <p:nvPr/>
            </p:nvSpPr>
            <p:spPr bwMode="auto">
              <a:xfrm flipH="1">
                <a:off x="5948486" y="2638454"/>
                <a:ext cx="2215094" cy="52046"/>
              </a:xfrm>
              <a:custGeom>
                <a:avLst/>
                <a:gdLst>
                  <a:gd name="connsiteX0" fmla="*/ 0 w 809625"/>
                  <a:gd name="connsiteY0" fmla="*/ 195263 h 195263"/>
                  <a:gd name="connsiteX1" fmla="*/ 809625 w 809625"/>
                  <a:gd name="connsiteY1" fmla="*/ 0 h 195263"/>
                  <a:gd name="connsiteX2" fmla="*/ 809625 w 809625"/>
                  <a:gd name="connsiteY2" fmla="*/ 40482 h 195263"/>
                  <a:gd name="connsiteX3" fmla="*/ 0 w 809625"/>
                  <a:gd name="connsiteY3" fmla="*/ 195263 h 195263"/>
                  <a:gd name="connsiteX0" fmla="*/ 0 w 809625"/>
                  <a:gd name="connsiteY0" fmla="*/ 195263 h 195263"/>
                  <a:gd name="connsiteX1" fmla="*/ 809625 w 809625"/>
                  <a:gd name="connsiteY1" fmla="*/ 0 h 195263"/>
                  <a:gd name="connsiteX2" fmla="*/ 809625 w 809625"/>
                  <a:gd name="connsiteY2" fmla="*/ 40482 h 195263"/>
                  <a:gd name="connsiteX3" fmla="*/ 250032 w 809625"/>
                  <a:gd name="connsiteY3" fmla="*/ 147638 h 195263"/>
                  <a:gd name="connsiteX4" fmla="*/ 0 w 809625"/>
                  <a:gd name="connsiteY4" fmla="*/ 195263 h 195263"/>
                  <a:gd name="connsiteX0" fmla="*/ 9524 w 819149"/>
                  <a:gd name="connsiteY0" fmla="*/ 195263 h 235744"/>
                  <a:gd name="connsiteX1" fmla="*/ 819149 w 819149"/>
                  <a:gd name="connsiteY1" fmla="*/ 0 h 235744"/>
                  <a:gd name="connsiteX2" fmla="*/ 819149 w 819149"/>
                  <a:gd name="connsiteY2" fmla="*/ 40482 h 235744"/>
                  <a:gd name="connsiteX3" fmla="*/ 0 w 819149"/>
                  <a:gd name="connsiteY3" fmla="*/ 235744 h 235744"/>
                  <a:gd name="connsiteX4" fmla="*/ 9524 w 819149"/>
                  <a:gd name="connsiteY4" fmla="*/ 195263 h 235744"/>
                  <a:gd name="connsiteX0" fmla="*/ 9524 w 819149"/>
                  <a:gd name="connsiteY0" fmla="*/ 195263 h 235744"/>
                  <a:gd name="connsiteX1" fmla="*/ 819149 w 819149"/>
                  <a:gd name="connsiteY1" fmla="*/ 0 h 235744"/>
                  <a:gd name="connsiteX2" fmla="*/ 819149 w 819149"/>
                  <a:gd name="connsiteY2" fmla="*/ 49550 h 235744"/>
                  <a:gd name="connsiteX3" fmla="*/ 0 w 819149"/>
                  <a:gd name="connsiteY3" fmla="*/ 235744 h 235744"/>
                  <a:gd name="connsiteX4" fmla="*/ 9524 w 819149"/>
                  <a:gd name="connsiteY4" fmla="*/ 195263 h 235744"/>
                  <a:gd name="connsiteX0" fmla="*/ 9524 w 819149"/>
                  <a:gd name="connsiteY0" fmla="*/ 195263 h 247833"/>
                  <a:gd name="connsiteX1" fmla="*/ 819149 w 819149"/>
                  <a:gd name="connsiteY1" fmla="*/ 0 h 247833"/>
                  <a:gd name="connsiteX2" fmla="*/ 819149 w 819149"/>
                  <a:gd name="connsiteY2" fmla="*/ 49550 h 247833"/>
                  <a:gd name="connsiteX3" fmla="*/ 0 w 819149"/>
                  <a:gd name="connsiteY3" fmla="*/ 247833 h 247833"/>
                  <a:gd name="connsiteX4" fmla="*/ 9524 w 819149"/>
                  <a:gd name="connsiteY4" fmla="*/ 195263 h 247833"/>
                  <a:gd name="connsiteX0" fmla="*/ 9524 w 819149"/>
                  <a:gd name="connsiteY0" fmla="*/ 208863 h 261433"/>
                  <a:gd name="connsiteX1" fmla="*/ 819149 w 819149"/>
                  <a:gd name="connsiteY1" fmla="*/ 0 h 261433"/>
                  <a:gd name="connsiteX2" fmla="*/ 819149 w 819149"/>
                  <a:gd name="connsiteY2" fmla="*/ 63150 h 261433"/>
                  <a:gd name="connsiteX3" fmla="*/ 0 w 819149"/>
                  <a:gd name="connsiteY3" fmla="*/ 261433 h 261433"/>
                  <a:gd name="connsiteX4" fmla="*/ 9524 w 819149"/>
                  <a:gd name="connsiteY4" fmla="*/ 208863 h 261433"/>
                  <a:gd name="connsiteX0" fmla="*/ 4762 w 819149"/>
                  <a:gd name="connsiteY0" fmla="*/ 192996 h 261433"/>
                  <a:gd name="connsiteX1" fmla="*/ 819149 w 819149"/>
                  <a:gd name="connsiteY1" fmla="*/ 0 h 261433"/>
                  <a:gd name="connsiteX2" fmla="*/ 819149 w 819149"/>
                  <a:gd name="connsiteY2" fmla="*/ 63150 h 261433"/>
                  <a:gd name="connsiteX3" fmla="*/ 0 w 819149"/>
                  <a:gd name="connsiteY3" fmla="*/ 261433 h 261433"/>
                  <a:gd name="connsiteX4" fmla="*/ 4762 w 819149"/>
                  <a:gd name="connsiteY4" fmla="*/ 192996 h 261433"/>
                  <a:gd name="connsiteX0" fmla="*/ 0 w 819150"/>
                  <a:gd name="connsiteY0" fmla="*/ 190730 h 261433"/>
                  <a:gd name="connsiteX1" fmla="*/ 819150 w 819150"/>
                  <a:gd name="connsiteY1" fmla="*/ 0 h 261433"/>
                  <a:gd name="connsiteX2" fmla="*/ 819150 w 819150"/>
                  <a:gd name="connsiteY2" fmla="*/ 63150 h 261433"/>
                  <a:gd name="connsiteX3" fmla="*/ 1 w 819150"/>
                  <a:gd name="connsiteY3" fmla="*/ 261433 h 261433"/>
                  <a:gd name="connsiteX4" fmla="*/ 0 w 819150"/>
                  <a:gd name="connsiteY4" fmla="*/ 190730 h 261433"/>
                  <a:gd name="connsiteX0" fmla="*/ 0 w 819150"/>
                  <a:gd name="connsiteY0" fmla="*/ 190730 h 336237"/>
                  <a:gd name="connsiteX1" fmla="*/ 819150 w 819150"/>
                  <a:gd name="connsiteY1" fmla="*/ 0 h 336237"/>
                  <a:gd name="connsiteX2" fmla="*/ 819150 w 819150"/>
                  <a:gd name="connsiteY2" fmla="*/ 63150 h 336237"/>
                  <a:gd name="connsiteX3" fmla="*/ 1 w 819150"/>
                  <a:gd name="connsiteY3" fmla="*/ 336237 h 336237"/>
                  <a:gd name="connsiteX4" fmla="*/ 0 w 819150"/>
                  <a:gd name="connsiteY4" fmla="*/ 190730 h 336237"/>
                  <a:gd name="connsiteX0" fmla="*/ 0 w 819150"/>
                  <a:gd name="connsiteY0" fmla="*/ 190730 h 336237"/>
                  <a:gd name="connsiteX1" fmla="*/ 819150 w 819150"/>
                  <a:gd name="connsiteY1" fmla="*/ 0 h 336237"/>
                  <a:gd name="connsiteX2" fmla="*/ 819150 w 819150"/>
                  <a:gd name="connsiteY2" fmla="*/ 115285 h 336237"/>
                  <a:gd name="connsiteX3" fmla="*/ 1 w 819150"/>
                  <a:gd name="connsiteY3" fmla="*/ 336237 h 336237"/>
                  <a:gd name="connsiteX4" fmla="*/ 0 w 819150"/>
                  <a:gd name="connsiteY4" fmla="*/ 190730 h 336237"/>
                  <a:gd name="connsiteX0" fmla="*/ 0 w 819150"/>
                  <a:gd name="connsiteY0" fmla="*/ 190730 h 422374"/>
                  <a:gd name="connsiteX1" fmla="*/ 819150 w 819150"/>
                  <a:gd name="connsiteY1" fmla="*/ 0 h 422374"/>
                  <a:gd name="connsiteX2" fmla="*/ 819150 w 819150"/>
                  <a:gd name="connsiteY2" fmla="*/ 115285 h 422374"/>
                  <a:gd name="connsiteX3" fmla="*/ 2383 w 819150"/>
                  <a:gd name="connsiteY3" fmla="*/ 422374 h 422374"/>
                  <a:gd name="connsiteX4" fmla="*/ 0 w 819150"/>
                  <a:gd name="connsiteY4" fmla="*/ 190730 h 422374"/>
                  <a:gd name="connsiteX0" fmla="*/ 0 w 821531"/>
                  <a:gd name="connsiteY0" fmla="*/ 190730 h 422374"/>
                  <a:gd name="connsiteX1" fmla="*/ 819150 w 821531"/>
                  <a:gd name="connsiteY1" fmla="*/ 0 h 422374"/>
                  <a:gd name="connsiteX2" fmla="*/ 821531 w 821531"/>
                  <a:gd name="connsiteY2" fmla="*/ 221823 h 422374"/>
                  <a:gd name="connsiteX3" fmla="*/ 2383 w 821531"/>
                  <a:gd name="connsiteY3" fmla="*/ 422374 h 422374"/>
                  <a:gd name="connsiteX4" fmla="*/ 0 w 821531"/>
                  <a:gd name="connsiteY4" fmla="*/ 190730 h 422374"/>
                  <a:gd name="connsiteX0" fmla="*/ 0 w 819255"/>
                  <a:gd name="connsiteY0" fmla="*/ 190730 h 422374"/>
                  <a:gd name="connsiteX1" fmla="*/ 819150 w 819255"/>
                  <a:gd name="connsiteY1" fmla="*/ 0 h 422374"/>
                  <a:gd name="connsiteX2" fmla="*/ 816769 w 819255"/>
                  <a:gd name="connsiteY2" fmla="*/ 221823 h 422374"/>
                  <a:gd name="connsiteX3" fmla="*/ 2383 w 819255"/>
                  <a:gd name="connsiteY3" fmla="*/ 422374 h 422374"/>
                  <a:gd name="connsiteX4" fmla="*/ 0 w 819255"/>
                  <a:gd name="connsiteY4" fmla="*/ 190730 h 422374"/>
                  <a:gd name="connsiteX0" fmla="*/ 0 w 819379"/>
                  <a:gd name="connsiteY0" fmla="*/ 190730 h 422374"/>
                  <a:gd name="connsiteX1" fmla="*/ 819150 w 819379"/>
                  <a:gd name="connsiteY1" fmla="*/ 0 h 422374"/>
                  <a:gd name="connsiteX2" fmla="*/ 819150 w 819379"/>
                  <a:gd name="connsiteY2" fmla="*/ 221823 h 422374"/>
                  <a:gd name="connsiteX3" fmla="*/ 2383 w 819379"/>
                  <a:gd name="connsiteY3" fmla="*/ 422374 h 422374"/>
                  <a:gd name="connsiteX4" fmla="*/ 0 w 819379"/>
                  <a:gd name="connsiteY4" fmla="*/ 190730 h 422374"/>
                  <a:gd name="connsiteX0" fmla="*/ 0 w 819379"/>
                  <a:gd name="connsiteY0" fmla="*/ 190730 h 553611"/>
                  <a:gd name="connsiteX1" fmla="*/ 819150 w 819379"/>
                  <a:gd name="connsiteY1" fmla="*/ 0 h 553611"/>
                  <a:gd name="connsiteX2" fmla="*/ 819150 w 819379"/>
                  <a:gd name="connsiteY2" fmla="*/ 221823 h 553611"/>
                  <a:gd name="connsiteX3" fmla="*/ 12080 w 819379"/>
                  <a:gd name="connsiteY3" fmla="*/ 553611 h 553611"/>
                  <a:gd name="connsiteX4" fmla="*/ 0 w 819379"/>
                  <a:gd name="connsiteY4" fmla="*/ 190730 h 553611"/>
                  <a:gd name="connsiteX0" fmla="*/ 59548 w 878927"/>
                  <a:gd name="connsiteY0" fmla="*/ 190730 h 553611"/>
                  <a:gd name="connsiteX1" fmla="*/ 878698 w 878927"/>
                  <a:gd name="connsiteY1" fmla="*/ 0 h 553611"/>
                  <a:gd name="connsiteX2" fmla="*/ 878698 w 878927"/>
                  <a:gd name="connsiteY2" fmla="*/ 221823 h 553611"/>
                  <a:gd name="connsiteX3" fmla="*/ 71628 w 878927"/>
                  <a:gd name="connsiteY3" fmla="*/ 553611 h 553611"/>
                  <a:gd name="connsiteX4" fmla="*/ 65718 w 878927"/>
                  <a:gd name="connsiteY4" fmla="*/ 346951 h 553611"/>
                  <a:gd name="connsiteX5" fmla="*/ 59548 w 878927"/>
                  <a:gd name="connsiteY5" fmla="*/ 190730 h 553611"/>
                  <a:gd name="connsiteX0" fmla="*/ 98717 w 911926"/>
                  <a:gd name="connsiteY0" fmla="*/ 346951 h 553611"/>
                  <a:gd name="connsiteX1" fmla="*/ 911697 w 911926"/>
                  <a:gd name="connsiteY1" fmla="*/ 0 h 553611"/>
                  <a:gd name="connsiteX2" fmla="*/ 911697 w 911926"/>
                  <a:gd name="connsiteY2" fmla="*/ 221823 h 553611"/>
                  <a:gd name="connsiteX3" fmla="*/ 104627 w 911926"/>
                  <a:gd name="connsiteY3" fmla="*/ 553611 h 553611"/>
                  <a:gd name="connsiteX4" fmla="*/ 98717 w 911926"/>
                  <a:gd name="connsiteY4" fmla="*/ 346951 h 553611"/>
                  <a:gd name="connsiteX0" fmla="*/ 0 w 813209"/>
                  <a:gd name="connsiteY0" fmla="*/ 346951 h 553611"/>
                  <a:gd name="connsiteX1" fmla="*/ 812980 w 813209"/>
                  <a:gd name="connsiteY1" fmla="*/ 0 h 553611"/>
                  <a:gd name="connsiteX2" fmla="*/ 812980 w 813209"/>
                  <a:gd name="connsiteY2" fmla="*/ 221823 h 553611"/>
                  <a:gd name="connsiteX3" fmla="*/ 5910 w 813209"/>
                  <a:gd name="connsiteY3" fmla="*/ 553611 h 553611"/>
                  <a:gd name="connsiteX4" fmla="*/ 0 w 813209"/>
                  <a:gd name="connsiteY4" fmla="*/ 346951 h 553611"/>
                  <a:gd name="connsiteX0" fmla="*/ 0 w 822717"/>
                  <a:gd name="connsiteY0" fmla="*/ 473663 h 680323"/>
                  <a:gd name="connsiteX1" fmla="*/ 822677 w 822717"/>
                  <a:gd name="connsiteY1" fmla="*/ 0 h 680323"/>
                  <a:gd name="connsiteX2" fmla="*/ 812980 w 822717"/>
                  <a:gd name="connsiteY2" fmla="*/ 348535 h 680323"/>
                  <a:gd name="connsiteX3" fmla="*/ 5910 w 822717"/>
                  <a:gd name="connsiteY3" fmla="*/ 680323 h 680323"/>
                  <a:gd name="connsiteX4" fmla="*/ 0 w 822717"/>
                  <a:gd name="connsiteY4" fmla="*/ 473663 h 680323"/>
                  <a:gd name="connsiteX0" fmla="*/ 0 w 827966"/>
                  <a:gd name="connsiteY0" fmla="*/ 473663 h 680323"/>
                  <a:gd name="connsiteX1" fmla="*/ 822677 w 827966"/>
                  <a:gd name="connsiteY1" fmla="*/ 0 h 680323"/>
                  <a:gd name="connsiteX2" fmla="*/ 827966 w 827966"/>
                  <a:gd name="connsiteY2" fmla="*/ 113212 h 680323"/>
                  <a:gd name="connsiteX3" fmla="*/ 5910 w 827966"/>
                  <a:gd name="connsiteY3" fmla="*/ 680323 h 680323"/>
                  <a:gd name="connsiteX4" fmla="*/ 0 w 827966"/>
                  <a:gd name="connsiteY4" fmla="*/ 473663 h 680323"/>
                  <a:gd name="connsiteX0" fmla="*/ 0 w 827966"/>
                  <a:gd name="connsiteY0" fmla="*/ 473663 h 680323"/>
                  <a:gd name="connsiteX1" fmla="*/ 822677 w 827966"/>
                  <a:gd name="connsiteY1" fmla="*/ 0 h 680323"/>
                  <a:gd name="connsiteX2" fmla="*/ 827966 w 827966"/>
                  <a:gd name="connsiteY2" fmla="*/ 113212 h 680323"/>
                  <a:gd name="connsiteX3" fmla="*/ 5910 w 827966"/>
                  <a:gd name="connsiteY3" fmla="*/ 680323 h 680323"/>
                  <a:gd name="connsiteX4" fmla="*/ 0 w 827966"/>
                  <a:gd name="connsiteY4" fmla="*/ 473663 h 680323"/>
                  <a:gd name="connsiteX0" fmla="*/ 0 w 827966"/>
                  <a:gd name="connsiteY0" fmla="*/ 473663 h 680323"/>
                  <a:gd name="connsiteX1" fmla="*/ 822677 w 827966"/>
                  <a:gd name="connsiteY1" fmla="*/ 0 h 680323"/>
                  <a:gd name="connsiteX2" fmla="*/ 827966 w 827966"/>
                  <a:gd name="connsiteY2" fmla="*/ 113212 h 680323"/>
                  <a:gd name="connsiteX3" fmla="*/ 5910 w 827966"/>
                  <a:gd name="connsiteY3" fmla="*/ 680323 h 680323"/>
                  <a:gd name="connsiteX4" fmla="*/ 0 w 827966"/>
                  <a:gd name="connsiteY4" fmla="*/ 473663 h 680323"/>
                  <a:gd name="connsiteX0" fmla="*/ 0 w 827966"/>
                  <a:gd name="connsiteY0" fmla="*/ 473663 h 680323"/>
                  <a:gd name="connsiteX1" fmla="*/ 822677 w 827966"/>
                  <a:gd name="connsiteY1" fmla="*/ 0 h 680323"/>
                  <a:gd name="connsiteX2" fmla="*/ 827966 w 827966"/>
                  <a:gd name="connsiteY2" fmla="*/ 113212 h 680323"/>
                  <a:gd name="connsiteX3" fmla="*/ 5910 w 827966"/>
                  <a:gd name="connsiteY3" fmla="*/ 680323 h 680323"/>
                  <a:gd name="connsiteX4" fmla="*/ 0 w 827966"/>
                  <a:gd name="connsiteY4" fmla="*/ 473663 h 680323"/>
                  <a:gd name="connsiteX0" fmla="*/ 0 w 827966"/>
                  <a:gd name="connsiteY0" fmla="*/ 487239 h 693899"/>
                  <a:gd name="connsiteX1" fmla="*/ 822677 w 827966"/>
                  <a:gd name="connsiteY1" fmla="*/ 0 h 693899"/>
                  <a:gd name="connsiteX2" fmla="*/ 827966 w 827966"/>
                  <a:gd name="connsiteY2" fmla="*/ 126788 h 693899"/>
                  <a:gd name="connsiteX3" fmla="*/ 5910 w 827966"/>
                  <a:gd name="connsiteY3" fmla="*/ 693899 h 693899"/>
                  <a:gd name="connsiteX4" fmla="*/ 0 w 827966"/>
                  <a:gd name="connsiteY4" fmla="*/ 487239 h 693899"/>
                  <a:gd name="connsiteX0" fmla="*/ 0 w 827085"/>
                  <a:gd name="connsiteY0" fmla="*/ 487239 h 693899"/>
                  <a:gd name="connsiteX1" fmla="*/ 822677 w 827085"/>
                  <a:gd name="connsiteY1" fmla="*/ 0 h 693899"/>
                  <a:gd name="connsiteX2" fmla="*/ 827085 w 827085"/>
                  <a:gd name="connsiteY2" fmla="*/ 140364 h 693899"/>
                  <a:gd name="connsiteX3" fmla="*/ 5910 w 827085"/>
                  <a:gd name="connsiteY3" fmla="*/ 693899 h 693899"/>
                  <a:gd name="connsiteX4" fmla="*/ 0 w 827085"/>
                  <a:gd name="connsiteY4" fmla="*/ 487239 h 693899"/>
                  <a:gd name="connsiteX0" fmla="*/ 0 w 827085"/>
                  <a:gd name="connsiteY0" fmla="*/ 487239 h 707476"/>
                  <a:gd name="connsiteX1" fmla="*/ 822677 w 827085"/>
                  <a:gd name="connsiteY1" fmla="*/ 0 h 707476"/>
                  <a:gd name="connsiteX2" fmla="*/ 827085 w 827085"/>
                  <a:gd name="connsiteY2" fmla="*/ 140364 h 707476"/>
                  <a:gd name="connsiteX3" fmla="*/ 4147 w 827085"/>
                  <a:gd name="connsiteY3" fmla="*/ 707476 h 707476"/>
                  <a:gd name="connsiteX4" fmla="*/ 0 w 827085"/>
                  <a:gd name="connsiteY4" fmla="*/ 487239 h 707476"/>
                  <a:gd name="connsiteX0" fmla="*/ 0 w 826644"/>
                  <a:gd name="connsiteY0" fmla="*/ 487239 h 707476"/>
                  <a:gd name="connsiteX1" fmla="*/ 822677 w 826644"/>
                  <a:gd name="connsiteY1" fmla="*/ 0 h 707476"/>
                  <a:gd name="connsiteX2" fmla="*/ 826644 w 826644"/>
                  <a:gd name="connsiteY2" fmla="*/ 169779 h 707476"/>
                  <a:gd name="connsiteX3" fmla="*/ 4147 w 826644"/>
                  <a:gd name="connsiteY3" fmla="*/ 707476 h 707476"/>
                  <a:gd name="connsiteX4" fmla="*/ 0 w 826644"/>
                  <a:gd name="connsiteY4" fmla="*/ 487239 h 707476"/>
                  <a:gd name="connsiteX0" fmla="*/ 0 w 826644"/>
                  <a:gd name="connsiteY0" fmla="*/ 487239 h 707476"/>
                  <a:gd name="connsiteX1" fmla="*/ 822677 w 826644"/>
                  <a:gd name="connsiteY1" fmla="*/ 0 h 707476"/>
                  <a:gd name="connsiteX2" fmla="*/ 826644 w 826644"/>
                  <a:gd name="connsiteY2" fmla="*/ 178830 h 707476"/>
                  <a:gd name="connsiteX3" fmla="*/ 4147 w 826644"/>
                  <a:gd name="connsiteY3" fmla="*/ 707476 h 707476"/>
                  <a:gd name="connsiteX4" fmla="*/ 0 w 826644"/>
                  <a:gd name="connsiteY4" fmla="*/ 487239 h 707476"/>
                  <a:gd name="connsiteX0" fmla="*/ 0 w 826644"/>
                  <a:gd name="connsiteY0" fmla="*/ 478188 h 698425"/>
                  <a:gd name="connsiteX1" fmla="*/ 822677 w 826644"/>
                  <a:gd name="connsiteY1" fmla="*/ 0 h 698425"/>
                  <a:gd name="connsiteX2" fmla="*/ 826644 w 826644"/>
                  <a:gd name="connsiteY2" fmla="*/ 169779 h 698425"/>
                  <a:gd name="connsiteX3" fmla="*/ 4147 w 826644"/>
                  <a:gd name="connsiteY3" fmla="*/ 698425 h 698425"/>
                  <a:gd name="connsiteX4" fmla="*/ 0 w 826644"/>
                  <a:gd name="connsiteY4" fmla="*/ 478188 h 698425"/>
                  <a:gd name="connsiteX0" fmla="*/ 0 w 843393"/>
                  <a:gd name="connsiteY0" fmla="*/ 478188 h 698425"/>
                  <a:gd name="connsiteX1" fmla="*/ 822677 w 843393"/>
                  <a:gd name="connsiteY1" fmla="*/ 0 h 698425"/>
                  <a:gd name="connsiteX2" fmla="*/ 843393 w 843393"/>
                  <a:gd name="connsiteY2" fmla="*/ 491085 h 698425"/>
                  <a:gd name="connsiteX3" fmla="*/ 4147 w 843393"/>
                  <a:gd name="connsiteY3" fmla="*/ 698425 h 698425"/>
                  <a:gd name="connsiteX4" fmla="*/ 0 w 843393"/>
                  <a:gd name="connsiteY4" fmla="*/ 478188 h 698425"/>
                  <a:gd name="connsiteX0" fmla="*/ 0 w 843393"/>
                  <a:gd name="connsiteY0" fmla="*/ 129730 h 349967"/>
                  <a:gd name="connsiteX1" fmla="*/ 841189 w 843393"/>
                  <a:gd name="connsiteY1" fmla="*/ 0 h 349967"/>
                  <a:gd name="connsiteX2" fmla="*/ 843393 w 843393"/>
                  <a:gd name="connsiteY2" fmla="*/ 142627 h 349967"/>
                  <a:gd name="connsiteX3" fmla="*/ 4147 w 843393"/>
                  <a:gd name="connsiteY3" fmla="*/ 349967 h 349967"/>
                  <a:gd name="connsiteX4" fmla="*/ 0 w 843393"/>
                  <a:gd name="connsiteY4" fmla="*/ 129730 h 349967"/>
                  <a:gd name="connsiteX0" fmla="*/ 633 w 839618"/>
                  <a:gd name="connsiteY0" fmla="*/ 0 h 378628"/>
                  <a:gd name="connsiteX1" fmla="*/ 837414 w 839618"/>
                  <a:gd name="connsiteY1" fmla="*/ 28661 h 378628"/>
                  <a:gd name="connsiteX2" fmla="*/ 839618 w 839618"/>
                  <a:gd name="connsiteY2" fmla="*/ 171288 h 378628"/>
                  <a:gd name="connsiteX3" fmla="*/ 372 w 839618"/>
                  <a:gd name="connsiteY3" fmla="*/ 378628 h 378628"/>
                  <a:gd name="connsiteX4" fmla="*/ 633 w 839618"/>
                  <a:gd name="connsiteY4" fmla="*/ 0 h 378628"/>
                  <a:gd name="connsiteX0" fmla="*/ 0 w 838985"/>
                  <a:gd name="connsiteY0" fmla="*/ 0 h 171288"/>
                  <a:gd name="connsiteX1" fmla="*/ 836781 w 838985"/>
                  <a:gd name="connsiteY1" fmla="*/ 28661 h 171288"/>
                  <a:gd name="connsiteX2" fmla="*/ 838985 w 838985"/>
                  <a:gd name="connsiteY2" fmla="*/ 171288 h 171288"/>
                  <a:gd name="connsiteX3" fmla="*/ 5910 w 838985"/>
                  <a:gd name="connsiteY3" fmla="*/ 98051 h 171288"/>
                  <a:gd name="connsiteX4" fmla="*/ 0 w 838985"/>
                  <a:gd name="connsiteY4" fmla="*/ 0 h 171288"/>
                  <a:gd name="connsiteX0" fmla="*/ 0 w 838544"/>
                  <a:gd name="connsiteY0" fmla="*/ 0 h 178076"/>
                  <a:gd name="connsiteX1" fmla="*/ 836781 w 838544"/>
                  <a:gd name="connsiteY1" fmla="*/ 28661 h 178076"/>
                  <a:gd name="connsiteX2" fmla="*/ 838544 w 838544"/>
                  <a:gd name="connsiteY2" fmla="*/ 178076 h 178076"/>
                  <a:gd name="connsiteX3" fmla="*/ 5910 w 838544"/>
                  <a:gd name="connsiteY3" fmla="*/ 98051 h 178076"/>
                  <a:gd name="connsiteX4" fmla="*/ 0 w 838544"/>
                  <a:gd name="connsiteY4" fmla="*/ 0 h 178076"/>
                  <a:gd name="connsiteX0" fmla="*/ 0 w 838544"/>
                  <a:gd name="connsiteY0" fmla="*/ 0 h 178076"/>
                  <a:gd name="connsiteX1" fmla="*/ 836781 w 838544"/>
                  <a:gd name="connsiteY1" fmla="*/ 8296 h 178076"/>
                  <a:gd name="connsiteX2" fmla="*/ 838544 w 838544"/>
                  <a:gd name="connsiteY2" fmla="*/ 178076 h 178076"/>
                  <a:gd name="connsiteX3" fmla="*/ 5910 w 838544"/>
                  <a:gd name="connsiteY3" fmla="*/ 98051 h 178076"/>
                  <a:gd name="connsiteX4" fmla="*/ 0 w 838544"/>
                  <a:gd name="connsiteY4" fmla="*/ 0 h 178076"/>
                  <a:gd name="connsiteX0" fmla="*/ 0 w 838544"/>
                  <a:gd name="connsiteY0" fmla="*/ 0 h 178076"/>
                  <a:gd name="connsiteX1" fmla="*/ 836781 w 838544"/>
                  <a:gd name="connsiteY1" fmla="*/ 8296 h 178076"/>
                  <a:gd name="connsiteX2" fmla="*/ 838544 w 838544"/>
                  <a:gd name="connsiteY2" fmla="*/ 178076 h 178076"/>
                  <a:gd name="connsiteX3" fmla="*/ 5910 w 838544"/>
                  <a:gd name="connsiteY3" fmla="*/ 111627 h 178076"/>
                  <a:gd name="connsiteX4" fmla="*/ 0 w 838544"/>
                  <a:gd name="connsiteY4" fmla="*/ 0 h 178076"/>
                  <a:gd name="connsiteX0" fmla="*/ 0 w 833696"/>
                  <a:gd name="connsiteY0" fmla="*/ 0 h 175814"/>
                  <a:gd name="connsiteX1" fmla="*/ 831933 w 833696"/>
                  <a:gd name="connsiteY1" fmla="*/ 6034 h 175814"/>
                  <a:gd name="connsiteX2" fmla="*/ 833696 w 833696"/>
                  <a:gd name="connsiteY2" fmla="*/ 175814 h 175814"/>
                  <a:gd name="connsiteX3" fmla="*/ 1062 w 833696"/>
                  <a:gd name="connsiteY3" fmla="*/ 109365 h 175814"/>
                  <a:gd name="connsiteX4" fmla="*/ 0 w 833696"/>
                  <a:gd name="connsiteY4" fmla="*/ 0 h 175814"/>
                  <a:gd name="connsiteX0" fmla="*/ 0 w 833696"/>
                  <a:gd name="connsiteY0" fmla="*/ 0 h 175814"/>
                  <a:gd name="connsiteX1" fmla="*/ 831933 w 833696"/>
                  <a:gd name="connsiteY1" fmla="*/ 6034 h 175814"/>
                  <a:gd name="connsiteX2" fmla="*/ 833696 w 833696"/>
                  <a:gd name="connsiteY2" fmla="*/ 175814 h 175814"/>
                  <a:gd name="connsiteX3" fmla="*/ 1503 w 833696"/>
                  <a:gd name="connsiteY3" fmla="*/ 122942 h 175814"/>
                  <a:gd name="connsiteX4" fmla="*/ 0 w 833696"/>
                  <a:gd name="connsiteY4" fmla="*/ 0 h 175814"/>
                  <a:gd name="connsiteX0" fmla="*/ 0 w 832815"/>
                  <a:gd name="connsiteY0" fmla="*/ 0 h 171288"/>
                  <a:gd name="connsiteX1" fmla="*/ 831933 w 832815"/>
                  <a:gd name="connsiteY1" fmla="*/ 6034 h 171288"/>
                  <a:gd name="connsiteX2" fmla="*/ 832815 w 832815"/>
                  <a:gd name="connsiteY2" fmla="*/ 171288 h 171288"/>
                  <a:gd name="connsiteX3" fmla="*/ 1503 w 832815"/>
                  <a:gd name="connsiteY3" fmla="*/ 122942 h 171288"/>
                  <a:gd name="connsiteX4" fmla="*/ 0 w 832815"/>
                  <a:gd name="connsiteY4" fmla="*/ 0 h 171288"/>
                  <a:gd name="connsiteX0" fmla="*/ 0 w 832815"/>
                  <a:gd name="connsiteY0" fmla="*/ 7542 h 178830"/>
                  <a:gd name="connsiteX1" fmla="*/ 831051 w 832815"/>
                  <a:gd name="connsiteY1" fmla="*/ 0 h 178830"/>
                  <a:gd name="connsiteX2" fmla="*/ 832815 w 832815"/>
                  <a:gd name="connsiteY2" fmla="*/ 178830 h 178830"/>
                  <a:gd name="connsiteX3" fmla="*/ 1503 w 832815"/>
                  <a:gd name="connsiteY3" fmla="*/ 130484 h 178830"/>
                  <a:gd name="connsiteX4" fmla="*/ 0 w 832815"/>
                  <a:gd name="connsiteY4" fmla="*/ 7542 h 178830"/>
                  <a:gd name="connsiteX0" fmla="*/ 4841 w 831485"/>
                  <a:gd name="connsiteY0" fmla="*/ 48270 h 178830"/>
                  <a:gd name="connsiteX1" fmla="*/ 829721 w 831485"/>
                  <a:gd name="connsiteY1" fmla="*/ 0 h 178830"/>
                  <a:gd name="connsiteX2" fmla="*/ 831485 w 831485"/>
                  <a:gd name="connsiteY2" fmla="*/ 178830 h 178830"/>
                  <a:gd name="connsiteX3" fmla="*/ 173 w 831485"/>
                  <a:gd name="connsiteY3" fmla="*/ 130484 h 178830"/>
                  <a:gd name="connsiteX4" fmla="*/ 4841 w 831485"/>
                  <a:gd name="connsiteY4" fmla="*/ 48270 h 178830"/>
                  <a:gd name="connsiteX0" fmla="*/ 4841 w 831485"/>
                  <a:gd name="connsiteY0" fmla="*/ 7542 h 138102"/>
                  <a:gd name="connsiteX1" fmla="*/ 829721 w 831485"/>
                  <a:gd name="connsiteY1" fmla="*/ 0 h 138102"/>
                  <a:gd name="connsiteX2" fmla="*/ 831485 w 831485"/>
                  <a:gd name="connsiteY2" fmla="*/ 138102 h 138102"/>
                  <a:gd name="connsiteX3" fmla="*/ 173 w 831485"/>
                  <a:gd name="connsiteY3" fmla="*/ 89756 h 138102"/>
                  <a:gd name="connsiteX4" fmla="*/ 4841 w 831485"/>
                  <a:gd name="connsiteY4" fmla="*/ 7542 h 138102"/>
                  <a:gd name="connsiteX0" fmla="*/ 4841 w 831485"/>
                  <a:gd name="connsiteY0" fmla="*/ 7542 h 89756"/>
                  <a:gd name="connsiteX1" fmla="*/ 829721 w 831485"/>
                  <a:gd name="connsiteY1" fmla="*/ 0 h 89756"/>
                  <a:gd name="connsiteX2" fmla="*/ 831485 w 831485"/>
                  <a:gd name="connsiteY2" fmla="*/ 83797 h 89756"/>
                  <a:gd name="connsiteX3" fmla="*/ 173 w 831485"/>
                  <a:gd name="connsiteY3" fmla="*/ 89756 h 89756"/>
                  <a:gd name="connsiteX4" fmla="*/ 4841 w 831485"/>
                  <a:gd name="connsiteY4" fmla="*/ 7542 h 89756"/>
                  <a:gd name="connsiteX0" fmla="*/ 0 w 826644"/>
                  <a:gd name="connsiteY0" fmla="*/ 7542 h 83797"/>
                  <a:gd name="connsiteX1" fmla="*/ 824880 w 826644"/>
                  <a:gd name="connsiteY1" fmla="*/ 0 h 83797"/>
                  <a:gd name="connsiteX2" fmla="*/ 826644 w 826644"/>
                  <a:gd name="connsiteY2" fmla="*/ 83797 h 83797"/>
                  <a:gd name="connsiteX3" fmla="*/ 621 w 826644"/>
                  <a:gd name="connsiteY3" fmla="*/ 78443 h 83797"/>
                  <a:gd name="connsiteX4" fmla="*/ 0 w 826644"/>
                  <a:gd name="connsiteY4" fmla="*/ 7542 h 83797"/>
                  <a:gd name="connsiteX0" fmla="*/ 2699 w 826258"/>
                  <a:gd name="connsiteY0" fmla="*/ 34694 h 83797"/>
                  <a:gd name="connsiteX1" fmla="*/ 824494 w 826258"/>
                  <a:gd name="connsiteY1" fmla="*/ 0 h 83797"/>
                  <a:gd name="connsiteX2" fmla="*/ 826258 w 826258"/>
                  <a:gd name="connsiteY2" fmla="*/ 83797 h 83797"/>
                  <a:gd name="connsiteX3" fmla="*/ 235 w 826258"/>
                  <a:gd name="connsiteY3" fmla="*/ 78443 h 83797"/>
                  <a:gd name="connsiteX4" fmla="*/ 2699 w 826258"/>
                  <a:gd name="connsiteY4" fmla="*/ 34694 h 83797"/>
                  <a:gd name="connsiteX0" fmla="*/ 2699 w 826258"/>
                  <a:gd name="connsiteY0" fmla="*/ 16593 h 83797"/>
                  <a:gd name="connsiteX1" fmla="*/ 824494 w 826258"/>
                  <a:gd name="connsiteY1" fmla="*/ 0 h 83797"/>
                  <a:gd name="connsiteX2" fmla="*/ 826258 w 826258"/>
                  <a:gd name="connsiteY2" fmla="*/ 83797 h 83797"/>
                  <a:gd name="connsiteX3" fmla="*/ 235 w 826258"/>
                  <a:gd name="connsiteY3" fmla="*/ 78443 h 83797"/>
                  <a:gd name="connsiteX4" fmla="*/ 2699 w 826258"/>
                  <a:gd name="connsiteY4" fmla="*/ 16593 h 83797"/>
                  <a:gd name="connsiteX0" fmla="*/ 1858 w 825417"/>
                  <a:gd name="connsiteY0" fmla="*/ 16593 h 83797"/>
                  <a:gd name="connsiteX1" fmla="*/ 823653 w 825417"/>
                  <a:gd name="connsiteY1" fmla="*/ 0 h 83797"/>
                  <a:gd name="connsiteX2" fmla="*/ 825417 w 825417"/>
                  <a:gd name="connsiteY2" fmla="*/ 83797 h 83797"/>
                  <a:gd name="connsiteX3" fmla="*/ 276 w 825417"/>
                  <a:gd name="connsiteY3" fmla="*/ 67129 h 83797"/>
                  <a:gd name="connsiteX4" fmla="*/ 1858 w 825417"/>
                  <a:gd name="connsiteY4" fmla="*/ 16593 h 83797"/>
                  <a:gd name="connsiteX0" fmla="*/ 1858 w 825417"/>
                  <a:gd name="connsiteY0" fmla="*/ 16593 h 83797"/>
                  <a:gd name="connsiteX1" fmla="*/ 823653 w 825417"/>
                  <a:gd name="connsiteY1" fmla="*/ 0 h 83797"/>
                  <a:gd name="connsiteX2" fmla="*/ 825417 w 825417"/>
                  <a:gd name="connsiteY2" fmla="*/ 83797 h 83797"/>
                  <a:gd name="connsiteX3" fmla="*/ 276 w 825417"/>
                  <a:gd name="connsiteY3" fmla="*/ 76180 h 83797"/>
                  <a:gd name="connsiteX4" fmla="*/ 1858 w 825417"/>
                  <a:gd name="connsiteY4" fmla="*/ 16593 h 83797"/>
                  <a:gd name="connsiteX0" fmla="*/ 1582 w 825141"/>
                  <a:gd name="connsiteY0" fmla="*/ 16593 h 83797"/>
                  <a:gd name="connsiteX1" fmla="*/ 823377 w 825141"/>
                  <a:gd name="connsiteY1" fmla="*/ 0 h 83797"/>
                  <a:gd name="connsiteX2" fmla="*/ 825141 w 825141"/>
                  <a:gd name="connsiteY2" fmla="*/ 83797 h 83797"/>
                  <a:gd name="connsiteX3" fmla="*/ 0 w 825141"/>
                  <a:gd name="connsiteY3" fmla="*/ 76180 h 83797"/>
                  <a:gd name="connsiteX4" fmla="*/ 1582 w 825141"/>
                  <a:gd name="connsiteY4" fmla="*/ 16593 h 83797"/>
                  <a:gd name="connsiteX0" fmla="*/ 133 w 825455"/>
                  <a:gd name="connsiteY0" fmla="*/ 14329 h 83797"/>
                  <a:gd name="connsiteX1" fmla="*/ 823691 w 825455"/>
                  <a:gd name="connsiteY1" fmla="*/ 0 h 83797"/>
                  <a:gd name="connsiteX2" fmla="*/ 825455 w 825455"/>
                  <a:gd name="connsiteY2" fmla="*/ 83797 h 83797"/>
                  <a:gd name="connsiteX3" fmla="*/ 314 w 825455"/>
                  <a:gd name="connsiteY3" fmla="*/ 76180 h 83797"/>
                  <a:gd name="connsiteX4" fmla="*/ 133 w 825455"/>
                  <a:gd name="connsiteY4" fmla="*/ 14329 h 83797"/>
                  <a:gd name="connsiteX0" fmla="*/ 133 w 825455"/>
                  <a:gd name="connsiteY0" fmla="*/ 14329 h 106425"/>
                  <a:gd name="connsiteX1" fmla="*/ 823691 w 825455"/>
                  <a:gd name="connsiteY1" fmla="*/ 0 h 106425"/>
                  <a:gd name="connsiteX2" fmla="*/ 825455 w 825455"/>
                  <a:gd name="connsiteY2" fmla="*/ 106425 h 106425"/>
                  <a:gd name="connsiteX3" fmla="*/ 314 w 825455"/>
                  <a:gd name="connsiteY3" fmla="*/ 76180 h 106425"/>
                  <a:gd name="connsiteX4" fmla="*/ 133 w 825455"/>
                  <a:gd name="connsiteY4" fmla="*/ 14329 h 106425"/>
                  <a:gd name="connsiteX0" fmla="*/ 133 w 825455"/>
                  <a:gd name="connsiteY0" fmla="*/ 752 h 92848"/>
                  <a:gd name="connsiteX1" fmla="*/ 823691 w 825455"/>
                  <a:gd name="connsiteY1" fmla="*/ 0 h 92848"/>
                  <a:gd name="connsiteX2" fmla="*/ 825455 w 825455"/>
                  <a:gd name="connsiteY2" fmla="*/ 92848 h 92848"/>
                  <a:gd name="connsiteX3" fmla="*/ 314 w 825455"/>
                  <a:gd name="connsiteY3" fmla="*/ 62603 h 92848"/>
                  <a:gd name="connsiteX4" fmla="*/ 133 w 825455"/>
                  <a:gd name="connsiteY4" fmla="*/ 752 h 92848"/>
                  <a:gd name="connsiteX0" fmla="*/ 133 w 825455"/>
                  <a:gd name="connsiteY0" fmla="*/ 5277 h 97373"/>
                  <a:gd name="connsiteX1" fmla="*/ 824573 w 825455"/>
                  <a:gd name="connsiteY1" fmla="*/ 0 h 97373"/>
                  <a:gd name="connsiteX2" fmla="*/ 825455 w 825455"/>
                  <a:gd name="connsiteY2" fmla="*/ 97373 h 97373"/>
                  <a:gd name="connsiteX3" fmla="*/ 314 w 825455"/>
                  <a:gd name="connsiteY3" fmla="*/ 67128 h 97373"/>
                  <a:gd name="connsiteX4" fmla="*/ 133 w 825455"/>
                  <a:gd name="connsiteY4" fmla="*/ 5277 h 97373"/>
                  <a:gd name="connsiteX0" fmla="*/ 133 w 825455"/>
                  <a:gd name="connsiteY0" fmla="*/ 7539 h 99635"/>
                  <a:gd name="connsiteX1" fmla="*/ 824132 w 825455"/>
                  <a:gd name="connsiteY1" fmla="*/ 0 h 99635"/>
                  <a:gd name="connsiteX2" fmla="*/ 825455 w 825455"/>
                  <a:gd name="connsiteY2" fmla="*/ 99635 h 99635"/>
                  <a:gd name="connsiteX3" fmla="*/ 314 w 825455"/>
                  <a:gd name="connsiteY3" fmla="*/ 69390 h 99635"/>
                  <a:gd name="connsiteX4" fmla="*/ 133 w 825455"/>
                  <a:gd name="connsiteY4" fmla="*/ 7539 h 9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455" h="99635">
                    <a:moveTo>
                      <a:pt x="133" y="7539"/>
                    </a:moveTo>
                    <a:lnTo>
                      <a:pt x="824132" y="0"/>
                    </a:lnTo>
                    <a:cubicBezTo>
                      <a:pt x="825454" y="56593"/>
                      <a:pt x="824133" y="43042"/>
                      <a:pt x="825455" y="99635"/>
                    </a:cubicBezTo>
                    <a:lnTo>
                      <a:pt x="314" y="69390"/>
                    </a:lnTo>
                    <a:cubicBezTo>
                      <a:pt x="841" y="49528"/>
                      <a:pt x="-394" y="27401"/>
                      <a:pt x="133" y="7539"/>
                    </a:cubicBez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6" name="Freihandform 60">
                <a:extLst>
                  <a:ext uri="{FF2B5EF4-FFF2-40B4-BE49-F238E27FC236}">
                    <a16:creationId xmlns:a16="http://schemas.microsoft.com/office/drawing/2014/main" id="{8FADBB4D-89B7-6DBC-53F8-0791B3B49E06}"/>
                  </a:ext>
                </a:extLst>
              </p:cNvPr>
              <p:cNvSpPr/>
              <p:nvPr/>
            </p:nvSpPr>
            <p:spPr bwMode="auto">
              <a:xfrm flipH="1">
                <a:off x="5955583" y="2528843"/>
                <a:ext cx="2219037" cy="149828"/>
              </a:xfrm>
              <a:custGeom>
                <a:avLst/>
                <a:gdLst>
                  <a:gd name="connsiteX0" fmla="*/ 0 w 809625"/>
                  <a:gd name="connsiteY0" fmla="*/ 195263 h 195263"/>
                  <a:gd name="connsiteX1" fmla="*/ 809625 w 809625"/>
                  <a:gd name="connsiteY1" fmla="*/ 0 h 195263"/>
                  <a:gd name="connsiteX2" fmla="*/ 809625 w 809625"/>
                  <a:gd name="connsiteY2" fmla="*/ 40482 h 195263"/>
                  <a:gd name="connsiteX3" fmla="*/ 0 w 809625"/>
                  <a:gd name="connsiteY3" fmla="*/ 195263 h 195263"/>
                  <a:gd name="connsiteX0" fmla="*/ 0 w 809625"/>
                  <a:gd name="connsiteY0" fmla="*/ 195263 h 195263"/>
                  <a:gd name="connsiteX1" fmla="*/ 809625 w 809625"/>
                  <a:gd name="connsiteY1" fmla="*/ 0 h 195263"/>
                  <a:gd name="connsiteX2" fmla="*/ 809625 w 809625"/>
                  <a:gd name="connsiteY2" fmla="*/ 40482 h 195263"/>
                  <a:gd name="connsiteX3" fmla="*/ 250032 w 809625"/>
                  <a:gd name="connsiteY3" fmla="*/ 147638 h 195263"/>
                  <a:gd name="connsiteX4" fmla="*/ 0 w 809625"/>
                  <a:gd name="connsiteY4" fmla="*/ 195263 h 195263"/>
                  <a:gd name="connsiteX0" fmla="*/ 9524 w 819149"/>
                  <a:gd name="connsiteY0" fmla="*/ 195263 h 235744"/>
                  <a:gd name="connsiteX1" fmla="*/ 819149 w 819149"/>
                  <a:gd name="connsiteY1" fmla="*/ 0 h 235744"/>
                  <a:gd name="connsiteX2" fmla="*/ 819149 w 819149"/>
                  <a:gd name="connsiteY2" fmla="*/ 40482 h 235744"/>
                  <a:gd name="connsiteX3" fmla="*/ 0 w 819149"/>
                  <a:gd name="connsiteY3" fmla="*/ 235744 h 235744"/>
                  <a:gd name="connsiteX4" fmla="*/ 9524 w 819149"/>
                  <a:gd name="connsiteY4" fmla="*/ 195263 h 235744"/>
                  <a:gd name="connsiteX0" fmla="*/ 9524 w 819149"/>
                  <a:gd name="connsiteY0" fmla="*/ 195263 h 235744"/>
                  <a:gd name="connsiteX1" fmla="*/ 819149 w 819149"/>
                  <a:gd name="connsiteY1" fmla="*/ 0 h 235744"/>
                  <a:gd name="connsiteX2" fmla="*/ 819149 w 819149"/>
                  <a:gd name="connsiteY2" fmla="*/ 49550 h 235744"/>
                  <a:gd name="connsiteX3" fmla="*/ 0 w 819149"/>
                  <a:gd name="connsiteY3" fmla="*/ 235744 h 235744"/>
                  <a:gd name="connsiteX4" fmla="*/ 9524 w 819149"/>
                  <a:gd name="connsiteY4" fmla="*/ 195263 h 235744"/>
                  <a:gd name="connsiteX0" fmla="*/ 9524 w 819149"/>
                  <a:gd name="connsiteY0" fmla="*/ 195263 h 247833"/>
                  <a:gd name="connsiteX1" fmla="*/ 819149 w 819149"/>
                  <a:gd name="connsiteY1" fmla="*/ 0 h 247833"/>
                  <a:gd name="connsiteX2" fmla="*/ 819149 w 819149"/>
                  <a:gd name="connsiteY2" fmla="*/ 49550 h 247833"/>
                  <a:gd name="connsiteX3" fmla="*/ 0 w 819149"/>
                  <a:gd name="connsiteY3" fmla="*/ 247833 h 247833"/>
                  <a:gd name="connsiteX4" fmla="*/ 9524 w 819149"/>
                  <a:gd name="connsiteY4" fmla="*/ 195263 h 247833"/>
                  <a:gd name="connsiteX0" fmla="*/ 9524 w 819149"/>
                  <a:gd name="connsiteY0" fmla="*/ 208863 h 261433"/>
                  <a:gd name="connsiteX1" fmla="*/ 819149 w 819149"/>
                  <a:gd name="connsiteY1" fmla="*/ 0 h 261433"/>
                  <a:gd name="connsiteX2" fmla="*/ 819149 w 819149"/>
                  <a:gd name="connsiteY2" fmla="*/ 63150 h 261433"/>
                  <a:gd name="connsiteX3" fmla="*/ 0 w 819149"/>
                  <a:gd name="connsiteY3" fmla="*/ 261433 h 261433"/>
                  <a:gd name="connsiteX4" fmla="*/ 9524 w 819149"/>
                  <a:gd name="connsiteY4" fmla="*/ 208863 h 261433"/>
                  <a:gd name="connsiteX0" fmla="*/ 4762 w 819149"/>
                  <a:gd name="connsiteY0" fmla="*/ 192996 h 261433"/>
                  <a:gd name="connsiteX1" fmla="*/ 819149 w 819149"/>
                  <a:gd name="connsiteY1" fmla="*/ 0 h 261433"/>
                  <a:gd name="connsiteX2" fmla="*/ 819149 w 819149"/>
                  <a:gd name="connsiteY2" fmla="*/ 63150 h 261433"/>
                  <a:gd name="connsiteX3" fmla="*/ 0 w 819149"/>
                  <a:gd name="connsiteY3" fmla="*/ 261433 h 261433"/>
                  <a:gd name="connsiteX4" fmla="*/ 4762 w 819149"/>
                  <a:gd name="connsiteY4" fmla="*/ 192996 h 261433"/>
                  <a:gd name="connsiteX0" fmla="*/ 0 w 819150"/>
                  <a:gd name="connsiteY0" fmla="*/ 190730 h 261433"/>
                  <a:gd name="connsiteX1" fmla="*/ 819150 w 819150"/>
                  <a:gd name="connsiteY1" fmla="*/ 0 h 261433"/>
                  <a:gd name="connsiteX2" fmla="*/ 819150 w 819150"/>
                  <a:gd name="connsiteY2" fmla="*/ 63150 h 261433"/>
                  <a:gd name="connsiteX3" fmla="*/ 1 w 819150"/>
                  <a:gd name="connsiteY3" fmla="*/ 261433 h 261433"/>
                  <a:gd name="connsiteX4" fmla="*/ 0 w 819150"/>
                  <a:gd name="connsiteY4" fmla="*/ 190730 h 261433"/>
                  <a:gd name="connsiteX0" fmla="*/ 0 w 819150"/>
                  <a:gd name="connsiteY0" fmla="*/ 190730 h 336237"/>
                  <a:gd name="connsiteX1" fmla="*/ 819150 w 819150"/>
                  <a:gd name="connsiteY1" fmla="*/ 0 h 336237"/>
                  <a:gd name="connsiteX2" fmla="*/ 819150 w 819150"/>
                  <a:gd name="connsiteY2" fmla="*/ 63150 h 336237"/>
                  <a:gd name="connsiteX3" fmla="*/ 1 w 819150"/>
                  <a:gd name="connsiteY3" fmla="*/ 336237 h 336237"/>
                  <a:gd name="connsiteX4" fmla="*/ 0 w 819150"/>
                  <a:gd name="connsiteY4" fmla="*/ 190730 h 336237"/>
                  <a:gd name="connsiteX0" fmla="*/ 0 w 819150"/>
                  <a:gd name="connsiteY0" fmla="*/ 190730 h 336237"/>
                  <a:gd name="connsiteX1" fmla="*/ 819150 w 819150"/>
                  <a:gd name="connsiteY1" fmla="*/ 0 h 336237"/>
                  <a:gd name="connsiteX2" fmla="*/ 819150 w 819150"/>
                  <a:gd name="connsiteY2" fmla="*/ 115285 h 336237"/>
                  <a:gd name="connsiteX3" fmla="*/ 1 w 819150"/>
                  <a:gd name="connsiteY3" fmla="*/ 336237 h 336237"/>
                  <a:gd name="connsiteX4" fmla="*/ 0 w 819150"/>
                  <a:gd name="connsiteY4" fmla="*/ 190730 h 336237"/>
                  <a:gd name="connsiteX0" fmla="*/ 0 w 819150"/>
                  <a:gd name="connsiteY0" fmla="*/ 190730 h 422374"/>
                  <a:gd name="connsiteX1" fmla="*/ 819150 w 819150"/>
                  <a:gd name="connsiteY1" fmla="*/ 0 h 422374"/>
                  <a:gd name="connsiteX2" fmla="*/ 819150 w 819150"/>
                  <a:gd name="connsiteY2" fmla="*/ 115285 h 422374"/>
                  <a:gd name="connsiteX3" fmla="*/ 2383 w 819150"/>
                  <a:gd name="connsiteY3" fmla="*/ 422374 h 422374"/>
                  <a:gd name="connsiteX4" fmla="*/ 0 w 819150"/>
                  <a:gd name="connsiteY4" fmla="*/ 190730 h 422374"/>
                  <a:gd name="connsiteX0" fmla="*/ 0 w 821531"/>
                  <a:gd name="connsiteY0" fmla="*/ 190730 h 422374"/>
                  <a:gd name="connsiteX1" fmla="*/ 819150 w 821531"/>
                  <a:gd name="connsiteY1" fmla="*/ 0 h 422374"/>
                  <a:gd name="connsiteX2" fmla="*/ 821531 w 821531"/>
                  <a:gd name="connsiteY2" fmla="*/ 221823 h 422374"/>
                  <a:gd name="connsiteX3" fmla="*/ 2383 w 821531"/>
                  <a:gd name="connsiteY3" fmla="*/ 422374 h 422374"/>
                  <a:gd name="connsiteX4" fmla="*/ 0 w 821531"/>
                  <a:gd name="connsiteY4" fmla="*/ 190730 h 422374"/>
                  <a:gd name="connsiteX0" fmla="*/ 0 w 819255"/>
                  <a:gd name="connsiteY0" fmla="*/ 190730 h 422374"/>
                  <a:gd name="connsiteX1" fmla="*/ 819150 w 819255"/>
                  <a:gd name="connsiteY1" fmla="*/ 0 h 422374"/>
                  <a:gd name="connsiteX2" fmla="*/ 816769 w 819255"/>
                  <a:gd name="connsiteY2" fmla="*/ 221823 h 422374"/>
                  <a:gd name="connsiteX3" fmla="*/ 2383 w 819255"/>
                  <a:gd name="connsiteY3" fmla="*/ 422374 h 422374"/>
                  <a:gd name="connsiteX4" fmla="*/ 0 w 819255"/>
                  <a:gd name="connsiteY4" fmla="*/ 190730 h 422374"/>
                  <a:gd name="connsiteX0" fmla="*/ 0 w 819379"/>
                  <a:gd name="connsiteY0" fmla="*/ 190730 h 422374"/>
                  <a:gd name="connsiteX1" fmla="*/ 819150 w 819379"/>
                  <a:gd name="connsiteY1" fmla="*/ 0 h 422374"/>
                  <a:gd name="connsiteX2" fmla="*/ 819150 w 819379"/>
                  <a:gd name="connsiteY2" fmla="*/ 221823 h 422374"/>
                  <a:gd name="connsiteX3" fmla="*/ 2383 w 819379"/>
                  <a:gd name="connsiteY3" fmla="*/ 422374 h 422374"/>
                  <a:gd name="connsiteX4" fmla="*/ 0 w 819379"/>
                  <a:gd name="connsiteY4" fmla="*/ 190730 h 422374"/>
                  <a:gd name="connsiteX0" fmla="*/ 0 w 819379"/>
                  <a:gd name="connsiteY0" fmla="*/ 190730 h 553611"/>
                  <a:gd name="connsiteX1" fmla="*/ 819150 w 819379"/>
                  <a:gd name="connsiteY1" fmla="*/ 0 h 553611"/>
                  <a:gd name="connsiteX2" fmla="*/ 819150 w 819379"/>
                  <a:gd name="connsiteY2" fmla="*/ 221823 h 553611"/>
                  <a:gd name="connsiteX3" fmla="*/ 12080 w 819379"/>
                  <a:gd name="connsiteY3" fmla="*/ 553611 h 553611"/>
                  <a:gd name="connsiteX4" fmla="*/ 0 w 819379"/>
                  <a:gd name="connsiteY4" fmla="*/ 190730 h 553611"/>
                  <a:gd name="connsiteX0" fmla="*/ 59548 w 878927"/>
                  <a:gd name="connsiteY0" fmla="*/ 190730 h 553611"/>
                  <a:gd name="connsiteX1" fmla="*/ 878698 w 878927"/>
                  <a:gd name="connsiteY1" fmla="*/ 0 h 553611"/>
                  <a:gd name="connsiteX2" fmla="*/ 878698 w 878927"/>
                  <a:gd name="connsiteY2" fmla="*/ 221823 h 553611"/>
                  <a:gd name="connsiteX3" fmla="*/ 71628 w 878927"/>
                  <a:gd name="connsiteY3" fmla="*/ 553611 h 553611"/>
                  <a:gd name="connsiteX4" fmla="*/ 65718 w 878927"/>
                  <a:gd name="connsiteY4" fmla="*/ 346951 h 553611"/>
                  <a:gd name="connsiteX5" fmla="*/ 59548 w 878927"/>
                  <a:gd name="connsiteY5" fmla="*/ 190730 h 553611"/>
                  <a:gd name="connsiteX0" fmla="*/ 98717 w 911926"/>
                  <a:gd name="connsiteY0" fmla="*/ 346951 h 553611"/>
                  <a:gd name="connsiteX1" fmla="*/ 911697 w 911926"/>
                  <a:gd name="connsiteY1" fmla="*/ 0 h 553611"/>
                  <a:gd name="connsiteX2" fmla="*/ 911697 w 911926"/>
                  <a:gd name="connsiteY2" fmla="*/ 221823 h 553611"/>
                  <a:gd name="connsiteX3" fmla="*/ 104627 w 911926"/>
                  <a:gd name="connsiteY3" fmla="*/ 553611 h 553611"/>
                  <a:gd name="connsiteX4" fmla="*/ 98717 w 911926"/>
                  <a:gd name="connsiteY4" fmla="*/ 346951 h 553611"/>
                  <a:gd name="connsiteX0" fmla="*/ 0 w 813209"/>
                  <a:gd name="connsiteY0" fmla="*/ 346951 h 553611"/>
                  <a:gd name="connsiteX1" fmla="*/ 812980 w 813209"/>
                  <a:gd name="connsiteY1" fmla="*/ 0 h 553611"/>
                  <a:gd name="connsiteX2" fmla="*/ 812980 w 813209"/>
                  <a:gd name="connsiteY2" fmla="*/ 221823 h 553611"/>
                  <a:gd name="connsiteX3" fmla="*/ 5910 w 813209"/>
                  <a:gd name="connsiteY3" fmla="*/ 553611 h 553611"/>
                  <a:gd name="connsiteX4" fmla="*/ 0 w 813209"/>
                  <a:gd name="connsiteY4" fmla="*/ 346951 h 553611"/>
                  <a:gd name="connsiteX0" fmla="*/ 0 w 822717"/>
                  <a:gd name="connsiteY0" fmla="*/ 473663 h 680323"/>
                  <a:gd name="connsiteX1" fmla="*/ 822677 w 822717"/>
                  <a:gd name="connsiteY1" fmla="*/ 0 h 680323"/>
                  <a:gd name="connsiteX2" fmla="*/ 812980 w 822717"/>
                  <a:gd name="connsiteY2" fmla="*/ 348535 h 680323"/>
                  <a:gd name="connsiteX3" fmla="*/ 5910 w 822717"/>
                  <a:gd name="connsiteY3" fmla="*/ 680323 h 680323"/>
                  <a:gd name="connsiteX4" fmla="*/ 0 w 822717"/>
                  <a:gd name="connsiteY4" fmla="*/ 473663 h 680323"/>
                  <a:gd name="connsiteX0" fmla="*/ 0 w 827966"/>
                  <a:gd name="connsiteY0" fmla="*/ 473663 h 680323"/>
                  <a:gd name="connsiteX1" fmla="*/ 822677 w 827966"/>
                  <a:gd name="connsiteY1" fmla="*/ 0 h 680323"/>
                  <a:gd name="connsiteX2" fmla="*/ 827966 w 827966"/>
                  <a:gd name="connsiteY2" fmla="*/ 113212 h 680323"/>
                  <a:gd name="connsiteX3" fmla="*/ 5910 w 827966"/>
                  <a:gd name="connsiteY3" fmla="*/ 680323 h 680323"/>
                  <a:gd name="connsiteX4" fmla="*/ 0 w 827966"/>
                  <a:gd name="connsiteY4" fmla="*/ 473663 h 680323"/>
                  <a:gd name="connsiteX0" fmla="*/ 0 w 827966"/>
                  <a:gd name="connsiteY0" fmla="*/ 473663 h 680323"/>
                  <a:gd name="connsiteX1" fmla="*/ 822677 w 827966"/>
                  <a:gd name="connsiteY1" fmla="*/ 0 h 680323"/>
                  <a:gd name="connsiteX2" fmla="*/ 827966 w 827966"/>
                  <a:gd name="connsiteY2" fmla="*/ 113212 h 680323"/>
                  <a:gd name="connsiteX3" fmla="*/ 5910 w 827966"/>
                  <a:gd name="connsiteY3" fmla="*/ 680323 h 680323"/>
                  <a:gd name="connsiteX4" fmla="*/ 0 w 827966"/>
                  <a:gd name="connsiteY4" fmla="*/ 473663 h 680323"/>
                  <a:gd name="connsiteX0" fmla="*/ 0 w 827966"/>
                  <a:gd name="connsiteY0" fmla="*/ 473663 h 680323"/>
                  <a:gd name="connsiteX1" fmla="*/ 822677 w 827966"/>
                  <a:gd name="connsiteY1" fmla="*/ 0 h 680323"/>
                  <a:gd name="connsiteX2" fmla="*/ 827966 w 827966"/>
                  <a:gd name="connsiteY2" fmla="*/ 113212 h 680323"/>
                  <a:gd name="connsiteX3" fmla="*/ 5910 w 827966"/>
                  <a:gd name="connsiteY3" fmla="*/ 680323 h 680323"/>
                  <a:gd name="connsiteX4" fmla="*/ 0 w 827966"/>
                  <a:gd name="connsiteY4" fmla="*/ 473663 h 680323"/>
                  <a:gd name="connsiteX0" fmla="*/ 0 w 827966"/>
                  <a:gd name="connsiteY0" fmla="*/ 473663 h 680323"/>
                  <a:gd name="connsiteX1" fmla="*/ 822677 w 827966"/>
                  <a:gd name="connsiteY1" fmla="*/ 0 h 680323"/>
                  <a:gd name="connsiteX2" fmla="*/ 827966 w 827966"/>
                  <a:gd name="connsiteY2" fmla="*/ 113212 h 680323"/>
                  <a:gd name="connsiteX3" fmla="*/ 5910 w 827966"/>
                  <a:gd name="connsiteY3" fmla="*/ 680323 h 680323"/>
                  <a:gd name="connsiteX4" fmla="*/ 0 w 827966"/>
                  <a:gd name="connsiteY4" fmla="*/ 473663 h 680323"/>
                  <a:gd name="connsiteX0" fmla="*/ 0 w 827966"/>
                  <a:gd name="connsiteY0" fmla="*/ 487239 h 693899"/>
                  <a:gd name="connsiteX1" fmla="*/ 822677 w 827966"/>
                  <a:gd name="connsiteY1" fmla="*/ 0 h 693899"/>
                  <a:gd name="connsiteX2" fmla="*/ 827966 w 827966"/>
                  <a:gd name="connsiteY2" fmla="*/ 126788 h 693899"/>
                  <a:gd name="connsiteX3" fmla="*/ 5910 w 827966"/>
                  <a:gd name="connsiteY3" fmla="*/ 693899 h 693899"/>
                  <a:gd name="connsiteX4" fmla="*/ 0 w 827966"/>
                  <a:gd name="connsiteY4" fmla="*/ 487239 h 693899"/>
                  <a:gd name="connsiteX0" fmla="*/ 0 w 827085"/>
                  <a:gd name="connsiteY0" fmla="*/ 487239 h 693899"/>
                  <a:gd name="connsiteX1" fmla="*/ 822677 w 827085"/>
                  <a:gd name="connsiteY1" fmla="*/ 0 h 693899"/>
                  <a:gd name="connsiteX2" fmla="*/ 827085 w 827085"/>
                  <a:gd name="connsiteY2" fmla="*/ 140364 h 693899"/>
                  <a:gd name="connsiteX3" fmla="*/ 5910 w 827085"/>
                  <a:gd name="connsiteY3" fmla="*/ 693899 h 693899"/>
                  <a:gd name="connsiteX4" fmla="*/ 0 w 827085"/>
                  <a:gd name="connsiteY4" fmla="*/ 487239 h 693899"/>
                  <a:gd name="connsiteX0" fmla="*/ 0 w 827085"/>
                  <a:gd name="connsiteY0" fmla="*/ 487239 h 707476"/>
                  <a:gd name="connsiteX1" fmla="*/ 822677 w 827085"/>
                  <a:gd name="connsiteY1" fmla="*/ 0 h 707476"/>
                  <a:gd name="connsiteX2" fmla="*/ 827085 w 827085"/>
                  <a:gd name="connsiteY2" fmla="*/ 140364 h 707476"/>
                  <a:gd name="connsiteX3" fmla="*/ 4147 w 827085"/>
                  <a:gd name="connsiteY3" fmla="*/ 707476 h 707476"/>
                  <a:gd name="connsiteX4" fmla="*/ 0 w 827085"/>
                  <a:gd name="connsiteY4" fmla="*/ 487239 h 707476"/>
                  <a:gd name="connsiteX0" fmla="*/ 0 w 826644"/>
                  <a:gd name="connsiteY0" fmla="*/ 487239 h 707476"/>
                  <a:gd name="connsiteX1" fmla="*/ 822677 w 826644"/>
                  <a:gd name="connsiteY1" fmla="*/ 0 h 707476"/>
                  <a:gd name="connsiteX2" fmla="*/ 826644 w 826644"/>
                  <a:gd name="connsiteY2" fmla="*/ 169779 h 707476"/>
                  <a:gd name="connsiteX3" fmla="*/ 4147 w 826644"/>
                  <a:gd name="connsiteY3" fmla="*/ 707476 h 707476"/>
                  <a:gd name="connsiteX4" fmla="*/ 0 w 826644"/>
                  <a:gd name="connsiteY4" fmla="*/ 487239 h 707476"/>
                  <a:gd name="connsiteX0" fmla="*/ 0 w 826644"/>
                  <a:gd name="connsiteY0" fmla="*/ 487239 h 707476"/>
                  <a:gd name="connsiteX1" fmla="*/ 822677 w 826644"/>
                  <a:gd name="connsiteY1" fmla="*/ 0 h 707476"/>
                  <a:gd name="connsiteX2" fmla="*/ 826644 w 826644"/>
                  <a:gd name="connsiteY2" fmla="*/ 178830 h 707476"/>
                  <a:gd name="connsiteX3" fmla="*/ 4147 w 826644"/>
                  <a:gd name="connsiteY3" fmla="*/ 707476 h 707476"/>
                  <a:gd name="connsiteX4" fmla="*/ 0 w 826644"/>
                  <a:gd name="connsiteY4" fmla="*/ 487239 h 707476"/>
                  <a:gd name="connsiteX0" fmla="*/ 0 w 826644"/>
                  <a:gd name="connsiteY0" fmla="*/ 478188 h 698425"/>
                  <a:gd name="connsiteX1" fmla="*/ 822677 w 826644"/>
                  <a:gd name="connsiteY1" fmla="*/ 0 h 698425"/>
                  <a:gd name="connsiteX2" fmla="*/ 826644 w 826644"/>
                  <a:gd name="connsiteY2" fmla="*/ 169779 h 698425"/>
                  <a:gd name="connsiteX3" fmla="*/ 4147 w 826644"/>
                  <a:gd name="connsiteY3" fmla="*/ 698425 h 698425"/>
                  <a:gd name="connsiteX4" fmla="*/ 0 w 826644"/>
                  <a:gd name="connsiteY4" fmla="*/ 478188 h 698425"/>
                  <a:gd name="connsiteX0" fmla="*/ 0 w 826644"/>
                  <a:gd name="connsiteY0" fmla="*/ 482714 h 702951"/>
                  <a:gd name="connsiteX1" fmla="*/ 824440 w 826644"/>
                  <a:gd name="connsiteY1" fmla="*/ 0 h 702951"/>
                  <a:gd name="connsiteX2" fmla="*/ 826644 w 826644"/>
                  <a:gd name="connsiteY2" fmla="*/ 174305 h 702951"/>
                  <a:gd name="connsiteX3" fmla="*/ 4147 w 826644"/>
                  <a:gd name="connsiteY3" fmla="*/ 702951 h 702951"/>
                  <a:gd name="connsiteX4" fmla="*/ 0 w 826644"/>
                  <a:gd name="connsiteY4" fmla="*/ 482714 h 702951"/>
                  <a:gd name="connsiteX0" fmla="*/ 0 w 835459"/>
                  <a:gd name="connsiteY0" fmla="*/ 482714 h 702951"/>
                  <a:gd name="connsiteX1" fmla="*/ 824440 w 835459"/>
                  <a:gd name="connsiteY1" fmla="*/ 0 h 702951"/>
                  <a:gd name="connsiteX2" fmla="*/ 835459 w 835459"/>
                  <a:gd name="connsiteY2" fmla="*/ 251237 h 702951"/>
                  <a:gd name="connsiteX3" fmla="*/ 4147 w 835459"/>
                  <a:gd name="connsiteY3" fmla="*/ 702951 h 702951"/>
                  <a:gd name="connsiteX4" fmla="*/ 0 w 835459"/>
                  <a:gd name="connsiteY4" fmla="*/ 482714 h 702951"/>
                  <a:gd name="connsiteX0" fmla="*/ 0 w 835459"/>
                  <a:gd name="connsiteY0" fmla="*/ 337900 h 558137"/>
                  <a:gd name="connsiteX1" fmla="*/ 831492 w 835459"/>
                  <a:gd name="connsiteY1" fmla="*/ 0 h 558137"/>
                  <a:gd name="connsiteX2" fmla="*/ 835459 w 835459"/>
                  <a:gd name="connsiteY2" fmla="*/ 106423 h 558137"/>
                  <a:gd name="connsiteX3" fmla="*/ 4147 w 835459"/>
                  <a:gd name="connsiteY3" fmla="*/ 558137 h 558137"/>
                  <a:gd name="connsiteX4" fmla="*/ 0 w 835459"/>
                  <a:gd name="connsiteY4" fmla="*/ 337900 h 558137"/>
                  <a:gd name="connsiteX0" fmla="*/ 0 w 835459"/>
                  <a:gd name="connsiteY0" fmla="*/ 337900 h 494781"/>
                  <a:gd name="connsiteX1" fmla="*/ 831492 w 835459"/>
                  <a:gd name="connsiteY1" fmla="*/ 0 h 494781"/>
                  <a:gd name="connsiteX2" fmla="*/ 835459 w 835459"/>
                  <a:gd name="connsiteY2" fmla="*/ 106423 h 494781"/>
                  <a:gd name="connsiteX3" fmla="*/ 5910 w 835459"/>
                  <a:gd name="connsiteY3" fmla="*/ 494781 h 494781"/>
                  <a:gd name="connsiteX4" fmla="*/ 0 w 835459"/>
                  <a:gd name="connsiteY4" fmla="*/ 337900 h 494781"/>
                  <a:gd name="connsiteX0" fmla="*/ 7444 w 829680"/>
                  <a:gd name="connsiteY0" fmla="*/ 346951 h 494781"/>
                  <a:gd name="connsiteX1" fmla="*/ 825713 w 829680"/>
                  <a:gd name="connsiteY1" fmla="*/ 0 h 494781"/>
                  <a:gd name="connsiteX2" fmla="*/ 829680 w 829680"/>
                  <a:gd name="connsiteY2" fmla="*/ 106423 h 494781"/>
                  <a:gd name="connsiteX3" fmla="*/ 131 w 829680"/>
                  <a:gd name="connsiteY3" fmla="*/ 494781 h 494781"/>
                  <a:gd name="connsiteX4" fmla="*/ 7444 w 829680"/>
                  <a:gd name="connsiteY4" fmla="*/ 346951 h 494781"/>
                  <a:gd name="connsiteX0" fmla="*/ 1859 w 824095"/>
                  <a:gd name="connsiteY0" fmla="*/ 346951 h 487993"/>
                  <a:gd name="connsiteX1" fmla="*/ 820128 w 824095"/>
                  <a:gd name="connsiteY1" fmla="*/ 0 h 487993"/>
                  <a:gd name="connsiteX2" fmla="*/ 824095 w 824095"/>
                  <a:gd name="connsiteY2" fmla="*/ 106423 h 487993"/>
                  <a:gd name="connsiteX3" fmla="*/ 276 w 824095"/>
                  <a:gd name="connsiteY3" fmla="*/ 487993 h 487993"/>
                  <a:gd name="connsiteX4" fmla="*/ 1859 w 824095"/>
                  <a:gd name="connsiteY4" fmla="*/ 346951 h 487993"/>
                  <a:gd name="connsiteX0" fmla="*/ 1442 w 824119"/>
                  <a:gd name="connsiteY0" fmla="*/ 367316 h 487993"/>
                  <a:gd name="connsiteX1" fmla="*/ 820152 w 824119"/>
                  <a:gd name="connsiteY1" fmla="*/ 0 h 487993"/>
                  <a:gd name="connsiteX2" fmla="*/ 824119 w 824119"/>
                  <a:gd name="connsiteY2" fmla="*/ 106423 h 487993"/>
                  <a:gd name="connsiteX3" fmla="*/ 300 w 824119"/>
                  <a:gd name="connsiteY3" fmla="*/ 487993 h 487993"/>
                  <a:gd name="connsiteX4" fmla="*/ 1442 w 824119"/>
                  <a:gd name="connsiteY4" fmla="*/ 367316 h 487993"/>
                  <a:gd name="connsiteX0" fmla="*/ 240 w 824239"/>
                  <a:gd name="connsiteY0" fmla="*/ 362791 h 487993"/>
                  <a:gd name="connsiteX1" fmla="*/ 820272 w 824239"/>
                  <a:gd name="connsiteY1" fmla="*/ 0 h 487993"/>
                  <a:gd name="connsiteX2" fmla="*/ 824239 w 824239"/>
                  <a:gd name="connsiteY2" fmla="*/ 106423 h 487993"/>
                  <a:gd name="connsiteX3" fmla="*/ 420 w 824239"/>
                  <a:gd name="connsiteY3" fmla="*/ 487993 h 487993"/>
                  <a:gd name="connsiteX4" fmla="*/ 240 w 824239"/>
                  <a:gd name="connsiteY4" fmla="*/ 362791 h 487993"/>
                  <a:gd name="connsiteX0" fmla="*/ 0 w 823999"/>
                  <a:gd name="connsiteY0" fmla="*/ 362791 h 487993"/>
                  <a:gd name="connsiteX1" fmla="*/ 820032 w 823999"/>
                  <a:gd name="connsiteY1" fmla="*/ 0 h 487993"/>
                  <a:gd name="connsiteX2" fmla="*/ 823999 w 823999"/>
                  <a:gd name="connsiteY2" fmla="*/ 106423 h 487993"/>
                  <a:gd name="connsiteX3" fmla="*/ 180 w 823999"/>
                  <a:gd name="connsiteY3" fmla="*/ 487993 h 487993"/>
                  <a:gd name="connsiteX4" fmla="*/ 0 w 823999"/>
                  <a:gd name="connsiteY4" fmla="*/ 362791 h 487993"/>
                  <a:gd name="connsiteX0" fmla="*/ 0 w 823999"/>
                  <a:gd name="connsiteY0" fmla="*/ 362791 h 487993"/>
                  <a:gd name="connsiteX1" fmla="*/ 820032 w 823999"/>
                  <a:gd name="connsiteY1" fmla="*/ 0 h 487993"/>
                  <a:gd name="connsiteX2" fmla="*/ 823999 w 823999"/>
                  <a:gd name="connsiteY2" fmla="*/ 126788 h 487993"/>
                  <a:gd name="connsiteX3" fmla="*/ 180 w 823999"/>
                  <a:gd name="connsiteY3" fmla="*/ 487993 h 487993"/>
                  <a:gd name="connsiteX4" fmla="*/ 0 w 823999"/>
                  <a:gd name="connsiteY4" fmla="*/ 362791 h 487993"/>
                  <a:gd name="connsiteX0" fmla="*/ 0 w 823999"/>
                  <a:gd name="connsiteY0" fmla="*/ 333376 h 458578"/>
                  <a:gd name="connsiteX1" fmla="*/ 821354 w 823999"/>
                  <a:gd name="connsiteY1" fmla="*/ 0 h 458578"/>
                  <a:gd name="connsiteX2" fmla="*/ 823999 w 823999"/>
                  <a:gd name="connsiteY2" fmla="*/ 97373 h 458578"/>
                  <a:gd name="connsiteX3" fmla="*/ 180 w 823999"/>
                  <a:gd name="connsiteY3" fmla="*/ 458578 h 458578"/>
                  <a:gd name="connsiteX4" fmla="*/ 0 w 823999"/>
                  <a:gd name="connsiteY4" fmla="*/ 333376 h 458578"/>
                  <a:gd name="connsiteX0" fmla="*/ 0 w 823999"/>
                  <a:gd name="connsiteY0" fmla="*/ 340164 h 465366"/>
                  <a:gd name="connsiteX1" fmla="*/ 821795 w 823999"/>
                  <a:gd name="connsiteY1" fmla="*/ 0 h 465366"/>
                  <a:gd name="connsiteX2" fmla="*/ 823999 w 823999"/>
                  <a:gd name="connsiteY2" fmla="*/ 104161 h 465366"/>
                  <a:gd name="connsiteX3" fmla="*/ 180 w 823999"/>
                  <a:gd name="connsiteY3" fmla="*/ 465366 h 465366"/>
                  <a:gd name="connsiteX4" fmla="*/ 0 w 823999"/>
                  <a:gd name="connsiteY4" fmla="*/ 340164 h 465366"/>
                  <a:gd name="connsiteX0" fmla="*/ 0 w 823558"/>
                  <a:gd name="connsiteY0" fmla="*/ 340164 h 465366"/>
                  <a:gd name="connsiteX1" fmla="*/ 821795 w 823558"/>
                  <a:gd name="connsiteY1" fmla="*/ 0 h 465366"/>
                  <a:gd name="connsiteX2" fmla="*/ 823558 w 823558"/>
                  <a:gd name="connsiteY2" fmla="*/ 77008 h 465366"/>
                  <a:gd name="connsiteX3" fmla="*/ 180 w 823558"/>
                  <a:gd name="connsiteY3" fmla="*/ 465366 h 465366"/>
                  <a:gd name="connsiteX4" fmla="*/ 0 w 823558"/>
                  <a:gd name="connsiteY4" fmla="*/ 340164 h 465366"/>
                  <a:gd name="connsiteX0" fmla="*/ 0 w 823999"/>
                  <a:gd name="connsiteY0" fmla="*/ 340164 h 465366"/>
                  <a:gd name="connsiteX1" fmla="*/ 821795 w 823999"/>
                  <a:gd name="connsiteY1" fmla="*/ 0 h 465366"/>
                  <a:gd name="connsiteX2" fmla="*/ 823999 w 823999"/>
                  <a:gd name="connsiteY2" fmla="*/ 63431 h 465366"/>
                  <a:gd name="connsiteX3" fmla="*/ 180 w 823999"/>
                  <a:gd name="connsiteY3" fmla="*/ 465366 h 465366"/>
                  <a:gd name="connsiteX4" fmla="*/ 0 w 823999"/>
                  <a:gd name="connsiteY4" fmla="*/ 340164 h 465366"/>
                  <a:gd name="connsiteX0" fmla="*/ 0 w 824440"/>
                  <a:gd name="connsiteY0" fmla="*/ 340164 h 465366"/>
                  <a:gd name="connsiteX1" fmla="*/ 821795 w 824440"/>
                  <a:gd name="connsiteY1" fmla="*/ 0 h 465366"/>
                  <a:gd name="connsiteX2" fmla="*/ 824440 w 824440"/>
                  <a:gd name="connsiteY2" fmla="*/ 99635 h 465366"/>
                  <a:gd name="connsiteX3" fmla="*/ 180 w 824440"/>
                  <a:gd name="connsiteY3" fmla="*/ 465366 h 465366"/>
                  <a:gd name="connsiteX4" fmla="*/ 0 w 824440"/>
                  <a:gd name="connsiteY4" fmla="*/ 340164 h 465366"/>
                  <a:gd name="connsiteX0" fmla="*/ 0 w 824440"/>
                  <a:gd name="connsiteY0" fmla="*/ 342427 h 467629"/>
                  <a:gd name="connsiteX1" fmla="*/ 823117 w 824440"/>
                  <a:gd name="connsiteY1" fmla="*/ 0 h 467629"/>
                  <a:gd name="connsiteX2" fmla="*/ 824440 w 824440"/>
                  <a:gd name="connsiteY2" fmla="*/ 101898 h 467629"/>
                  <a:gd name="connsiteX3" fmla="*/ 180 w 824440"/>
                  <a:gd name="connsiteY3" fmla="*/ 467629 h 467629"/>
                  <a:gd name="connsiteX4" fmla="*/ 0 w 824440"/>
                  <a:gd name="connsiteY4" fmla="*/ 342427 h 467629"/>
                  <a:gd name="connsiteX0" fmla="*/ 0 w 824440"/>
                  <a:gd name="connsiteY0" fmla="*/ 342427 h 422375"/>
                  <a:gd name="connsiteX1" fmla="*/ 823117 w 824440"/>
                  <a:gd name="connsiteY1" fmla="*/ 0 h 422375"/>
                  <a:gd name="connsiteX2" fmla="*/ 824440 w 824440"/>
                  <a:gd name="connsiteY2" fmla="*/ 101898 h 422375"/>
                  <a:gd name="connsiteX3" fmla="*/ 1943 w 824440"/>
                  <a:gd name="connsiteY3" fmla="*/ 422375 h 422375"/>
                  <a:gd name="connsiteX4" fmla="*/ 0 w 824440"/>
                  <a:gd name="connsiteY4" fmla="*/ 342427 h 422375"/>
                  <a:gd name="connsiteX0" fmla="*/ 833 w 822629"/>
                  <a:gd name="connsiteY0" fmla="*/ 358265 h 422375"/>
                  <a:gd name="connsiteX1" fmla="*/ 821306 w 822629"/>
                  <a:gd name="connsiteY1" fmla="*/ 0 h 422375"/>
                  <a:gd name="connsiteX2" fmla="*/ 822629 w 822629"/>
                  <a:gd name="connsiteY2" fmla="*/ 101898 h 422375"/>
                  <a:gd name="connsiteX3" fmla="*/ 132 w 822629"/>
                  <a:gd name="connsiteY3" fmla="*/ 422375 h 422375"/>
                  <a:gd name="connsiteX4" fmla="*/ 833 w 822629"/>
                  <a:gd name="connsiteY4" fmla="*/ 358265 h 422375"/>
                  <a:gd name="connsiteX0" fmla="*/ 0 w 821796"/>
                  <a:gd name="connsiteY0" fmla="*/ 358265 h 411062"/>
                  <a:gd name="connsiteX1" fmla="*/ 820473 w 821796"/>
                  <a:gd name="connsiteY1" fmla="*/ 0 h 411062"/>
                  <a:gd name="connsiteX2" fmla="*/ 821796 w 821796"/>
                  <a:gd name="connsiteY2" fmla="*/ 101898 h 411062"/>
                  <a:gd name="connsiteX3" fmla="*/ 621 w 821796"/>
                  <a:gd name="connsiteY3" fmla="*/ 411062 h 411062"/>
                  <a:gd name="connsiteX4" fmla="*/ 0 w 821796"/>
                  <a:gd name="connsiteY4" fmla="*/ 358265 h 411062"/>
                  <a:gd name="connsiteX0" fmla="*/ 31 w 821386"/>
                  <a:gd name="connsiteY0" fmla="*/ 369578 h 411062"/>
                  <a:gd name="connsiteX1" fmla="*/ 820063 w 821386"/>
                  <a:gd name="connsiteY1" fmla="*/ 0 h 411062"/>
                  <a:gd name="connsiteX2" fmla="*/ 821386 w 821386"/>
                  <a:gd name="connsiteY2" fmla="*/ 101898 h 411062"/>
                  <a:gd name="connsiteX3" fmla="*/ 211 w 821386"/>
                  <a:gd name="connsiteY3" fmla="*/ 411062 h 411062"/>
                  <a:gd name="connsiteX4" fmla="*/ 31 w 821386"/>
                  <a:gd name="connsiteY4" fmla="*/ 369578 h 411062"/>
                  <a:gd name="connsiteX0" fmla="*/ 31 w 825794"/>
                  <a:gd name="connsiteY0" fmla="*/ 369578 h 411062"/>
                  <a:gd name="connsiteX1" fmla="*/ 820063 w 825794"/>
                  <a:gd name="connsiteY1" fmla="*/ 0 h 411062"/>
                  <a:gd name="connsiteX2" fmla="*/ 825794 w 825794"/>
                  <a:gd name="connsiteY2" fmla="*/ 185620 h 411062"/>
                  <a:gd name="connsiteX3" fmla="*/ 211 w 825794"/>
                  <a:gd name="connsiteY3" fmla="*/ 411062 h 411062"/>
                  <a:gd name="connsiteX4" fmla="*/ 31 w 825794"/>
                  <a:gd name="connsiteY4" fmla="*/ 369578 h 411062"/>
                  <a:gd name="connsiteX0" fmla="*/ 31 w 825794"/>
                  <a:gd name="connsiteY0" fmla="*/ 240603 h 282087"/>
                  <a:gd name="connsiteX1" fmla="*/ 825352 w 825794"/>
                  <a:gd name="connsiteY1" fmla="*/ 0 h 282087"/>
                  <a:gd name="connsiteX2" fmla="*/ 825794 w 825794"/>
                  <a:gd name="connsiteY2" fmla="*/ 56645 h 282087"/>
                  <a:gd name="connsiteX3" fmla="*/ 211 w 825794"/>
                  <a:gd name="connsiteY3" fmla="*/ 282087 h 282087"/>
                  <a:gd name="connsiteX4" fmla="*/ 31 w 825794"/>
                  <a:gd name="connsiteY4" fmla="*/ 240603 h 282087"/>
                  <a:gd name="connsiteX0" fmla="*/ 31 w 825794"/>
                  <a:gd name="connsiteY0" fmla="*/ 236078 h 277562"/>
                  <a:gd name="connsiteX1" fmla="*/ 825352 w 825794"/>
                  <a:gd name="connsiteY1" fmla="*/ 0 h 277562"/>
                  <a:gd name="connsiteX2" fmla="*/ 825794 w 825794"/>
                  <a:gd name="connsiteY2" fmla="*/ 52120 h 277562"/>
                  <a:gd name="connsiteX3" fmla="*/ 211 w 825794"/>
                  <a:gd name="connsiteY3" fmla="*/ 277562 h 277562"/>
                  <a:gd name="connsiteX4" fmla="*/ 31 w 825794"/>
                  <a:gd name="connsiteY4" fmla="*/ 236078 h 277562"/>
                  <a:gd name="connsiteX0" fmla="*/ 31 w 827998"/>
                  <a:gd name="connsiteY0" fmla="*/ 236078 h 277562"/>
                  <a:gd name="connsiteX1" fmla="*/ 825352 w 827998"/>
                  <a:gd name="connsiteY1" fmla="*/ 0 h 277562"/>
                  <a:gd name="connsiteX2" fmla="*/ 827998 w 827998"/>
                  <a:gd name="connsiteY2" fmla="*/ 52120 h 277562"/>
                  <a:gd name="connsiteX3" fmla="*/ 211 w 827998"/>
                  <a:gd name="connsiteY3" fmla="*/ 277562 h 277562"/>
                  <a:gd name="connsiteX4" fmla="*/ 31 w 827998"/>
                  <a:gd name="connsiteY4" fmla="*/ 236078 h 277562"/>
                  <a:gd name="connsiteX0" fmla="*/ 31 w 827998"/>
                  <a:gd name="connsiteY0" fmla="*/ 224764 h 277562"/>
                  <a:gd name="connsiteX1" fmla="*/ 825352 w 827998"/>
                  <a:gd name="connsiteY1" fmla="*/ 0 h 277562"/>
                  <a:gd name="connsiteX2" fmla="*/ 827998 w 827998"/>
                  <a:gd name="connsiteY2" fmla="*/ 52120 h 277562"/>
                  <a:gd name="connsiteX3" fmla="*/ 211 w 827998"/>
                  <a:gd name="connsiteY3" fmla="*/ 277562 h 277562"/>
                  <a:gd name="connsiteX4" fmla="*/ 31 w 827998"/>
                  <a:gd name="connsiteY4" fmla="*/ 224764 h 277562"/>
                  <a:gd name="connsiteX0" fmla="*/ 0 w 827967"/>
                  <a:gd name="connsiteY0" fmla="*/ 224764 h 286613"/>
                  <a:gd name="connsiteX1" fmla="*/ 825321 w 827967"/>
                  <a:gd name="connsiteY1" fmla="*/ 0 h 286613"/>
                  <a:gd name="connsiteX2" fmla="*/ 827967 w 827967"/>
                  <a:gd name="connsiteY2" fmla="*/ 52120 h 286613"/>
                  <a:gd name="connsiteX3" fmla="*/ 1062 w 827967"/>
                  <a:gd name="connsiteY3" fmla="*/ 286613 h 286613"/>
                  <a:gd name="connsiteX4" fmla="*/ 0 w 827967"/>
                  <a:gd name="connsiteY4" fmla="*/ 224764 h 286613"/>
                  <a:gd name="connsiteX0" fmla="*/ 30 w 827116"/>
                  <a:gd name="connsiteY0" fmla="*/ 222501 h 286613"/>
                  <a:gd name="connsiteX1" fmla="*/ 824470 w 827116"/>
                  <a:gd name="connsiteY1" fmla="*/ 0 h 286613"/>
                  <a:gd name="connsiteX2" fmla="*/ 827116 w 827116"/>
                  <a:gd name="connsiteY2" fmla="*/ 52120 h 286613"/>
                  <a:gd name="connsiteX3" fmla="*/ 211 w 827116"/>
                  <a:gd name="connsiteY3" fmla="*/ 286613 h 286613"/>
                  <a:gd name="connsiteX4" fmla="*/ 30 w 827116"/>
                  <a:gd name="connsiteY4" fmla="*/ 222501 h 286613"/>
                  <a:gd name="connsiteX0" fmla="*/ 30 w 827116"/>
                  <a:gd name="connsiteY0" fmla="*/ 222501 h 286613"/>
                  <a:gd name="connsiteX1" fmla="*/ 824470 w 827116"/>
                  <a:gd name="connsiteY1" fmla="*/ 0 h 286613"/>
                  <a:gd name="connsiteX2" fmla="*/ 827116 w 827116"/>
                  <a:gd name="connsiteY2" fmla="*/ 52120 h 286613"/>
                  <a:gd name="connsiteX3" fmla="*/ 211 w 827116"/>
                  <a:gd name="connsiteY3" fmla="*/ 286613 h 286613"/>
                  <a:gd name="connsiteX4" fmla="*/ 30 w 827116"/>
                  <a:gd name="connsiteY4" fmla="*/ 222501 h 286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7116" h="286613">
                    <a:moveTo>
                      <a:pt x="30" y="222501"/>
                    </a:moveTo>
                    <a:lnTo>
                      <a:pt x="824470" y="0"/>
                    </a:lnTo>
                    <a:lnTo>
                      <a:pt x="827116" y="52120"/>
                    </a:lnTo>
                    <a:lnTo>
                      <a:pt x="211" y="286613"/>
                    </a:lnTo>
                    <a:cubicBezTo>
                      <a:pt x="-437" y="259964"/>
                      <a:pt x="678" y="249150"/>
                      <a:pt x="30" y="222501"/>
                    </a:cubicBez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7" name="Freihandform 61">
                <a:extLst>
                  <a:ext uri="{FF2B5EF4-FFF2-40B4-BE49-F238E27FC236}">
                    <a16:creationId xmlns:a16="http://schemas.microsoft.com/office/drawing/2014/main" id="{BAF60921-CCD0-401A-039A-570A7C0A514F}"/>
                  </a:ext>
                </a:extLst>
              </p:cNvPr>
              <p:cNvSpPr/>
              <p:nvPr/>
            </p:nvSpPr>
            <p:spPr bwMode="auto">
              <a:xfrm flipH="1">
                <a:off x="5983610" y="2531998"/>
                <a:ext cx="2536768" cy="24447"/>
              </a:xfrm>
              <a:custGeom>
                <a:avLst/>
                <a:gdLst>
                  <a:gd name="connsiteX0" fmla="*/ 0 w 809625"/>
                  <a:gd name="connsiteY0" fmla="*/ 195263 h 195263"/>
                  <a:gd name="connsiteX1" fmla="*/ 809625 w 809625"/>
                  <a:gd name="connsiteY1" fmla="*/ 0 h 195263"/>
                  <a:gd name="connsiteX2" fmla="*/ 809625 w 809625"/>
                  <a:gd name="connsiteY2" fmla="*/ 40482 h 195263"/>
                  <a:gd name="connsiteX3" fmla="*/ 0 w 809625"/>
                  <a:gd name="connsiteY3" fmla="*/ 195263 h 195263"/>
                  <a:gd name="connsiteX0" fmla="*/ 0 w 809625"/>
                  <a:gd name="connsiteY0" fmla="*/ 195263 h 195263"/>
                  <a:gd name="connsiteX1" fmla="*/ 809625 w 809625"/>
                  <a:gd name="connsiteY1" fmla="*/ 0 h 195263"/>
                  <a:gd name="connsiteX2" fmla="*/ 809625 w 809625"/>
                  <a:gd name="connsiteY2" fmla="*/ 40482 h 195263"/>
                  <a:gd name="connsiteX3" fmla="*/ 250032 w 809625"/>
                  <a:gd name="connsiteY3" fmla="*/ 147638 h 195263"/>
                  <a:gd name="connsiteX4" fmla="*/ 0 w 809625"/>
                  <a:gd name="connsiteY4" fmla="*/ 195263 h 195263"/>
                  <a:gd name="connsiteX0" fmla="*/ 9524 w 819149"/>
                  <a:gd name="connsiteY0" fmla="*/ 195263 h 235744"/>
                  <a:gd name="connsiteX1" fmla="*/ 819149 w 819149"/>
                  <a:gd name="connsiteY1" fmla="*/ 0 h 235744"/>
                  <a:gd name="connsiteX2" fmla="*/ 819149 w 819149"/>
                  <a:gd name="connsiteY2" fmla="*/ 40482 h 235744"/>
                  <a:gd name="connsiteX3" fmla="*/ 0 w 819149"/>
                  <a:gd name="connsiteY3" fmla="*/ 235744 h 235744"/>
                  <a:gd name="connsiteX4" fmla="*/ 9524 w 819149"/>
                  <a:gd name="connsiteY4" fmla="*/ 195263 h 235744"/>
                  <a:gd name="connsiteX0" fmla="*/ 9524 w 819149"/>
                  <a:gd name="connsiteY0" fmla="*/ 195263 h 235744"/>
                  <a:gd name="connsiteX1" fmla="*/ 819149 w 819149"/>
                  <a:gd name="connsiteY1" fmla="*/ 0 h 235744"/>
                  <a:gd name="connsiteX2" fmla="*/ 819149 w 819149"/>
                  <a:gd name="connsiteY2" fmla="*/ 49550 h 235744"/>
                  <a:gd name="connsiteX3" fmla="*/ 0 w 819149"/>
                  <a:gd name="connsiteY3" fmla="*/ 235744 h 235744"/>
                  <a:gd name="connsiteX4" fmla="*/ 9524 w 819149"/>
                  <a:gd name="connsiteY4" fmla="*/ 195263 h 235744"/>
                  <a:gd name="connsiteX0" fmla="*/ 9524 w 819149"/>
                  <a:gd name="connsiteY0" fmla="*/ 195263 h 247833"/>
                  <a:gd name="connsiteX1" fmla="*/ 819149 w 819149"/>
                  <a:gd name="connsiteY1" fmla="*/ 0 h 247833"/>
                  <a:gd name="connsiteX2" fmla="*/ 819149 w 819149"/>
                  <a:gd name="connsiteY2" fmla="*/ 49550 h 247833"/>
                  <a:gd name="connsiteX3" fmla="*/ 0 w 819149"/>
                  <a:gd name="connsiteY3" fmla="*/ 247833 h 247833"/>
                  <a:gd name="connsiteX4" fmla="*/ 9524 w 819149"/>
                  <a:gd name="connsiteY4" fmla="*/ 195263 h 247833"/>
                  <a:gd name="connsiteX0" fmla="*/ 9524 w 819149"/>
                  <a:gd name="connsiteY0" fmla="*/ 208863 h 261433"/>
                  <a:gd name="connsiteX1" fmla="*/ 819149 w 819149"/>
                  <a:gd name="connsiteY1" fmla="*/ 0 h 261433"/>
                  <a:gd name="connsiteX2" fmla="*/ 819149 w 819149"/>
                  <a:gd name="connsiteY2" fmla="*/ 63150 h 261433"/>
                  <a:gd name="connsiteX3" fmla="*/ 0 w 819149"/>
                  <a:gd name="connsiteY3" fmla="*/ 261433 h 261433"/>
                  <a:gd name="connsiteX4" fmla="*/ 9524 w 819149"/>
                  <a:gd name="connsiteY4" fmla="*/ 208863 h 261433"/>
                  <a:gd name="connsiteX0" fmla="*/ 4762 w 819149"/>
                  <a:gd name="connsiteY0" fmla="*/ 192996 h 261433"/>
                  <a:gd name="connsiteX1" fmla="*/ 819149 w 819149"/>
                  <a:gd name="connsiteY1" fmla="*/ 0 h 261433"/>
                  <a:gd name="connsiteX2" fmla="*/ 819149 w 819149"/>
                  <a:gd name="connsiteY2" fmla="*/ 63150 h 261433"/>
                  <a:gd name="connsiteX3" fmla="*/ 0 w 819149"/>
                  <a:gd name="connsiteY3" fmla="*/ 261433 h 261433"/>
                  <a:gd name="connsiteX4" fmla="*/ 4762 w 819149"/>
                  <a:gd name="connsiteY4" fmla="*/ 192996 h 261433"/>
                  <a:gd name="connsiteX0" fmla="*/ 0 w 819150"/>
                  <a:gd name="connsiteY0" fmla="*/ 190730 h 261433"/>
                  <a:gd name="connsiteX1" fmla="*/ 819150 w 819150"/>
                  <a:gd name="connsiteY1" fmla="*/ 0 h 261433"/>
                  <a:gd name="connsiteX2" fmla="*/ 819150 w 819150"/>
                  <a:gd name="connsiteY2" fmla="*/ 63150 h 261433"/>
                  <a:gd name="connsiteX3" fmla="*/ 1 w 819150"/>
                  <a:gd name="connsiteY3" fmla="*/ 261433 h 261433"/>
                  <a:gd name="connsiteX4" fmla="*/ 0 w 819150"/>
                  <a:gd name="connsiteY4" fmla="*/ 190730 h 261433"/>
                  <a:gd name="connsiteX0" fmla="*/ 0 w 819150"/>
                  <a:gd name="connsiteY0" fmla="*/ 190730 h 336237"/>
                  <a:gd name="connsiteX1" fmla="*/ 819150 w 819150"/>
                  <a:gd name="connsiteY1" fmla="*/ 0 h 336237"/>
                  <a:gd name="connsiteX2" fmla="*/ 819150 w 819150"/>
                  <a:gd name="connsiteY2" fmla="*/ 63150 h 336237"/>
                  <a:gd name="connsiteX3" fmla="*/ 1 w 819150"/>
                  <a:gd name="connsiteY3" fmla="*/ 336237 h 336237"/>
                  <a:gd name="connsiteX4" fmla="*/ 0 w 819150"/>
                  <a:gd name="connsiteY4" fmla="*/ 190730 h 336237"/>
                  <a:gd name="connsiteX0" fmla="*/ 0 w 819150"/>
                  <a:gd name="connsiteY0" fmla="*/ 190730 h 336237"/>
                  <a:gd name="connsiteX1" fmla="*/ 819150 w 819150"/>
                  <a:gd name="connsiteY1" fmla="*/ 0 h 336237"/>
                  <a:gd name="connsiteX2" fmla="*/ 819150 w 819150"/>
                  <a:gd name="connsiteY2" fmla="*/ 115285 h 336237"/>
                  <a:gd name="connsiteX3" fmla="*/ 1 w 819150"/>
                  <a:gd name="connsiteY3" fmla="*/ 336237 h 336237"/>
                  <a:gd name="connsiteX4" fmla="*/ 0 w 819150"/>
                  <a:gd name="connsiteY4" fmla="*/ 190730 h 336237"/>
                  <a:gd name="connsiteX0" fmla="*/ 0 w 819150"/>
                  <a:gd name="connsiteY0" fmla="*/ 190730 h 422374"/>
                  <a:gd name="connsiteX1" fmla="*/ 819150 w 819150"/>
                  <a:gd name="connsiteY1" fmla="*/ 0 h 422374"/>
                  <a:gd name="connsiteX2" fmla="*/ 819150 w 819150"/>
                  <a:gd name="connsiteY2" fmla="*/ 115285 h 422374"/>
                  <a:gd name="connsiteX3" fmla="*/ 2383 w 819150"/>
                  <a:gd name="connsiteY3" fmla="*/ 422374 h 422374"/>
                  <a:gd name="connsiteX4" fmla="*/ 0 w 819150"/>
                  <a:gd name="connsiteY4" fmla="*/ 190730 h 422374"/>
                  <a:gd name="connsiteX0" fmla="*/ 0 w 821531"/>
                  <a:gd name="connsiteY0" fmla="*/ 190730 h 422374"/>
                  <a:gd name="connsiteX1" fmla="*/ 819150 w 821531"/>
                  <a:gd name="connsiteY1" fmla="*/ 0 h 422374"/>
                  <a:gd name="connsiteX2" fmla="*/ 821531 w 821531"/>
                  <a:gd name="connsiteY2" fmla="*/ 221823 h 422374"/>
                  <a:gd name="connsiteX3" fmla="*/ 2383 w 821531"/>
                  <a:gd name="connsiteY3" fmla="*/ 422374 h 422374"/>
                  <a:gd name="connsiteX4" fmla="*/ 0 w 821531"/>
                  <a:gd name="connsiteY4" fmla="*/ 190730 h 422374"/>
                  <a:gd name="connsiteX0" fmla="*/ 0 w 819255"/>
                  <a:gd name="connsiteY0" fmla="*/ 190730 h 422374"/>
                  <a:gd name="connsiteX1" fmla="*/ 819150 w 819255"/>
                  <a:gd name="connsiteY1" fmla="*/ 0 h 422374"/>
                  <a:gd name="connsiteX2" fmla="*/ 816769 w 819255"/>
                  <a:gd name="connsiteY2" fmla="*/ 221823 h 422374"/>
                  <a:gd name="connsiteX3" fmla="*/ 2383 w 819255"/>
                  <a:gd name="connsiteY3" fmla="*/ 422374 h 422374"/>
                  <a:gd name="connsiteX4" fmla="*/ 0 w 819255"/>
                  <a:gd name="connsiteY4" fmla="*/ 190730 h 422374"/>
                  <a:gd name="connsiteX0" fmla="*/ 0 w 819379"/>
                  <a:gd name="connsiteY0" fmla="*/ 190730 h 422374"/>
                  <a:gd name="connsiteX1" fmla="*/ 819150 w 819379"/>
                  <a:gd name="connsiteY1" fmla="*/ 0 h 422374"/>
                  <a:gd name="connsiteX2" fmla="*/ 819150 w 819379"/>
                  <a:gd name="connsiteY2" fmla="*/ 221823 h 422374"/>
                  <a:gd name="connsiteX3" fmla="*/ 2383 w 819379"/>
                  <a:gd name="connsiteY3" fmla="*/ 422374 h 422374"/>
                  <a:gd name="connsiteX4" fmla="*/ 0 w 819379"/>
                  <a:gd name="connsiteY4" fmla="*/ 190730 h 422374"/>
                  <a:gd name="connsiteX0" fmla="*/ 0 w 819379"/>
                  <a:gd name="connsiteY0" fmla="*/ 190730 h 553611"/>
                  <a:gd name="connsiteX1" fmla="*/ 819150 w 819379"/>
                  <a:gd name="connsiteY1" fmla="*/ 0 h 553611"/>
                  <a:gd name="connsiteX2" fmla="*/ 819150 w 819379"/>
                  <a:gd name="connsiteY2" fmla="*/ 221823 h 553611"/>
                  <a:gd name="connsiteX3" fmla="*/ 12080 w 819379"/>
                  <a:gd name="connsiteY3" fmla="*/ 553611 h 553611"/>
                  <a:gd name="connsiteX4" fmla="*/ 0 w 819379"/>
                  <a:gd name="connsiteY4" fmla="*/ 190730 h 553611"/>
                  <a:gd name="connsiteX0" fmla="*/ 59548 w 878927"/>
                  <a:gd name="connsiteY0" fmla="*/ 190730 h 553611"/>
                  <a:gd name="connsiteX1" fmla="*/ 878698 w 878927"/>
                  <a:gd name="connsiteY1" fmla="*/ 0 h 553611"/>
                  <a:gd name="connsiteX2" fmla="*/ 878698 w 878927"/>
                  <a:gd name="connsiteY2" fmla="*/ 221823 h 553611"/>
                  <a:gd name="connsiteX3" fmla="*/ 71628 w 878927"/>
                  <a:gd name="connsiteY3" fmla="*/ 553611 h 553611"/>
                  <a:gd name="connsiteX4" fmla="*/ 65718 w 878927"/>
                  <a:gd name="connsiteY4" fmla="*/ 346951 h 553611"/>
                  <a:gd name="connsiteX5" fmla="*/ 59548 w 878927"/>
                  <a:gd name="connsiteY5" fmla="*/ 190730 h 553611"/>
                  <a:gd name="connsiteX0" fmla="*/ 98717 w 911926"/>
                  <a:gd name="connsiteY0" fmla="*/ 346951 h 553611"/>
                  <a:gd name="connsiteX1" fmla="*/ 911697 w 911926"/>
                  <a:gd name="connsiteY1" fmla="*/ 0 h 553611"/>
                  <a:gd name="connsiteX2" fmla="*/ 911697 w 911926"/>
                  <a:gd name="connsiteY2" fmla="*/ 221823 h 553611"/>
                  <a:gd name="connsiteX3" fmla="*/ 104627 w 911926"/>
                  <a:gd name="connsiteY3" fmla="*/ 553611 h 553611"/>
                  <a:gd name="connsiteX4" fmla="*/ 98717 w 911926"/>
                  <a:gd name="connsiteY4" fmla="*/ 346951 h 553611"/>
                  <a:gd name="connsiteX0" fmla="*/ 0 w 813209"/>
                  <a:gd name="connsiteY0" fmla="*/ 346951 h 553611"/>
                  <a:gd name="connsiteX1" fmla="*/ 812980 w 813209"/>
                  <a:gd name="connsiteY1" fmla="*/ 0 h 553611"/>
                  <a:gd name="connsiteX2" fmla="*/ 812980 w 813209"/>
                  <a:gd name="connsiteY2" fmla="*/ 221823 h 553611"/>
                  <a:gd name="connsiteX3" fmla="*/ 5910 w 813209"/>
                  <a:gd name="connsiteY3" fmla="*/ 553611 h 553611"/>
                  <a:gd name="connsiteX4" fmla="*/ 0 w 813209"/>
                  <a:gd name="connsiteY4" fmla="*/ 346951 h 553611"/>
                  <a:gd name="connsiteX0" fmla="*/ 0 w 822717"/>
                  <a:gd name="connsiteY0" fmla="*/ 473663 h 680323"/>
                  <a:gd name="connsiteX1" fmla="*/ 822677 w 822717"/>
                  <a:gd name="connsiteY1" fmla="*/ 0 h 680323"/>
                  <a:gd name="connsiteX2" fmla="*/ 812980 w 822717"/>
                  <a:gd name="connsiteY2" fmla="*/ 348535 h 680323"/>
                  <a:gd name="connsiteX3" fmla="*/ 5910 w 822717"/>
                  <a:gd name="connsiteY3" fmla="*/ 680323 h 680323"/>
                  <a:gd name="connsiteX4" fmla="*/ 0 w 822717"/>
                  <a:gd name="connsiteY4" fmla="*/ 473663 h 680323"/>
                  <a:gd name="connsiteX0" fmla="*/ 0 w 827966"/>
                  <a:gd name="connsiteY0" fmla="*/ 473663 h 680323"/>
                  <a:gd name="connsiteX1" fmla="*/ 822677 w 827966"/>
                  <a:gd name="connsiteY1" fmla="*/ 0 h 680323"/>
                  <a:gd name="connsiteX2" fmla="*/ 827966 w 827966"/>
                  <a:gd name="connsiteY2" fmla="*/ 113212 h 680323"/>
                  <a:gd name="connsiteX3" fmla="*/ 5910 w 827966"/>
                  <a:gd name="connsiteY3" fmla="*/ 680323 h 680323"/>
                  <a:gd name="connsiteX4" fmla="*/ 0 w 827966"/>
                  <a:gd name="connsiteY4" fmla="*/ 473663 h 680323"/>
                  <a:gd name="connsiteX0" fmla="*/ 0 w 827966"/>
                  <a:gd name="connsiteY0" fmla="*/ 473663 h 680323"/>
                  <a:gd name="connsiteX1" fmla="*/ 822677 w 827966"/>
                  <a:gd name="connsiteY1" fmla="*/ 0 h 680323"/>
                  <a:gd name="connsiteX2" fmla="*/ 827966 w 827966"/>
                  <a:gd name="connsiteY2" fmla="*/ 113212 h 680323"/>
                  <a:gd name="connsiteX3" fmla="*/ 5910 w 827966"/>
                  <a:gd name="connsiteY3" fmla="*/ 680323 h 680323"/>
                  <a:gd name="connsiteX4" fmla="*/ 0 w 827966"/>
                  <a:gd name="connsiteY4" fmla="*/ 473663 h 680323"/>
                  <a:gd name="connsiteX0" fmla="*/ 0 w 827966"/>
                  <a:gd name="connsiteY0" fmla="*/ 473663 h 680323"/>
                  <a:gd name="connsiteX1" fmla="*/ 822677 w 827966"/>
                  <a:gd name="connsiteY1" fmla="*/ 0 h 680323"/>
                  <a:gd name="connsiteX2" fmla="*/ 827966 w 827966"/>
                  <a:gd name="connsiteY2" fmla="*/ 113212 h 680323"/>
                  <a:gd name="connsiteX3" fmla="*/ 5910 w 827966"/>
                  <a:gd name="connsiteY3" fmla="*/ 680323 h 680323"/>
                  <a:gd name="connsiteX4" fmla="*/ 0 w 827966"/>
                  <a:gd name="connsiteY4" fmla="*/ 473663 h 680323"/>
                  <a:gd name="connsiteX0" fmla="*/ 0 w 827966"/>
                  <a:gd name="connsiteY0" fmla="*/ 473663 h 680323"/>
                  <a:gd name="connsiteX1" fmla="*/ 822677 w 827966"/>
                  <a:gd name="connsiteY1" fmla="*/ 0 h 680323"/>
                  <a:gd name="connsiteX2" fmla="*/ 827966 w 827966"/>
                  <a:gd name="connsiteY2" fmla="*/ 113212 h 680323"/>
                  <a:gd name="connsiteX3" fmla="*/ 5910 w 827966"/>
                  <a:gd name="connsiteY3" fmla="*/ 680323 h 680323"/>
                  <a:gd name="connsiteX4" fmla="*/ 0 w 827966"/>
                  <a:gd name="connsiteY4" fmla="*/ 473663 h 680323"/>
                  <a:gd name="connsiteX0" fmla="*/ 0 w 827966"/>
                  <a:gd name="connsiteY0" fmla="*/ 487239 h 693899"/>
                  <a:gd name="connsiteX1" fmla="*/ 822677 w 827966"/>
                  <a:gd name="connsiteY1" fmla="*/ 0 h 693899"/>
                  <a:gd name="connsiteX2" fmla="*/ 827966 w 827966"/>
                  <a:gd name="connsiteY2" fmla="*/ 126788 h 693899"/>
                  <a:gd name="connsiteX3" fmla="*/ 5910 w 827966"/>
                  <a:gd name="connsiteY3" fmla="*/ 693899 h 693899"/>
                  <a:gd name="connsiteX4" fmla="*/ 0 w 827966"/>
                  <a:gd name="connsiteY4" fmla="*/ 487239 h 693899"/>
                  <a:gd name="connsiteX0" fmla="*/ 0 w 827085"/>
                  <a:gd name="connsiteY0" fmla="*/ 487239 h 693899"/>
                  <a:gd name="connsiteX1" fmla="*/ 822677 w 827085"/>
                  <a:gd name="connsiteY1" fmla="*/ 0 h 693899"/>
                  <a:gd name="connsiteX2" fmla="*/ 827085 w 827085"/>
                  <a:gd name="connsiteY2" fmla="*/ 140364 h 693899"/>
                  <a:gd name="connsiteX3" fmla="*/ 5910 w 827085"/>
                  <a:gd name="connsiteY3" fmla="*/ 693899 h 693899"/>
                  <a:gd name="connsiteX4" fmla="*/ 0 w 827085"/>
                  <a:gd name="connsiteY4" fmla="*/ 487239 h 693899"/>
                  <a:gd name="connsiteX0" fmla="*/ 0 w 827085"/>
                  <a:gd name="connsiteY0" fmla="*/ 487239 h 707476"/>
                  <a:gd name="connsiteX1" fmla="*/ 822677 w 827085"/>
                  <a:gd name="connsiteY1" fmla="*/ 0 h 707476"/>
                  <a:gd name="connsiteX2" fmla="*/ 827085 w 827085"/>
                  <a:gd name="connsiteY2" fmla="*/ 140364 h 707476"/>
                  <a:gd name="connsiteX3" fmla="*/ 4147 w 827085"/>
                  <a:gd name="connsiteY3" fmla="*/ 707476 h 707476"/>
                  <a:gd name="connsiteX4" fmla="*/ 0 w 827085"/>
                  <a:gd name="connsiteY4" fmla="*/ 487239 h 707476"/>
                  <a:gd name="connsiteX0" fmla="*/ 0 w 826644"/>
                  <a:gd name="connsiteY0" fmla="*/ 487239 h 707476"/>
                  <a:gd name="connsiteX1" fmla="*/ 822677 w 826644"/>
                  <a:gd name="connsiteY1" fmla="*/ 0 h 707476"/>
                  <a:gd name="connsiteX2" fmla="*/ 826644 w 826644"/>
                  <a:gd name="connsiteY2" fmla="*/ 169779 h 707476"/>
                  <a:gd name="connsiteX3" fmla="*/ 4147 w 826644"/>
                  <a:gd name="connsiteY3" fmla="*/ 707476 h 707476"/>
                  <a:gd name="connsiteX4" fmla="*/ 0 w 826644"/>
                  <a:gd name="connsiteY4" fmla="*/ 487239 h 707476"/>
                  <a:gd name="connsiteX0" fmla="*/ 0 w 826644"/>
                  <a:gd name="connsiteY0" fmla="*/ 487239 h 707476"/>
                  <a:gd name="connsiteX1" fmla="*/ 822677 w 826644"/>
                  <a:gd name="connsiteY1" fmla="*/ 0 h 707476"/>
                  <a:gd name="connsiteX2" fmla="*/ 826644 w 826644"/>
                  <a:gd name="connsiteY2" fmla="*/ 178830 h 707476"/>
                  <a:gd name="connsiteX3" fmla="*/ 4147 w 826644"/>
                  <a:gd name="connsiteY3" fmla="*/ 707476 h 707476"/>
                  <a:gd name="connsiteX4" fmla="*/ 0 w 826644"/>
                  <a:gd name="connsiteY4" fmla="*/ 487239 h 707476"/>
                  <a:gd name="connsiteX0" fmla="*/ 0 w 826644"/>
                  <a:gd name="connsiteY0" fmla="*/ 478188 h 698425"/>
                  <a:gd name="connsiteX1" fmla="*/ 822677 w 826644"/>
                  <a:gd name="connsiteY1" fmla="*/ 0 h 698425"/>
                  <a:gd name="connsiteX2" fmla="*/ 826644 w 826644"/>
                  <a:gd name="connsiteY2" fmla="*/ 169779 h 698425"/>
                  <a:gd name="connsiteX3" fmla="*/ 4147 w 826644"/>
                  <a:gd name="connsiteY3" fmla="*/ 698425 h 698425"/>
                  <a:gd name="connsiteX4" fmla="*/ 0 w 826644"/>
                  <a:gd name="connsiteY4" fmla="*/ 478188 h 698425"/>
                  <a:gd name="connsiteX0" fmla="*/ 0 w 843393"/>
                  <a:gd name="connsiteY0" fmla="*/ 478188 h 698425"/>
                  <a:gd name="connsiteX1" fmla="*/ 822677 w 843393"/>
                  <a:gd name="connsiteY1" fmla="*/ 0 h 698425"/>
                  <a:gd name="connsiteX2" fmla="*/ 843393 w 843393"/>
                  <a:gd name="connsiteY2" fmla="*/ 491085 h 698425"/>
                  <a:gd name="connsiteX3" fmla="*/ 4147 w 843393"/>
                  <a:gd name="connsiteY3" fmla="*/ 698425 h 698425"/>
                  <a:gd name="connsiteX4" fmla="*/ 0 w 843393"/>
                  <a:gd name="connsiteY4" fmla="*/ 478188 h 698425"/>
                  <a:gd name="connsiteX0" fmla="*/ 0 w 843393"/>
                  <a:gd name="connsiteY0" fmla="*/ 129730 h 349967"/>
                  <a:gd name="connsiteX1" fmla="*/ 841189 w 843393"/>
                  <a:gd name="connsiteY1" fmla="*/ 0 h 349967"/>
                  <a:gd name="connsiteX2" fmla="*/ 843393 w 843393"/>
                  <a:gd name="connsiteY2" fmla="*/ 142627 h 349967"/>
                  <a:gd name="connsiteX3" fmla="*/ 4147 w 843393"/>
                  <a:gd name="connsiteY3" fmla="*/ 349967 h 349967"/>
                  <a:gd name="connsiteX4" fmla="*/ 0 w 843393"/>
                  <a:gd name="connsiteY4" fmla="*/ 129730 h 349967"/>
                  <a:gd name="connsiteX0" fmla="*/ 633 w 839618"/>
                  <a:gd name="connsiteY0" fmla="*/ 0 h 378628"/>
                  <a:gd name="connsiteX1" fmla="*/ 837414 w 839618"/>
                  <a:gd name="connsiteY1" fmla="*/ 28661 h 378628"/>
                  <a:gd name="connsiteX2" fmla="*/ 839618 w 839618"/>
                  <a:gd name="connsiteY2" fmla="*/ 171288 h 378628"/>
                  <a:gd name="connsiteX3" fmla="*/ 372 w 839618"/>
                  <a:gd name="connsiteY3" fmla="*/ 378628 h 378628"/>
                  <a:gd name="connsiteX4" fmla="*/ 633 w 839618"/>
                  <a:gd name="connsiteY4" fmla="*/ 0 h 378628"/>
                  <a:gd name="connsiteX0" fmla="*/ 0 w 838985"/>
                  <a:gd name="connsiteY0" fmla="*/ 0 h 171288"/>
                  <a:gd name="connsiteX1" fmla="*/ 836781 w 838985"/>
                  <a:gd name="connsiteY1" fmla="*/ 28661 h 171288"/>
                  <a:gd name="connsiteX2" fmla="*/ 838985 w 838985"/>
                  <a:gd name="connsiteY2" fmla="*/ 171288 h 171288"/>
                  <a:gd name="connsiteX3" fmla="*/ 5910 w 838985"/>
                  <a:gd name="connsiteY3" fmla="*/ 98051 h 171288"/>
                  <a:gd name="connsiteX4" fmla="*/ 0 w 838985"/>
                  <a:gd name="connsiteY4" fmla="*/ 0 h 171288"/>
                  <a:gd name="connsiteX0" fmla="*/ 0 w 838544"/>
                  <a:gd name="connsiteY0" fmla="*/ 0 h 178076"/>
                  <a:gd name="connsiteX1" fmla="*/ 836781 w 838544"/>
                  <a:gd name="connsiteY1" fmla="*/ 28661 h 178076"/>
                  <a:gd name="connsiteX2" fmla="*/ 838544 w 838544"/>
                  <a:gd name="connsiteY2" fmla="*/ 178076 h 178076"/>
                  <a:gd name="connsiteX3" fmla="*/ 5910 w 838544"/>
                  <a:gd name="connsiteY3" fmla="*/ 98051 h 178076"/>
                  <a:gd name="connsiteX4" fmla="*/ 0 w 838544"/>
                  <a:gd name="connsiteY4" fmla="*/ 0 h 178076"/>
                  <a:gd name="connsiteX0" fmla="*/ 0 w 838544"/>
                  <a:gd name="connsiteY0" fmla="*/ 0 h 178076"/>
                  <a:gd name="connsiteX1" fmla="*/ 836781 w 838544"/>
                  <a:gd name="connsiteY1" fmla="*/ 8296 h 178076"/>
                  <a:gd name="connsiteX2" fmla="*/ 838544 w 838544"/>
                  <a:gd name="connsiteY2" fmla="*/ 178076 h 178076"/>
                  <a:gd name="connsiteX3" fmla="*/ 5910 w 838544"/>
                  <a:gd name="connsiteY3" fmla="*/ 98051 h 178076"/>
                  <a:gd name="connsiteX4" fmla="*/ 0 w 838544"/>
                  <a:gd name="connsiteY4" fmla="*/ 0 h 178076"/>
                  <a:gd name="connsiteX0" fmla="*/ 0 w 838544"/>
                  <a:gd name="connsiteY0" fmla="*/ 0 h 178076"/>
                  <a:gd name="connsiteX1" fmla="*/ 836781 w 838544"/>
                  <a:gd name="connsiteY1" fmla="*/ 8296 h 178076"/>
                  <a:gd name="connsiteX2" fmla="*/ 838544 w 838544"/>
                  <a:gd name="connsiteY2" fmla="*/ 178076 h 178076"/>
                  <a:gd name="connsiteX3" fmla="*/ 5910 w 838544"/>
                  <a:gd name="connsiteY3" fmla="*/ 111627 h 178076"/>
                  <a:gd name="connsiteX4" fmla="*/ 0 w 838544"/>
                  <a:gd name="connsiteY4" fmla="*/ 0 h 178076"/>
                  <a:gd name="connsiteX0" fmla="*/ 0 w 833696"/>
                  <a:gd name="connsiteY0" fmla="*/ 0 h 175814"/>
                  <a:gd name="connsiteX1" fmla="*/ 831933 w 833696"/>
                  <a:gd name="connsiteY1" fmla="*/ 6034 h 175814"/>
                  <a:gd name="connsiteX2" fmla="*/ 833696 w 833696"/>
                  <a:gd name="connsiteY2" fmla="*/ 175814 h 175814"/>
                  <a:gd name="connsiteX3" fmla="*/ 1062 w 833696"/>
                  <a:gd name="connsiteY3" fmla="*/ 109365 h 175814"/>
                  <a:gd name="connsiteX4" fmla="*/ 0 w 833696"/>
                  <a:gd name="connsiteY4" fmla="*/ 0 h 175814"/>
                  <a:gd name="connsiteX0" fmla="*/ 0 w 833696"/>
                  <a:gd name="connsiteY0" fmla="*/ 0 h 175814"/>
                  <a:gd name="connsiteX1" fmla="*/ 831933 w 833696"/>
                  <a:gd name="connsiteY1" fmla="*/ 6034 h 175814"/>
                  <a:gd name="connsiteX2" fmla="*/ 833696 w 833696"/>
                  <a:gd name="connsiteY2" fmla="*/ 175814 h 175814"/>
                  <a:gd name="connsiteX3" fmla="*/ 1503 w 833696"/>
                  <a:gd name="connsiteY3" fmla="*/ 122942 h 175814"/>
                  <a:gd name="connsiteX4" fmla="*/ 0 w 833696"/>
                  <a:gd name="connsiteY4" fmla="*/ 0 h 175814"/>
                  <a:gd name="connsiteX0" fmla="*/ 0 w 832815"/>
                  <a:gd name="connsiteY0" fmla="*/ 0 h 171288"/>
                  <a:gd name="connsiteX1" fmla="*/ 831933 w 832815"/>
                  <a:gd name="connsiteY1" fmla="*/ 6034 h 171288"/>
                  <a:gd name="connsiteX2" fmla="*/ 832815 w 832815"/>
                  <a:gd name="connsiteY2" fmla="*/ 171288 h 171288"/>
                  <a:gd name="connsiteX3" fmla="*/ 1503 w 832815"/>
                  <a:gd name="connsiteY3" fmla="*/ 122942 h 171288"/>
                  <a:gd name="connsiteX4" fmla="*/ 0 w 832815"/>
                  <a:gd name="connsiteY4" fmla="*/ 0 h 171288"/>
                  <a:gd name="connsiteX0" fmla="*/ 0 w 832815"/>
                  <a:gd name="connsiteY0" fmla="*/ 7542 h 178830"/>
                  <a:gd name="connsiteX1" fmla="*/ 831051 w 832815"/>
                  <a:gd name="connsiteY1" fmla="*/ 0 h 178830"/>
                  <a:gd name="connsiteX2" fmla="*/ 832815 w 832815"/>
                  <a:gd name="connsiteY2" fmla="*/ 178830 h 178830"/>
                  <a:gd name="connsiteX3" fmla="*/ 1503 w 832815"/>
                  <a:gd name="connsiteY3" fmla="*/ 130484 h 178830"/>
                  <a:gd name="connsiteX4" fmla="*/ 0 w 832815"/>
                  <a:gd name="connsiteY4" fmla="*/ 7542 h 178830"/>
                  <a:gd name="connsiteX0" fmla="*/ 4841 w 831485"/>
                  <a:gd name="connsiteY0" fmla="*/ 48270 h 178830"/>
                  <a:gd name="connsiteX1" fmla="*/ 829721 w 831485"/>
                  <a:gd name="connsiteY1" fmla="*/ 0 h 178830"/>
                  <a:gd name="connsiteX2" fmla="*/ 831485 w 831485"/>
                  <a:gd name="connsiteY2" fmla="*/ 178830 h 178830"/>
                  <a:gd name="connsiteX3" fmla="*/ 173 w 831485"/>
                  <a:gd name="connsiteY3" fmla="*/ 130484 h 178830"/>
                  <a:gd name="connsiteX4" fmla="*/ 4841 w 831485"/>
                  <a:gd name="connsiteY4" fmla="*/ 48270 h 178830"/>
                  <a:gd name="connsiteX0" fmla="*/ 4841 w 831485"/>
                  <a:gd name="connsiteY0" fmla="*/ 7542 h 138102"/>
                  <a:gd name="connsiteX1" fmla="*/ 829721 w 831485"/>
                  <a:gd name="connsiteY1" fmla="*/ 0 h 138102"/>
                  <a:gd name="connsiteX2" fmla="*/ 831485 w 831485"/>
                  <a:gd name="connsiteY2" fmla="*/ 138102 h 138102"/>
                  <a:gd name="connsiteX3" fmla="*/ 173 w 831485"/>
                  <a:gd name="connsiteY3" fmla="*/ 89756 h 138102"/>
                  <a:gd name="connsiteX4" fmla="*/ 4841 w 831485"/>
                  <a:gd name="connsiteY4" fmla="*/ 7542 h 138102"/>
                  <a:gd name="connsiteX0" fmla="*/ 4841 w 831485"/>
                  <a:gd name="connsiteY0" fmla="*/ 7542 h 89756"/>
                  <a:gd name="connsiteX1" fmla="*/ 829721 w 831485"/>
                  <a:gd name="connsiteY1" fmla="*/ 0 h 89756"/>
                  <a:gd name="connsiteX2" fmla="*/ 831485 w 831485"/>
                  <a:gd name="connsiteY2" fmla="*/ 83797 h 89756"/>
                  <a:gd name="connsiteX3" fmla="*/ 173 w 831485"/>
                  <a:gd name="connsiteY3" fmla="*/ 89756 h 89756"/>
                  <a:gd name="connsiteX4" fmla="*/ 4841 w 831485"/>
                  <a:gd name="connsiteY4" fmla="*/ 7542 h 89756"/>
                  <a:gd name="connsiteX0" fmla="*/ 0 w 826644"/>
                  <a:gd name="connsiteY0" fmla="*/ 7542 h 83797"/>
                  <a:gd name="connsiteX1" fmla="*/ 824880 w 826644"/>
                  <a:gd name="connsiteY1" fmla="*/ 0 h 83797"/>
                  <a:gd name="connsiteX2" fmla="*/ 826644 w 826644"/>
                  <a:gd name="connsiteY2" fmla="*/ 83797 h 83797"/>
                  <a:gd name="connsiteX3" fmla="*/ 621 w 826644"/>
                  <a:gd name="connsiteY3" fmla="*/ 78443 h 83797"/>
                  <a:gd name="connsiteX4" fmla="*/ 0 w 826644"/>
                  <a:gd name="connsiteY4" fmla="*/ 7542 h 83797"/>
                  <a:gd name="connsiteX0" fmla="*/ 2699 w 826258"/>
                  <a:gd name="connsiteY0" fmla="*/ 34694 h 83797"/>
                  <a:gd name="connsiteX1" fmla="*/ 824494 w 826258"/>
                  <a:gd name="connsiteY1" fmla="*/ 0 h 83797"/>
                  <a:gd name="connsiteX2" fmla="*/ 826258 w 826258"/>
                  <a:gd name="connsiteY2" fmla="*/ 83797 h 83797"/>
                  <a:gd name="connsiteX3" fmla="*/ 235 w 826258"/>
                  <a:gd name="connsiteY3" fmla="*/ 78443 h 83797"/>
                  <a:gd name="connsiteX4" fmla="*/ 2699 w 826258"/>
                  <a:gd name="connsiteY4" fmla="*/ 34694 h 83797"/>
                  <a:gd name="connsiteX0" fmla="*/ 2699 w 826258"/>
                  <a:gd name="connsiteY0" fmla="*/ 16593 h 83797"/>
                  <a:gd name="connsiteX1" fmla="*/ 824494 w 826258"/>
                  <a:gd name="connsiteY1" fmla="*/ 0 h 83797"/>
                  <a:gd name="connsiteX2" fmla="*/ 826258 w 826258"/>
                  <a:gd name="connsiteY2" fmla="*/ 83797 h 83797"/>
                  <a:gd name="connsiteX3" fmla="*/ 235 w 826258"/>
                  <a:gd name="connsiteY3" fmla="*/ 78443 h 83797"/>
                  <a:gd name="connsiteX4" fmla="*/ 2699 w 826258"/>
                  <a:gd name="connsiteY4" fmla="*/ 16593 h 83797"/>
                  <a:gd name="connsiteX0" fmla="*/ 1858 w 825417"/>
                  <a:gd name="connsiteY0" fmla="*/ 16593 h 83797"/>
                  <a:gd name="connsiteX1" fmla="*/ 823653 w 825417"/>
                  <a:gd name="connsiteY1" fmla="*/ 0 h 83797"/>
                  <a:gd name="connsiteX2" fmla="*/ 825417 w 825417"/>
                  <a:gd name="connsiteY2" fmla="*/ 83797 h 83797"/>
                  <a:gd name="connsiteX3" fmla="*/ 276 w 825417"/>
                  <a:gd name="connsiteY3" fmla="*/ 67129 h 83797"/>
                  <a:gd name="connsiteX4" fmla="*/ 1858 w 825417"/>
                  <a:gd name="connsiteY4" fmla="*/ 16593 h 83797"/>
                  <a:gd name="connsiteX0" fmla="*/ 1858 w 825417"/>
                  <a:gd name="connsiteY0" fmla="*/ 16593 h 83797"/>
                  <a:gd name="connsiteX1" fmla="*/ 823653 w 825417"/>
                  <a:gd name="connsiteY1" fmla="*/ 0 h 83797"/>
                  <a:gd name="connsiteX2" fmla="*/ 825417 w 825417"/>
                  <a:gd name="connsiteY2" fmla="*/ 83797 h 83797"/>
                  <a:gd name="connsiteX3" fmla="*/ 276 w 825417"/>
                  <a:gd name="connsiteY3" fmla="*/ 76180 h 83797"/>
                  <a:gd name="connsiteX4" fmla="*/ 1858 w 825417"/>
                  <a:gd name="connsiteY4" fmla="*/ 16593 h 83797"/>
                  <a:gd name="connsiteX0" fmla="*/ 1582 w 825141"/>
                  <a:gd name="connsiteY0" fmla="*/ 16593 h 83797"/>
                  <a:gd name="connsiteX1" fmla="*/ 823377 w 825141"/>
                  <a:gd name="connsiteY1" fmla="*/ 0 h 83797"/>
                  <a:gd name="connsiteX2" fmla="*/ 825141 w 825141"/>
                  <a:gd name="connsiteY2" fmla="*/ 83797 h 83797"/>
                  <a:gd name="connsiteX3" fmla="*/ 0 w 825141"/>
                  <a:gd name="connsiteY3" fmla="*/ 76180 h 83797"/>
                  <a:gd name="connsiteX4" fmla="*/ 1582 w 825141"/>
                  <a:gd name="connsiteY4" fmla="*/ 16593 h 83797"/>
                  <a:gd name="connsiteX0" fmla="*/ 133 w 825455"/>
                  <a:gd name="connsiteY0" fmla="*/ 14329 h 83797"/>
                  <a:gd name="connsiteX1" fmla="*/ 823691 w 825455"/>
                  <a:gd name="connsiteY1" fmla="*/ 0 h 83797"/>
                  <a:gd name="connsiteX2" fmla="*/ 825455 w 825455"/>
                  <a:gd name="connsiteY2" fmla="*/ 83797 h 83797"/>
                  <a:gd name="connsiteX3" fmla="*/ 314 w 825455"/>
                  <a:gd name="connsiteY3" fmla="*/ 76180 h 83797"/>
                  <a:gd name="connsiteX4" fmla="*/ 133 w 825455"/>
                  <a:gd name="connsiteY4" fmla="*/ 14329 h 83797"/>
                  <a:gd name="connsiteX0" fmla="*/ 133 w 825455"/>
                  <a:gd name="connsiteY0" fmla="*/ 14329 h 106425"/>
                  <a:gd name="connsiteX1" fmla="*/ 823691 w 825455"/>
                  <a:gd name="connsiteY1" fmla="*/ 0 h 106425"/>
                  <a:gd name="connsiteX2" fmla="*/ 825455 w 825455"/>
                  <a:gd name="connsiteY2" fmla="*/ 106425 h 106425"/>
                  <a:gd name="connsiteX3" fmla="*/ 314 w 825455"/>
                  <a:gd name="connsiteY3" fmla="*/ 76180 h 106425"/>
                  <a:gd name="connsiteX4" fmla="*/ 133 w 825455"/>
                  <a:gd name="connsiteY4" fmla="*/ 14329 h 106425"/>
                  <a:gd name="connsiteX0" fmla="*/ 133 w 825455"/>
                  <a:gd name="connsiteY0" fmla="*/ 752 h 92848"/>
                  <a:gd name="connsiteX1" fmla="*/ 823691 w 825455"/>
                  <a:gd name="connsiteY1" fmla="*/ 0 h 92848"/>
                  <a:gd name="connsiteX2" fmla="*/ 825455 w 825455"/>
                  <a:gd name="connsiteY2" fmla="*/ 92848 h 92848"/>
                  <a:gd name="connsiteX3" fmla="*/ 314 w 825455"/>
                  <a:gd name="connsiteY3" fmla="*/ 62603 h 92848"/>
                  <a:gd name="connsiteX4" fmla="*/ 133 w 825455"/>
                  <a:gd name="connsiteY4" fmla="*/ 752 h 92848"/>
                  <a:gd name="connsiteX0" fmla="*/ 133 w 825455"/>
                  <a:gd name="connsiteY0" fmla="*/ 5277 h 97373"/>
                  <a:gd name="connsiteX1" fmla="*/ 824573 w 825455"/>
                  <a:gd name="connsiteY1" fmla="*/ 0 h 97373"/>
                  <a:gd name="connsiteX2" fmla="*/ 825455 w 825455"/>
                  <a:gd name="connsiteY2" fmla="*/ 97373 h 97373"/>
                  <a:gd name="connsiteX3" fmla="*/ 314 w 825455"/>
                  <a:gd name="connsiteY3" fmla="*/ 67128 h 97373"/>
                  <a:gd name="connsiteX4" fmla="*/ 133 w 825455"/>
                  <a:gd name="connsiteY4" fmla="*/ 5277 h 97373"/>
                  <a:gd name="connsiteX0" fmla="*/ 133 w 825455"/>
                  <a:gd name="connsiteY0" fmla="*/ 7539 h 99635"/>
                  <a:gd name="connsiteX1" fmla="*/ 824132 w 825455"/>
                  <a:gd name="connsiteY1" fmla="*/ 0 h 99635"/>
                  <a:gd name="connsiteX2" fmla="*/ 825455 w 825455"/>
                  <a:gd name="connsiteY2" fmla="*/ 99635 h 99635"/>
                  <a:gd name="connsiteX3" fmla="*/ 314 w 825455"/>
                  <a:gd name="connsiteY3" fmla="*/ 69390 h 99635"/>
                  <a:gd name="connsiteX4" fmla="*/ 133 w 825455"/>
                  <a:gd name="connsiteY4" fmla="*/ 7539 h 99635"/>
                  <a:gd name="connsiteX0" fmla="*/ 133 w 825455"/>
                  <a:gd name="connsiteY0" fmla="*/ 7539 h 78516"/>
                  <a:gd name="connsiteX1" fmla="*/ 824132 w 825455"/>
                  <a:gd name="connsiteY1" fmla="*/ 0 h 78516"/>
                  <a:gd name="connsiteX2" fmla="*/ 825455 w 825455"/>
                  <a:gd name="connsiteY2" fmla="*/ 78516 h 78516"/>
                  <a:gd name="connsiteX3" fmla="*/ 314 w 825455"/>
                  <a:gd name="connsiteY3" fmla="*/ 69390 h 78516"/>
                  <a:gd name="connsiteX4" fmla="*/ 133 w 825455"/>
                  <a:gd name="connsiteY4" fmla="*/ 7539 h 78516"/>
                  <a:gd name="connsiteX0" fmla="*/ 133 w 825455"/>
                  <a:gd name="connsiteY0" fmla="*/ 0 h 70977"/>
                  <a:gd name="connsiteX1" fmla="*/ 824132 w 825455"/>
                  <a:gd name="connsiteY1" fmla="*/ 19614 h 70977"/>
                  <a:gd name="connsiteX2" fmla="*/ 825455 w 825455"/>
                  <a:gd name="connsiteY2" fmla="*/ 70977 h 70977"/>
                  <a:gd name="connsiteX3" fmla="*/ 314 w 825455"/>
                  <a:gd name="connsiteY3" fmla="*/ 61851 h 70977"/>
                  <a:gd name="connsiteX4" fmla="*/ 133 w 825455"/>
                  <a:gd name="connsiteY4" fmla="*/ 0 h 70977"/>
                  <a:gd name="connsiteX0" fmla="*/ 224315 w 1049637"/>
                  <a:gd name="connsiteY0" fmla="*/ 0 h 70977"/>
                  <a:gd name="connsiteX1" fmla="*/ 1048314 w 1049637"/>
                  <a:gd name="connsiteY1" fmla="*/ 19614 h 70977"/>
                  <a:gd name="connsiteX2" fmla="*/ 1049637 w 1049637"/>
                  <a:gd name="connsiteY2" fmla="*/ 70977 h 70977"/>
                  <a:gd name="connsiteX3" fmla="*/ 0 w 1049637"/>
                  <a:gd name="connsiteY3" fmla="*/ 64868 h 70977"/>
                  <a:gd name="connsiteX4" fmla="*/ 224315 w 1049637"/>
                  <a:gd name="connsiteY4" fmla="*/ 0 h 70977"/>
                  <a:gd name="connsiteX0" fmla="*/ 407 w 1049637"/>
                  <a:gd name="connsiteY0" fmla="*/ 10556 h 51363"/>
                  <a:gd name="connsiteX1" fmla="*/ 1048314 w 1049637"/>
                  <a:gd name="connsiteY1" fmla="*/ 0 h 51363"/>
                  <a:gd name="connsiteX2" fmla="*/ 1049637 w 1049637"/>
                  <a:gd name="connsiteY2" fmla="*/ 51363 h 51363"/>
                  <a:gd name="connsiteX3" fmla="*/ 0 w 1049637"/>
                  <a:gd name="connsiteY3" fmla="*/ 45254 h 51363"/>
                  <a:gd name="connsiteX4" fmla="*/ 407 w 1049637"/>
                  <a:gd name="connsiteY4" fmla="*/ 10556 h 51363"/>
                  <a:gd name="connsiteX0" fmla="*/ 148 w 1049819"/>
                  <a:gd name="connsiteY0" fmla="*/ 15081 h 51363"/>
                  <a:gd name="connsiteX1" fmla="*/ 1048496 w 1049819"/>
                  <a:gd name="connsiteY1" fmla="*/ 0 h 51363"/>
                  <a:gd name="connsiteX2" fmla="*/ 1049819 w 1049819"/>
                  <a:gd name="connsiteY2" fmla="*/ 51363 h 51363"/>
                  <a:gd name="connsiteX3" fmla="*/ 182 w 1049819"/>
                  <a:gd name="connsiteY3" fmla="*/ 45254 h 51363"/>
                  <a:gd name="connsiteX4" fmla="*/ 148 w 1049819"/>
                  <a:gd name="connsiteY4" fmla="*/ 15081 h 51363"/>
                  <a:gd name="connsiteX0" fmla="*/ 148 w 1049819"/>
                  <a:gd name="connsiteY0" fmla="*/ 3767 h 51363"/>
                  <a:gd name="connsiteX1" fmla="*/ 1048496 w 1049819"/>
                  <a:gd name="connsiteY1" fmla="*/ 0 h 51363"/>
                  <a:gd name="connsiteX2" fmla="*/ 1049819 w 1049819"/>
                  <a:gd name="connsiteY2" fmla="*/ 51363 h 51363"/>
                  <a:gd name="connsiteX3" fmla="*/ 182 w 1049819"/>
                  <a:gd name="connsiteY3" fmla="*/ 45254 h 51363"/>
                  <a:gd name="connsiteX4" fmla="*/ 148 w 1049819"/>
                  <a:gd name="connsiteY4" fmla="*/ 3767 h 51363"/>
                  <a:gd name="connsiteX0" fmla="*/ 7553 w 1057224"/>
                  <a:gd name="connsiteY0" fmla="*/ 3767 h 51363"/>
                  <a:gd name="connsiteX1" fmla="*/ 1055901 w 1057224"/>
                  <a:gd name="connsiteY1" fmla="*/ 0 h 51363"/>
                  <a:gd name="connsiteX2" fmla="*/ 1057224 w 1057224"/>
                  <a:gd name="connsiteY2" fmla="*/ 51363 h 51363"/>
                  <a:gd name="connsiteX3" fmla="*/ 7587 w 1057224"/>
                  <a:gd name="connsiteY3" fmla="*/ 45254 h 51363"/>
                  <a:gd name="connsiteX4" fmla="*/ 7553 w 1057224"/>
                  <a:gd name="connsiteY4" fmla="*/ 3767 h 51363"/>
                  <a:gd name="connsiteX0" fmla="*/ 0 w 1049671"/>
                  <a:gd name="connsiteY0" fmla="*/ 3767 h 51363"/>
                  <a:gd name="connsiteX1" fmla="*/ 1048348 w 1049671"/>
                  <a:gd name="connsiteY1" fmla="*/ 0 h 51363"/>
                  <a:gd name="connsiteX2" fmla="*/ 1049671 w 1049671"/>
                  <a:gd name="connsiteY2" fmla="*/ 51363 h 51363"/>
                  <a:gd name="connsiteX3" fmla="*/ 34 w 1049671"/>
                  <a:gd name="connsiteY3" fmla="*/ 45254 h 51363"/>
                  <a:gd name="connsiteX4" fmla="*/ 0 w 1049671"/>
                  <a:gd name="connsiteY4" fmla="*/ 3767 h 51363"/>
                  <a:gd name="connsiteX0" fmla="*/ 0 w 1049671"/>
                  <a:gd name="connsiteY0" fmla="*/ 8292 h 51363"/>
                  <a:gd name="connsiteX1" fmla="*/ 1048348 w 1049671"/>
                  <a:gd name="connsiteY1" fmla="*/ 0 h 51363"/>
                  <a:gd name="connsiteX2" fmla="*/ 1049671 w 1049671"/>
                  <a:gd name="connsiteY2" fmla="*/ 51363 h 51363"/>
                  <a:gd name="connsiteX3" fmla="*/ 34 w 1049671"/>
                  <a:gd name="connsiteY3" fmla="*/ 45254 h 51363"/>
                  <a:gd name="connsiteX4" fmla="*/ 0 w 1049671"/>
                  <a:gd name="connsiteY4" fmla="*/ 8292 h 51363"/>
                  <a:gd name="connsiteX0" fmla="*/ 0 w 1049671"/>
                  <a:gd name="connsiteY0" fmla="*/ 1504 h 44575"/>
                  <a:gd name="connsiteX1" fmla="*/ 1048789 w 1049671"/>
                  <a:gd name="connsiteY1" fmla="*/ 0 h 44575"/>
                  <a:gd name="connsiteX2" fmla="*/ 1049671 w 1049671"/>
                  <a:gd name="connsiteY2" fmla="*/ 44575 h 44575"/>
                  <a:gd name="connsiteX3" fmla="*/ 34 w 1049671"/>
                  <a:gd name="connsiteY3" fmla="*/ 38466 h 44575"/>
                  <a:gd name="connsiteX4" fmla="*/ 0 w 1049671"/>
                  <a:gd name="connsiteY4" fmla="*/ 1504 h 44575"/>
                  <a:gd name="connsiteX0" fmla="*/ 0 w 1050112"/>
                  <a:gd name="connsiteY0" fmla="*/ 1504 h 46837"/>
                  <a:gd name="connsiteX1" fmla="*/ 1048789 w 1050112"/>
                  <a:gd name="connsiteY1" fmla="*/ 0 h 46837"/>
                  <a:gd name="connsiteX2" fmla="*/ 1050112 w 1050112"/>
                  <a:gd name="connsiteY2" fmla="*/ 46837 h 46837"/>
                  <a:gd name="connsiteX3" fmla="*/ 34 w 1050112"/>
                  <a:gd name="connsiteY3" fmla="*/ 38466 h 46837"/>
                  <a:gd name="connsiteX4" fmla="*/ 0 w 1050112"/>
                  <a:gd name="connsiteY4" fmla="*/ 1504 h 46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0112" h="46837">
                    <a:moveTo>
                      <a:pt x="0" y="1504"/>
                    </a:moveTo>
                    <a:lnTo>
                      <a:pt x="1048789" y="0"/>
                    </a:lnTo>
                    <a:cubicBezTo>
                      <a:pt x="1050111" y="56593"/>
                      <a:pt x="1048790" y="-9756"/>
                      <a:pt x="1050112" y="46837"/>
                    </a:cubicBezTo>
                    <a:lnTo>
                      <a:pt x="34" y="38466"/>
                    </a:lnTo>
                    <a:cubicBezTo>
                      <a:pt x="23" y="24637"/>
                      <a:pt x="11" y="15333"/>
                      <a:pt x="0" y="1504"/>
                    </a:cubicBez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8" name="Rectangle 118">
                <a:extLst>
                  <a:ext uri="{FF2B5EF4-FFF2-40B4-BE49-F238E27FC236}">
                    <a16:creationId xmlns:a16="http://schemas.microsoft.com/office/drawing/2014/main" id="{F40F82D8-F367-C66F-3D3B-909FBED8BC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0000" flipH="1">
                <a:off x="5669932" y="2448377"/>
                <a:ext cx="311817" cy="528619"/>
              </a:xfrm>
              <a:custGeom>
                <a:avLst/>
                <a:gdLst>
                  <a:gd name="T0" fmla="*/ 26538 w 627786"/>
                  <a:gd name="T1" fmla="*/ 2407 h 1626184"/>
                  <a:gd name="T2" fmla="*/ 627418 w 627786"/>
                  <a:gd name="T3" fmla="*/ 0 h 1626184"/>
                  <a:gd name="T4" fmla="*/ 627260 w 627786"/>
                  <a:gd name="T5" fmla="*/ 1624176 h 1626184"/>
                  <a:gd name="T6" fmla="*/ 26538 w 627786"/>
                  <a:gd name="T7" fmla="*/ 1620407 h 1626184"/>
                  <a:gd name="T8" fmla="*/ 6947 w 627786"/>
                  <a:gd name="T9" fmla="*/ 1212167 h 1626184"/>
                  <a:gd name="T10" fmla="*/ 26 w 627786"/>
                  <a:gd name="T11" fmla="*/ 728829 h 1626184"/>
                  <a:gd name="T12" fmla="*/ 7393 w 627786"/>
                  <a:gd name="T13" fmla="*/ 381645 h 1626184"/>
                  <a:gd name="T14" fmla="*/ 26538 w 627786"/>
                  <a:gd name="T15" fmla="*/ 2407 h 16261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27786" h="1626184">
                    <a:moveTo>
                      <a:pt x="26555" y="2408"/>
                    </a:moveTo>
                    <a:lnTo>
                      <a:pt x="627786" y="0"/>
                    </a:lnTo>
                    <a:cubicBezTo>
                      <a:pt x="627733" y="542061"/>
                      <a:pt x="627681" y="1084123"/>
                      <a:pt x="627628" y="1626184"/>
                    </a:cubicBezTo>
                    <a:lnTo>
                      <a:pt x="26555" y="1622408"/>
                    </a:lnTo>
                    <a:cubicBezTo>
                      <a:pt x="16864" y="1449015"/>
                      <a:pt x="14558" y="1430461"/>
                      <a:pt x="6952" y="1213664"/>
                    </a:cubicBezTo>
                    <a:cubicBezTo>
                      <a:pt x="2899" y="1065692"/>
                      <a:pt x="-320" y="864739"/>
                      <a:pt x="26" y="729732"/>
                    </a:cubicBezTo>
                    <a:cubicBezTo>
                      <a:pt x="372" y="594725"/>
                      <a:pt x="3345" y="504145"/>
                      <a:pt x="7398" y="382117"/>
                    </a:cubicBezTo>
                    <a:cubicBezTo>
                      <a:pt x="16006" y="237358"/>
                      <a:pt x="9780" y="244573"/>
                      <a:pt x="26555" y="2408"/>
                    </a:cubicBezTo>
                    <a:close/>
                  </a:path>
                </a:pathLst>
              </a:custGeom>
              <a:solidFill>
                <a:srgbClr val="DDDDDD"/>
              </a:solidFill>
              <a:ln w="158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A8AFAF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9" name="Rectangle 118">
                <a:extLst>
                  <a:ext uri="{FF2B5EF4-FFF2-40B4-BE49-F238E27FC236}">
                    <a16:creationId xmlns:a16="http://schemas.microsoft.com/office/drawing/2014/main" id="{1D7C9226-6368-7C10-41A5-B44591E4E8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2111" flipH="1">
                <a:off x="8113951" y="2606431"/>
                <a:ext cx="307558" cy="739446"/>
              </a:xfrm>
              <a:custGeom>
                <a:avLst/>
                <a:gdLst>
                  <a:gd name="T0" fmla="*/ 2287 w 619460"/>
                  <a:gd name="T1" fmla="*/ 3372 h 1800421"/>
                  <a:gd name="T2" fmla="*/ 617605 w 619460"/>
                  <a:gd name="T3" fmla="*/ 0 h 1800421"/>
                  <a:gd name="T4" fmla="*/ 603840 w 619460"/>
                  <a:gd name="T5" fmla="*/ 417705 h 1800421"/>
                  <a:gd name="T6" fmla="*/ 599360 w 619460"/>
                  <a:gd name="T7" fmla="*/ 859747 h 1800421"/>
                  <a:gd name="T8" fmla="*/ 603942 w 619460"/>
                  <a:gd name="T9" fmla="*/ 1390783 h 1800421"/>
                  <a:gd name="T10" fmla="*/ 617605 w 619460"/>
                  <a:gd name="T11" fmla="*/ 1804133 h 1800421"/>
                  <a:gd name="T12" fmla="*/ 0 w 619460"/>
                  <a:gd name="T13" fmla="*/ 1804554 h 1800421"/>
                  <a:gd name="T14" fmla="*/ 2287 w 619460"/>
                  <a:gd name="T15" fmla="*/ 3372 h 18004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19460" h="1800421">
                    <a:moveTo>
                      <a:pt x="2293" y="3367"/>
                    </a:moveTo>
                    <a:lnTo>
                      <a:pt x="619460" y="0"/>
                    </a:lnTo>
                    <a:cubicBezTo>
                      <a:pt x="612708" y="283503"/>
                      <a:pt x="607086" y="345230"/>
                      <a:pt x="605654" y="416748"/>
                    </a:cubicBezTo>
                    <a:cubicBezTo>
                      <a:pt x="604632" y="565794"/>
                      <a:pt x="604941" y="652242"/>
                      <a:pt x="601160" y="857778"/>
                    </a:cubicBezTo>
                    <a:cubicBezTo>
                      <a:pt x="598169" y="1118006"/>
                      <a:pt x="603987" y="1249322"/>
                      <a:pt x="605756" y="1387597"/>
                    </a:cubicBezTo>
                    <a:cubicBezTo>
                      <a:pt x="608643" y="1547407"/>
                      <a:pt x="613163" y="1628996"/>
                      <a:pt x="619460" y="1800000"/>
                    </a:cubicBezTo>
                    <a:lnTo>
                      <a:pt x="0" y="1800421"/>
                    </a:lnTo>
                    <a:cubicBezTo>
                      <a:pt x="764" y="1201403"/>
                      <a:pt x="1529" y="602385"/>
                      <a:pt x="2293" y="3367"/>
                    </a:cubicBezTo>
                    <a:close/>
                  </a:path>
                </a:pathLst>
              </a:custGeom>
              <a:solidFill>
                <a:srgbClr val="DDDDDD"/>
              </a:solidFill>
              <a:ln w="158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A8AFAF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90" name="Text Box 44">
              <a:extLst>
                <a:ext uri="{FF2B5EF4-FFF2-40B4-BE49-F238E27FC236}">
                  <a16:creationId xmlns:a16="http://schemas.microsoft.com/office/drawing/2014/main" id="{20E8EBA6-1BC4-E4DA-569C-DDE568DC36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6308" y="3328287"/>
              <a:ext cx="2888569" cy="323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de-DE" sz="15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270</a:t>
              </a:r>
              <a:r>
                <a:rPr lang="de-DE" sz="1500" baseline="-250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5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W, </a:t>
              </a:r>
              <a:r>
                <a:rPr lang="de-DE" sz="1500" kern="0" dirty="0">
                  <a:solidFill>
                    <a:srgbClr val="000000"/>
                  </a:solidFill>
                  <a:latin typeface="Symbol" panose="05050102010706020507" pitchFamily="18" charset="2"/>
                  <a:ea typeface="Calibri" panose="020F0502020204030204" pitchFamily="34" charset="0"/>
                  <a:cs typeface="Calibri" panose="020F0502020204030204" pitchFamily="34" charset="0"/>
                </a:rPr>
                <a:t>Dl</a:t>
              </a:r>
              <a:r>
                <a:rPr kumimoji="0" lang="de-DE" sz="15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de-DE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=</a:t>
              </a:r>
              <a:r>
                <a:rPr kumimoji="0" lang="de-DE" sz="15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5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1.6</a:t>
              </a:r>
              <a:r>
                <a:rPr lang="de-DE" sz="1500" baseline="-250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500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nm</a:t>
              </a:r>
              <a:r>
                <a:rPr lang="de-DE" sz="15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</a:t>
              </a:r>
              <a:r>
                <a:rPr lang="de-DE" sz="1500" baseline="-250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500" kern="0" dirty="0">
                  <a:solidFill>
                    <a:srgbClr val="000000"/>
                  </a:solidFill>
                  <a:latin typeface="Symbol" panose="05050102010706020507" pitchFamily="18" charset="2"/>
                  <a:ea typeface="Calibri" panose="020F0502020204030204" pitchFamily="34" charset="0"/>
                  <a:cs typeface="Calibri" panose="020F0502020204030204" pitchFamily="34" charset="0"/>
                </a:rPr>
                <a:t>𝜏</a:t>
              </a:r>
              <a:r>
                <a:rPr kumimoji="0" lang="de-DE" sz="15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de-DE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=</a:t>
              </a:r>
              <a:r>
                <a:rPr kumimoji="0" lang="de-DE" sz="15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5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1.1 ps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510072E-E41F-A298-68D9-3810D2C188F3}"/>
              </a:ext>
            </a:extLst>
          </p:cNvPr>
          <p:cNvGrpSpPr/>
          <p:nvPr/>
        </p:nvGrpSpPr>
        <p:grpSpPr>
          <a:xfrm>
            <a:off x="3596538" y="718753"/>
            <a:ext cx="5014041" cy="1091796"/>
            <a:chOff x="3588823" y="815815"/>
            <a:chExt cx="5014041" cy="1091796"/>
          </a:xfrm>
        </p:grpSpPr>
        <p:sp>
          <p:nvSpPr>
            <p:cNvPr id="71" name="Rechteck 70">
              <a:extLst>
                <a:ext uri="{FF2B5EF4-FFF2-40B4-BE49-F238E27FC236}">
                  <a16:creationId xmlns:a16="http://schemas.microsoft.com/office/drawing/2014/main" id="{9D810AA6-9EE7-B3B0-34F7-12E7B5947ACC}"/>
                </a:ext>
              </a:extLst>
            </p:cNvPr>
            <p:cNvSpPr/>
            <p:nvPr/>
          </p:nvSpPr>
          <p:spPr>
            <a:xfrm>
              <a:off x="3588823" y="815815"/>
              <a:ext cx="5014041" cy="1080000"/>
            </a:xfrm>
            <a:prstGeom prst="rect">
              <a:avLst/>
            </a:prstGeom>
            <a:solidFill>
              <a:srgbClr val="F8F8F8"/>
            </a:solidFill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" name="Text Box 44">
              <a:extLst>
                <a:ext uri="{FF2B5EF4-FFF2-40B4-BE49-F238E27FC236}">
                  <a16:creationId xmlns:a16="http://schemas.microsoft.com/office/drawing/2014/main" id="{01A38706-62E2-88AA-7ADB-4E8B9C892C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823" y="824662"/>
              <a:ext cx="5002029" cy="303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36000" rIns="0" bIns="360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Yb:KYW</a:t>
              </a:r>
              <a:r>
                <a:rPr kumimoji="0" lang="de-DE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de-DE" sz="1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oscillator</a:t>
              </a:r>
              <a:r>
                <a:rPr kumimoji="0" lang="de-DE" sz="15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kumimoji="0" lang="de-DE" sz="15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frequency</a:t>
              </a:r>
              <a:r>
                <a:rPr kumimoji="0" lang="de-DE" sz="15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de-DE" sz="15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comb</a:t>
              </a:r>
              <a:r>
                <a:rPr kumimoji="0" lang="de-DE" sz="15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223" name="Text Box 44">
              <a:extLst>
                <a:ext uri="{FF2B5EF4-FFF2-40B4-BE49-F238E27FC236}">
                  <a16:creationId xmlns:a16="http://schemas.microsoft.com/office/drawing/2014/main" id="{EF054B9A-0EB0-D205-8D9D-4336EE36EB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8528" y="1604075"/>
              <a:ext cx="2858603" cy="303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36000" rIns="0" bIns="360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500" kern="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kumimoji="0" lang="de-DE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kumimoji="0" lang="de-DE" sz="15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de-DE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MHz, 10</a:t>
              </a:r>
              <a:r>
                <a:rPr kumimoji="0" lang="de-DE" sz="15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de-DE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mW, </a:t>
              </a:r>
              <a:r>
                <a:rPr lang="de-DE" sz="1500" kern="0" dirty="0">
                  <a:solidFill>
                    <a:srgbClr val="000000"/>
                  </a:solidFill>
                  <a:latin typeface="Symbol" panose="05050102010706020507" pitchFamily="18" charset="2"/>
                  <a:ea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kumimoji="0" lang="de-DE" sz="15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de-DE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=</a:t>
              </a:r>
              <a:r>
                <a:rPr kumimoji="0" lang="de-DE" sz="15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de-DE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1030</a:t>
              </a:r>
              <a:r>
                <a:rPr kumimoji="0" lang="de-DE" sz="15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de-DE" sz="1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nm</a:t>
              </a:r>
              <a:endPara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76" name="Gruppieren 675">
              <a:extLst>
                <a:ext uri="{FF2B5EF4-FFF2-40B4-BE49-F238E27FC236}">
                  <a16:creationId xmlns:a16="http://schemas.microsoft.com/office/drawing/2014/main" id="{CD4BD63A-8A89-9141-83F9-B05B5230AB73}"/>
                </a:ext>
              </a:extLst>
            </p:cNvPr>
            <p:cNvGrpSpPr/>
            <p:nvPr/>
          </p:nvGrpSpPr>
          <p:grpSpPr>
            <a:xfrm>
              <a:off x="3908630" y="1150593"/>
              <a:ext cx="2970091" cy="634679"/>
              <a:chOff x="6712039" y="1386156"/>
              <a:chExt cx="2970091" cy="634679"/>
            </a:xfrm>
          </p:grpSpPr>
          <p:sp>
            <p:nvSpPr>
              <p:cNvPr id="653" name="Rectangle 58">
                <a:extLst>
                  <a:ext uri="{FF2B5EF4-FFF2-40B4-BE49-F238E27FC236}">
                    <a16:creationId xmlns:a16="http://schemas.microsoft.com/office/drawing/2014/main" id="{8A94CA47-FF08-EA8E-9060-6B3A0D48E3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8350401" y="1451410"/>
                <a:ext cx="145793" cy="9000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5875">
                <a:solidFill>
                  <a:srgbClr val="179C7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4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8" name="Rechteck 657">
                <a:extLst>
                  <a:ext uri="{FF2B5EF4-FFF2-40B4-BE49-F238E27FC236}">
                    <a16:creationId xmlns:a16="http://schemas.microsoft.com/office/drawing/2014/main" id="{D65234F6-BE08-9581-DB3B-38EE9A0310B6}"/>
                  </a:ext>
                </a:extLst>
              </p:cNvPr>
              <p:cNvSpPr/>
              <p:nvPr/>
            </p:nvSpPr>
            <p:spPr>
              <a:xfrm rot="20900596" flipV="1">
                <a:off x="6712039" y="1882565"/>
                <a:ext cx="98805" cy="10832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9" name="AutoShape 21">
                <a:extLst>
                  <a:ext uri="{FF2B5EF4-FFF2-40B4-BE49-F238E27FC236}">
                    <a16:creationId xmlns:a16="http://schemas.microsoft.com/office/drawing/2014/main" id="{895BD2A6-D9EC-F7E2-B407-A6431F0360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 flipV="1">
                <a:off x="8127321" y="1191676"/>
                <a:ext cx="57600" cy="612000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7200 w 21600"/>
                  <a:gd name="T13" fmla="*/ 7200 h 21600"/>
                  <a:gd name="T14" fmla="*/ 14400 w 21600"/>
                  <a:gd name="T15" fmla="*/ 144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1" name="Rechteck 660">
                <a:extLst>
                  <a:ext uri="{FF2B5EF4-FFF2-40B4-BE49-F238E27FC236}">
                    <a16:creationId xmlns:a16="http://schemas.microsoft.com/office/drawing/2014/main" id="{D5B4DC62-CAFB-572A-9855-ED99B6B0EE9D}"/>
                  </a:ext>
                </a:extLst>
              </p:cNvPr>
              <p:cNvSpPr/>
              <p:nvPr/>
            </p:nvSpPr>
            <p:spPr>
              <a:xfrm rot="20940000" flipH="1">
                <a:off x="6842759" y="1681912"/>
                <a:ext cx="2160000" cy="50400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3" name="AutoShape 21">
                <a:extLst>
                  <a:ext uri="{FF2B5EF4-FFF2-40B4-BE49-F238E27FC236}">
                    <a16:creationId xmlns:a16="http://schemas.microsoft.com/office/drawing/2014/main" id="{39F7FB61-9441-7F67-63DF-94B3255492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 flipV="1">
                <a:off x="8658043" y="1191301"/>
                <a:ext cx="57600" cy="612000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7200 w 21600"/>
                  <a:gd name="T13" fmla="*/ 7200 h 21600"/>
                  <a:gd name="T14" fmla="*/ 14400 w 21600"/>
                  <a:gd name="T15" fmla="*/ 144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6" name="Freeform 5">
                <a:extLst>
                  <a:ext uri="{FF2B5EF4-FFF2-40B4-BE49-F238E27FC236}">
                    <a16:creationId xmlns:a16="http://schemas.microsoft.com/office/drawing/2014/main" id="{63DF0D80-7213-C0A0-92E1-3EEC0B0F34C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320000" flipV="1">
                <a:off x="8954535" y="1386156"/>
                <a:ext cx="111766" cy="216000"/>
              </a:xfrm>
              <a:custGeom>
                <a:avLst/>
                <a:gdLst>
                  <a:gd name="T0" fmla="*/ 232 w 240"/>
                  <a:gd name="T1" fmla="*/ 0 h 924"/>
                  <a:gd name="T2" fmla="*/ 0 w 240"/>
                  <a:gd name="T3" fmla="*/ 0 h 924"/>
                  <a:gd name="T4" fmla="*/ 0 w 240"/>
                  <a:gd name="T5" fmla="*/ 924 h 924"/>
                  <a:gd name="T6" fmla="*/ 240 w 240"/>
                  <a:gd name="T7" fmla="*/ 924 h 924"/>
                  <a:gd name="T8" fmla="*/ 192 w 240"/>
                  <a:gd name="T9" fmla="*/ 792 h 924"/>
                  <a:gd name="T10" fmla="*/ 160 w 240"/>
                  <a:gd name="T11" fmla="*/ 636 h 924"/>
                  <a:gd name="T12" fmla="*/ 148 w 240"/>
                  <a:gd name="T13" fmla="*/ 484 h 924"/>
                  <a:gd name="T14" fmla="*/ 156 w 240"/>
                  <a:gd name="T15" fmla="*/ 328 h 924"/>
                  <a:gd name="T16" fmla="*/ 180 w 240"/>
                  <a:gd name="T17" fmla="*/ 168 h 924"/>
                  <a:gd name="T18" fmla="*/ 232 w 240"/>
                  <a:gd name="T19" fmla="*/ 0 h 924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000 w 10000"/>
                  <a:gd name="connsiteY4" fmla="*/ 8571 h 10000"/>
                  <a:gd name="connsiteX5" fmla="*/ 6667 w 10000"/>
                  <a:gd name="connsiteY5" fmla="*/ 6883 h 10000"/>
                  <a:gd name="connsiteX6" fmla="*/ 7511 w 10000"/>
                  <a:gd name="connsiteY6" fmla="*/ 5238 h 10000"/>
                  <a:gd name="connsiteX7" fmla="*/ 6500 w 10000"/>
                  <a:gd name="connsiteY7" fmla="*/ 3550 h 10000"/>
                  <a:gd name="connsiteX8" fmla="*/ 7500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000 w 10000"/>
                  <a:gd name="connsiteY4" fmla="*/ 8571 h 10000"/>
                  <a:gd name="connsiteX5" fmla="*/ 7563 w 10000"/>
                  <a:gd name="connsiteY5" fmla="*/ 6883 h 10000"/>
                  <a:gd name="connsiteX6" fmla="*/ 7511 w 10000"/>
                  <a:gd name="connsiteY6" fmla="*/ 5238 h 10000"/>
                  <a:gd name="connsiteX7" fmla="*/ 6500 w 10000"/>
                  <a:gd name="connsiteY7" fmla="*/ 3550 h 10000"/>
                  <a:gd name="connsiteX8" fmla="*/ 7500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448 w 10000"/>
                  <a:gd name="connsiteY4" fmla="*/ 8571 h 10000"/>
                  <a:gd name="connsiteX5" fmla="*/ 7563 w 10000"/>
                  <a:gd name="connsiteY5" fmla="*/ 6883 h 10000"/>
                  <a:gd name="connsiteX6" fmla="*/ 7511 w 10000"/>
                  <a:gd name="connsiteY6" fmla="*/ 5238 h 10000"/>
                  <a:gd name="connsiteX7" fmla="*/ 6500 w 10000"/>
                  <a:gd name="connsiteY7" fmla="*/ 3550 h 10000"/>
                  <a:gd name="connsiteX8" fmla="*/ 7500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448 w 10000"/>
                  <a:gd name="connsiteY4" fmla="*/ 8571 h 10000"/>
                  <a:gd name="connsiteX5" fmla="*/ 7563 w 10000"/>
                  <a:gd name="connsiteY5" fmla="*/ 6883 h 10000"/>
                  <a:gd name="connsiteX6" fmla="*/ 7511 w 10000"/>
                  <a:gd name="connsiteY6" fmla="*/ 5238 h 10000"/>
                  <a:gd name="connsiteX7" fmla="*/ 7097 w 10000"/>
                  <a:gd name="connsiteY7" fmla="*/ 3550 h 10000"/>
                  <a:gd name="connsiteX8" fmla="*/ 7500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448 w 10000"/>
                  <a:gd name="connsiteY4" fmla="*/ 8571 h 10000"/>
                  <a:gd name="connsiteX5" fmla="*/ 7563 w 10000"/>
                  <a:gd name="connsiteY5" fmla="*/ 6883 h 10000"/>
                  <a:gd name="connsiteX6" fmla="*/ 7511 w 10000"/>
                  <a:gd name="connsiteY6" fmla="*/ 5238 h 10000"/>
                  <a:gd name="connsiteX7" fmla="*/ 7097 w 10000"/>
                  <a:gd name="connsiteY7" fmla="*/ 3550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448 w 10000"/>
                  <a:gd name="connsiteY4" fmla="*/ 8571 h 10000"/>
                  <a:gd name="connsiteX5" fmla="*/ 7563 w 10000"/>
                  <a:gd name="connsiteY5" fmla="*/ 6883 h 10000"/>
                  <a:gd name="connsiteX6" fmla="*/ 7511 w 10000"/>
                  <a:gd name="connsiteY6" fmla="*/ 5238 h 10000"/>
                  <a:gd name="connsiteX7" fmla="*/ 7545 w 10000"/>
                  <a:gd name="connsiteY7" fmla="*/ 3550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448 w 10000"/>
                  <a:gd name="connsiteY4" fmla="*/ 8571 h 10000"/>
                  <a:gd name="connsiteX5" fmla="*/ 7563 w 10000"/>
                  <a:gd name="connsiteY5" fmla="*/ 6883 h 10000"/>
                  <a:gd name="connsiteX6" fmla="*/ 7063 w 10000"/>
                  <a:gd name="connsiteY6" fmla="*/ 5191 h 10000"/>
                  <a:gd name="connsiteX7" fmla="*/ 7545 w 10000"/>
                  <a:gd name="connsiteY7" fmla="*/ 3550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448 w 10000"/>
                  <a:gd name="connsiteY4" fmla="*/ 8571 h 10000"/>
                  <a:gd name="connsiteX5" fmla="*/ 7563 w 10000"/>
                  <a:gd name="connsiteY5" fmla="*/ 6883 h 10000"/>
                  <a:gd name="connsiteX6" fmla="*/ 7063 w 10000"/>
                  <a:gd name="connsiteY6" fmla="*/ 5191 h 10000"/>
                  <a:gd name="connsiteX7" fmla="*/ 7246 w 10000"/>
                  <a:gd name="connsiteY7" fmla="*/ 3503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7563 w 10000"/>
                  <a:gd name="connsiteY5" fmla="*/ 6883 h 10000"/>
                  <a:gd name="connsiteX6" fmla="*/ 7063 w 10000"/>
                  <a:gd name="connsiteY6" fmla="*/ 5191 h 10000"/>
                  <a:gd name="connsiteX7" fmla="*/ 7246 w 10000"/>
                  <a:gd name="connsiteY7" fmla="*/ 3503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063 w 10000"/>
                  <a:gd name="connsiteY6" fmla="*/ 5191 h 10000"/>
                  <a:gd name="connsiteX7" fmla="*/ 7246 w 10000"/>
                  <a:gd name="connsiteY7" fmla="*/ 3503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511 w 10000"/>
                  <a:gd name="connsiteY6" fmla="*/ 5191 h 10000"/>
                  <a:gd name="connsiteX7" fmla="*/ 7246 w 10000"/>
                  <a:gd name="connsiteY7" fmla="*/ 3503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511 w 10000"/>
                  <a:gd name="connsiteY6" fmla="*/ 5191 h 10000"/>
                  <a:gd name="connsiteX7" fmla="*/ 7694 w 10000"/>
                  <a:gd name="connsiteY7" fmla="*/ 3503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511 w 10000"/>
                  <a:gd name="connsiteY6" fmla="*/ 5191 h 10000"/>
                  <a:gd name="connsiteX7" fmla="*/ 7694 w 10000"/>
                  <a:gd name="connsiteY7" fmla="*/ 3503 h 10000"/>
                  <a:gd name="connsiteX8" fmla="*/ 8694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511 w 10000"/>
                  <a:gd name="connsiteY6" fmla="*/ 5191 h 10000"/>
                  <a:gd name="connsiteX7" fmla="*/ 7694 w 10000"/>
                  <a:gd name="connsiteY7" fmla="*/ 3503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694 w 10000"/>
                  <a:gd name="connsiteY7" fmla="*/ 3503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165"/>
                  <a:gd name="connsiteY0" fmla="*/ 0 h 10000"/>
                  <a:gd name="connsiteX1" fmla="*/ 0 w 10165"/>
                  <a:gd name="connsiteY1" fmla="*/ 0 h 10000"/>
                  <a:gd name="connsiteX2" fmla="*/ 0 w 10165"/>
                  <a:gd name="connsiteY2" fmla="*/ 10000 h 10000"/>
                  <a:gd name="connsiteX3" fmla="*/ 10000 w 10165"/>
                  <a:gd name="connsiteY3" fmla="*/ 10000 h 10000"/>
                  <a:gd name="connsiteX4" fmla="*/ 9045 w 10165"/>
                  <a:gd name="connsiteY4" fmla="*/ 8571 h 10000"/>
                  <a:gd name="connsiteX5" fmla="*/ 8160 w 10165"/>
                  <a:gd name="connsiteY5" fmla="*/ 6883 h 10000"/>
                  <a:gd name="connsiteX6" fmla="*/ 7810 w 10165"/>
                  <a:gd name="connsiteY6" fmla="*/ 5144 h 10000"/>
                  <a:gd name="connsiteX7" fmla="*/ 7993 w 10165"/>
                  <a:gd name="connsiteY7" fmla="*/ 3268 h 10000"/>
                  <a:gd name="connsiteX8" fmla="*/ 8694 w 10165"/>
                  <a:gd name="connsiteY8" fmla="*/ 1536 h 10000"/>
                  <a:gd name="connsiteX9" fmla="*/ 9667 w 10165"/>
                  <a:gd name="connsiteY9" fmla="*/ 0 h 10000"/>
                  <a:gd name="connsiteX0" fmla="*/ 9667 w 10165"/>
                  <a:gd name="connsiteY0" fmla="*/ 0 h 10000"/>
                  <a:gd name="connsiteX1" fmla="*/ 0 w 10165"/>
                  <a:gd name="connsiteY1" fmla="*/ 0 h 10000"/>
                  <a:gd name="connsiteX2" fmla="*/ 0 w 10165"/>
                  <a:gd name="connsiteY2" fmla="*/ 10000 h 10000"/>
                  <a:gd name="connsiteX3" fmla="*/ 10000 w 10165"/>
                  <a:gd name="connsiteY3" fmla="*/ 10000 h 10000"/>
                  <a:gd name="connsiteX4" fmla="*/ 9045 w 10165"/>
                  <a:gd name="connsiteY4" fmla="*/ 8571 h 10000"/>
                  <a:gd name="connsiteX5" fmla="*/ 8160 w 10165"/>
                  <a:gd name="connsiteY5" fmla="*/ 6883 h 10000"/>
                  <a:gd name="connsiteX6" fmla="*/ 7810 w 10165"/>
                  <a:gd name="connsiteY6" fmla="*/ 5144 h 10000"/>
                  <a:gd name="connsiteX7" fmla="*/ 7993 w 10165"/>
                  <a:gd name="connsiteY7" fmla="*/ 3268 h 10000"/>
                  <a:gd name="connsiteX8" fmla="*/ 8694 w 10165"/>
                  <a:gd name="connsiteY8" fmla="*/ 1536 h 10000"/>
                  <a:gd name="connsiteX9" fmla="*/ 9667 w 10165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00" h="10000">
                    <a:moveTo>
                      <a:pt x="9667" y="0"/>
                    </a:moveTo>
                    <a:lnTo>
                      <a:pt x="0" y="0"/>
                    </a:lnTo>
                    <a:lnTo>
                      <a:pt x="0" y="10000"/>
                    </a:lnTo>
                    <a:lnTo>
                      <a:pt x="10000" y="10000"/>
                    </a:lnTo>
                    <a:lnTo>
                      <a:pt x="9045" y="8571"/>
                    </a:lnTo>
                    <a:cubicBezTo>
                      <a:pt x="8883" y="8200"/>
                      <a:pt x="8366" y="7454"/>
                      <a:pt x="8160" y="6883"/>
                    </a:cubicBezTo>
                    <a:cubicBezTo>
                      <a:pt x="7954" y="6312"/>
                      <a:pt x="7869" y="5874"/>
                      <a:pt x="7810" y="5144"/>
                    </a:cubicBezTo>
                    <a:cubicBezTo>
                      <a:pt x="7782" y="4542"/>
                      <a:pt x="7894" y="3724"/>
                      <a:pt x="7993" y="3268"/>
                    </a:cubicBezTo>
                    <a:cubicBezTo>
                      <a:pt x="8092" y="2812"/>
                      <a:pt x="8474" y="1897"/>
                      <a:pt x="8694" y="1536"/>
                    </a:cubicBezTo>
                    <a:cubicBezTo>
                      <a:pt x="8914" y="1175"/>
                      <a:pt x="9361" y="397"/>
                      <a:pt x="9667" y="0"/>
                    </a:cubicBezTo>
                    <a:close/>
                  </a:path>
                </a:pathLst>
              </a:custGeom>
              <a:solidFill>
                <a:srgbClr val="DDDDDD"/>
              </a:solidFill>
              <a:ln w="19050">
                <a:solidFill>
                  <a:srgbClr val="FFFFFF">
                    <a:lumMod val="5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A8AFAF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4" name="Rechteck 663">
                <a:extLst>
                  <a:ext uri="{FF2B5EF4-FFF2-40B4-BE49-F238E27FC236}">
                    <a16:creationId xmlns:a16="http://schemas.microsoft.com/office/drawing/2014/main" id="{E05733CC-232C-D4BF-B721-E987AEE5E7FD}"/>
                  </a:ext>
                </a:extLst>
              </p:cNvPr>
              <p:cNvSpPr/>
              <p:nvPr/>
            </p:nvSpPr>
            <p:spPr>
              <a:xfrm rot="660000" flipH="1" flipV="1">
                <a:off x="7837160" y="1646881"/>
                <a:ext cx="1800000" cy="50400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7" name="Freeform 5">
                <a:extLst>
                  <a:ext uri="{FF2B5EF4-FFF2-40B4-BE49-F238E27FC236}">
                    <a16:creationId xmlns:a16="http://schemas.microsoft.com/office/drawing/2014/main" id="{D46F8D7F-CBC7-12A4-FA4D-6ED85D9E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1280000" flipH="1" flipV="1">
                <a:off x="7779735" y="1387973"/>
                <a:ext cx="111766" cy="216000"/>
              </a:xfrm>
              <a:custGeom>
                <a:avLst/>
                <a:gdLst>
                  <a:gd name="T0" fmla="*/ 232 w 240"/>
                  <a:gd name="T1" fmla="*/ 0 h 924"/>
                  <a:gd name="T2" fmla="*/ 0 w 240"/>
                  <a:gd name="T3" fmla="*/ 0 h 924"/>
                  <a:gd name="T4" fmla="*/ 0 w 240"/>
                  <a:gd name="T5" fmla="*/ 924 h 924"/>
                  <a:gd name="T6" fmla="*/ 240 w 240"/>
                  <a:gd name="T7" fmla="*/ 924 h 924"/>
                  <a:gd name="T8" fmla="*/ 192 w 240"/>
                  <a:gd name="T9" fmla="*/ 792 h 924"/>
                  <a:gd name="T10" fmla="*/ 160 w 240"/>
                  <a:gd name="T11" fmla="*/ 636 h 924"/>
                  <a:gd name="T12" fmla="*/ 148 w 240"/>
                  <a:gd name="T13" fmla="*/ 484 h 924"/>
                  <a:gd name="T14" fmla="*/ 156 w 240"/>
                  <a:gd name="T15" fmla="*/ 328 h 924"/>
                  <a:gd name="T16" fmla="*/ 180 w 240"/>
                  <a:gd name="T17" fmla="*/ 168 h 924"/>
                  <a:gd name="T18" fmla="*/ 232 w 240"/>
                  <a:gd name="T19" fmla="*/ 0 h 924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000 w 10000"/>
                  <a:gd name="connsiteY4" fmla="*/ 8571 h 10000"/>
                  <a:gd name="connsiteX5" fmla="*/ 6667 w 10000"/>
                  <a:gd name="connsiteY5" fmla="*/ 6883 h 10000"/>
                  <a:gd name="connsiteX6" fmla="*/ 7511 w 10000"/>
                  <a:gd name="connsiteY6" fmla="*/ 5238 h 10000"/>
                  <a:gd name="connsiteX7" fmla="*/ 6500 w 10000"/>
                  <a:gd name="connsiteY7" fmla="*/ 3550 h 10000"/>
                  <a:gd name="connsiteX8" fmla="*/ 7500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000 w 10000"/>
                  <a:gd name="connsiteY4" fmla="*/ 8571 h 10000"/>
                  <a:gd name="connsiteX5" fmla="*/ 7563 w 10000"/>
                  <a:gd name="connsiteY5" fmla="*/ 6883 h 10000"/>
                  <a:gd name="connsiteX6" fmla="*/ 7511 w 10000"/>
                  <a:gd name="connsiteY6" fmla="*/ 5238 h 10000"/>
                  <a:gd name="connsiteX7" fmla="*/ 6500 w 10000"/>
                  <a:gd name="connsiteY7" fmla="*/ 3550 h 10000"/>
                  <a:gd name="connsiteX8" fmla="*/ 7500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448 w 10000"/>
                  <a:gd name="connsiteY4" fmla="*/ 8571 h 10000"/>
                  <a:gd name="connsiteX5" fmla="*/ 7563 w 10000"/>
                  <a:gd name="connsiteY5" fmla="*/ 6883 h 10000"/>
                  <a:gd name="connsiteX6" fmla="*/ 7511 w 10000"/>
                  <a:gd name="connsiteY6" fmla="*/ 5238 h 10000"/>
                  <a:gd name="connsiteX7" fmla="*/ 6500 w 10000"/>
                  <a:gd name="connsiteY7" fmla="*/ 3550 h 10000"/>
                  <a:gd name="connsiteX8" fmla="*/ 7500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448 w 10000"/>
                  <a:gd name="connsiteY4" fmla="*/ 8571 h 10000"/>
                  <a:gd name="connsiteX5" fmla="*/ 7563 w 10000"/>
                  <a:gd name="connsiteY5" fmla="*/ 6883 h 10000"/>
                  <a:gd name="connsiteX6" fmla="*/ 7511 w 10000"/>
                  <a:gd name="connsiteY6" fmla="*/ 5238 h 10000"/>
                  <a:gd name="connsiteX7" fmla="*/ 7097 w 10000"/>
                  <a:gd name="connsiteY7" fmla="*/ 3550 h 10000"/>
                  <a:gd name="connsiteX8" fmla="*/ 7500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448 w 10000"/>
                  <a:gd name="connsiteY4" fmla="*/ 8571 h 10000"/>
                  <a:gd name="connsiteX5" fmla="*/ 7563 w 10000"/>
                  <a:gd name="connsiteY5" fmla="*/ 6883 h 10000"/>
                  <a:gd name="connsiteX6" fmla="*/ 7511 w 10000"/>
                  <a:gd name="connsiteY6" fmla="*/ 5238 h 10000"/>
                  <a:gd name="connsiteX7" fmla="*/ 7097 w 10000"/>
                  <a:gd name="connsiteY7" fmla="*/ 3550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448 w 10000"/>
                  <a:gd name="connsiteY4" fmla="*/ 8571 h 10000"/>
                  <a:gd name="connsiteX5" fmla="*/ 7563 w 10000"/>
                  <a:gd name="connsiteY5" fmla="*/ 6883 h 10000"/>
                  <a:gd name="connsiteX6" fmla="*/ 7511 w 10000"/>
                  <a:gd name="connsiteY6" fmla="*/ 5238 h 10000"/>
                  <a:gd name="connsiteX7" fmla="*/ 7545 w 10000"/>
                  <a:gd name="connsiteY7" fmla="*/ 3550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448 w 10000"/>
                  <a:gd name="connsiteY4" fmla="*/ 8571 h 10000"/>
                  <a:gd name="connsiteX5" fmla="*/ 7563 w 10000"/>
                  <a:gd name="connsiteY5" fmla="*/ 6883 h 10000"/>
                  <a:gd name="connsiteX6" fmla="*/ 7063 w 10000"/>
                  <a:gd name="connsiteY6" fmla="*/ 5191 h 10000"/>
                  <a:gd name="connsiteX7" fmla="*/ 7545 w 10000"/>
                  <a:gd name="connsiteY7" fmla="*/ 3550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8448 w 10000"/>
                  <a:gd name="connsiteY4" fmla="*/ 8571 h 10000"/>
                  <a:gd name="connsiteX5" fmla="*/ 7563 w 10000"/>
                  <a:gd name="connsiteY5" fmla="*/ 6883 h 10000"/>
                  <a:gd name="connsiteX6" fmla="*/ 7063 w 10000"/>
                  <a:gd name="connsiteY6" fmla="*/ 5191 h 10000"/>
                  <a:gd name="connsiteX7" fmla="*/ 7246 w 10000"/>
                  <a:gd name="connsiteY7" fmla="*/ 3503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7563 w 10000"/>
                  <a:gd name="connsiteY5" fmla="*/ 6883 h 10000"/>
                  <a:gd name="connsiteX6" fmla="*/ 7063 w 10000"/>
                  <a:gd name="connsiteY6" fmla="*/ 5191 h 10000"/>
                  <a:gd name="connsiteX7" fmla="*/ 7246 w 10000"/>
                  <a:gd name="connsiteY7" fmla="*/ 3503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063 w 10000"/>
                  <a:gd name="connsiteY6" fmla="*/ 5191 h 10000"/>
                  <a:gd name="connsiteX7" fmla="*/ 7246 w 10000"/>
                  <a:gd name="connsiteY7" fmla="*/ 3503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511 w 10000"/>
                  <a:gd name="connsiteY6" fmla="*/ 5191 h 10000"/>
                  <a:gd name="connsiteX7" fmla="*/ 7246 w 10000"/>
                  <a:gd name="connsiteY7" fmla="*/ 3503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511 w 10000"/>
                  <a:gd name="connsiteY6" fmla="*/ 5191 h 10000"/>
                  <a:gd name="connsiteX7" fmla="*/ 7694 w 10000"/>
                  <a:gd name="connsiteY7" fmla="*/ 3503 h 10000"/>
                  <a:gd name="connsiteX8" fmla="*/ 8246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511 w 10000"/>
                  <a:gd name="connsiteY6" fmla="*/ 5191 h 10000"/>
                  <a:gd name="connsiteX7" fmla="*/ 7694 w 10000"/>
                  <a:gd name="connsiteY7" fmla="*/ 3503 h 10000"/>
                  <a:gd name="connsiteX8" fmla="*/ 8694 w 10000"/>
                  <a:gd name="connsiteY8" fmla="*/ 1818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511 w 10000"/>
                  <a:gd name="connsiteY6" fmla="*/ 5191 h 10000"/>
                  <a:gd name="connsiteX7" fmla="*/ 7694 w 10000"/>
                  <a:gd name="connsiteY7" fmla="*/ 3503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694 w 10000"/>
                  <a:gd name="connsiteY7" fmla="*/ 3503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165"/>
                  <a:gd name="connsiteY0" fmla="*/ 0 h 10000"/>
                  <a:gd name="connsiteX1" fmla="*/ 0 w 10165"/>
                  <a:gd name="connsiteY1" fmla="*/ 0 h 10000"/>
                  <a:gd name="connsiteX2" fmla="*/ 0 w 10165"/>
                  <a:gd name="connsiteY2" fmla="*/ 10000 h 10000"/>
                  <a:gd name="connsiteX3" fmla="*/ 10000 w 10165"/>
                  <a:gd name="connsiteY3" fmla="*/ 10000 h 10000"/>
                  <a:gd name="connsiteX4" fmla="*/ 9045 w 10165"/>
                  <a:gd name="connsiteY4" fmla="*/ 8571 h 10000"/>
                  <a:gd name="connsiteX5" fmla="*/ 8160 w 10165"/>
                  <a:gd name="connsiteY5" fmla="*/ 6883 h 10000"/>
                  <a:gd name="connsiteX6" fmla="*/ 7810 w 10165"/>
                  <a:gd name="connsiteY6" fmla="*/ 5144 h 10000"/>
                  <a:gd name="connsiteX7" fmla="*/ 7993 w 10165"/>
                  <a:gd name="connsiteY7" fmla="*/ 3268 h 10000"/>
                  <a:gd name="connsiteX8" fmla="*/ 8694 w 10165"/>
                  <a:gd name="connsiteY8" fmla="*/ 1536 h 10000"/>
                  <a:gd name="connsiteX9" fmla="*/ 9667 w 10165"/>
                  <a:gd name="connsiteY9" fmla="*/ 0 h 10000"/>
                  <a:gd name="connsiteX0" fmla="*/ 9667 w 10165"/>
                  <a:gd name="connsiteY0" fmla="*/ 0 h 10000"/>
                  <a:gd name="connsiteX1" fmla="*/ 0 w 10165"/>
                  <a:gd name="connsiteY1" fmla="*/ 0 h 10000"/>
                  <a:gd name="connsiteX2" fmla="*/ 0 w 10165"/>
                  <a:gd name="connsiteY2" fmla="*/ 10000 h 10000"/>
                  <a:gd name="connsiteX3" fmla="*/ 10000 w 10165"/>
                  <a:gd name="connsiteY3" fmla="*/ 10000 h 10000"/>
                  <a:gd name="connsiteX4" fmla="*/ 9045 w 10165"/>
                  <a:gd name="connsiteY4" fmla="*/ 8571 h 10000"/>
                  <a:gd name="connsiteX5" fmla="*/ 8160 w 10165"/>
                  <a:gd name="connsiteY5" fmla="*/ 6883 h 10000"/>
                  <a:gd name="connsiteX6" fmla="*/ 7810 w 10165"/>
                  <a:gd name="connsiteY6" fmla="*/ 5144 h 10000"/>
                  <a:gd name="connsiteX7" fmla="*/ 7993 w 10165"/>
                  <a:gd name="connsiteY7" fmla="*/ 3268 h 10000"/>
                  <a:gd name="connsiteX8" fmla="*/ 8694 w 10165"/>
                  <a:gd name="connsiteY8" fmla="*/ 1536 h 10000"/>
                  <a:gd name="connsiteX9" fmla="*/ 9667 w 10165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  <a:gd name="connsiteX0" fmla="*/ 9667 w 10000"/>
                  <a:gd name="connsiteY0" fmla="*/ 0 h 10000"/>
                  <a:gd name="connsiteX1" fmla="*/ 0 w 10000"/>
                  <a:gd name="connsiteY1" fmla="*/ 0 h 10000"/>
                  <a:gd name="connsiteX2" fmla="*/ 0 w 10000"/>
                  <a:gd name="connsiteY2" fmla="*/ 10000 h 10000"/>
                  <a:gd name="connsiteX3" fmla="*/ 10000 w 10000"/>
                  <a:gd name="connsiteY3" fmla="*/ 10000 h 10000"/>
                  <a:gd name="connsiteX4" fmla="*/ 9045 w 10000"/>
                  <a:gd name="connsiteY4" fmla="*/ 8571 h 10000"/>
                  <a:gd name="connsiteX5" fmla="*/ 8160 w 10000"/>
                  <a:gd name="connsiteY5" fmla="*/ 6883 h 10000"/>
                  <a:gd name="connsiteX6" fmla="*/ 7810 w 10000"/>
                  <a:gd name="connsiteY6" fmla="*/ 5144 h 10000"/>
                  <a:gd name="connsiteX7" fmla="*/ 7993 w 10000"/>
                  <a:gd name="connsiteY7" fmla="*/ 3268 h 10000"/>
                  <a:gd name="connsiteX8" fmla="*/ 8694 w 10000"/>
                  <a:gd name="connsiteY8" fmla="*/ 1536 h 10000"/>
                  <a:gd name="connsiteX9" fmla="*/ 9667 w 10000"/>
                  <a:gd name="connsiteY9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00" h="10000">
                    <a:moveTo>
                      <a:pt x="9667" y="0"/>
                    </a:moveTo>
                    <a:lnTo>
                      <a:pt x="0" y="0"/>
                    </a:lnTo>
                    <a:lnTo>
                      <a:pt x="0" y="10000"/>
                    </a:lnTo>
                    <a:lnTo>
                      <a:pt x="10000" y="10000"/>
                    </a:lnTo>
                    <a:lnTo>
                      <a:pt x="9045" y="8571"/>
                    </a:lnTo>
                    <a:cubicBezTo>
                      <a:pt x="8883" y="8200"/>
                      <a:pt x="8366" y="7454"/>
                      <a:pt x="8160" y="6883"/>
                    </a:cubicBezTo>
                    <a:cubicBezTo>
                      <a:pt x="7954" y="6312"/>
                      <a:pt x="7869" y="5874"/>
                      <a:pt x="7810" y="5144"/>
                    </a:cubicBezTo>
                    <a:cubicBezTo>
                      <a:pt x="7782" y="4542"/>
                      <a:pt x="7894" y="3724"/>
                      <a:pt x="7993" y="3268"/>
                    </a:cubicBezTo>
                    <a:cubicBezTo>
                      <a:pt x="8092" y="2812"/>
                      <a:pt x="8474" y="1897"/>
                      <a:pt x="8694" y="1536"/>
                    </a:cubicBezTo>
                    <a:cubicBezTo>
                      <a:pt x="8914" y="1175"/>
                      <a:pt x="9361" y="397"/>
                      <a:pt x="9667" y="0"/>
                    </a:cubicBezTo>
                    <a:close/>
                  </a:path>
                </a:pathLst>
              </a:custGeom>
              <a:solidFill>
                <a:srgbClr val="DDDDDD"/>
              </a:solidFill>
              <a:ln w="1587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A8AFAF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4" name="Rectangle 58">
                <a:extLst>
                  <a:ext uri="{FF2B5EF4-FFF2-40B4-BE49-F238E27FC236}">
                    <a16:creationId xmlns:a16="http://schemas.microsoft.com/office/drawing/2014/main" id="{87224CBD-5D5C-8D15-8D76-721CC797E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94520" flipH="1">
                <a:off x="9591605" y="1737271"/>
                <a:ext cx="90525" cy="216785"/>
              </a:xfrm>
              <a:prstGeom prst="rect">
                <a:avLst/>
              </a:prstGeom>
              <a:solidFill>
                <a:srgbClr val="DDDDDD"/>
              </a:solidFill>
              <a:ln w="19050">
                <a:solidFill>
                  <a:srgbClr val="FFFFFF">
                    <a:lumMod val="5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A8AFAF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5" name="Rectangle 58">
                <a:extLst>
                  <a:ext uri="{FF2B5EF4-FFF2-40B4-BE49-F238E27FC236}">
                    <a16:creationId xmlns:a16="http://schemas.microsoft.com/office/drawing/2014/main" id="{1F05186E-FAFA-4B77-8972-676DA7E141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923663">
                <a:off x="6810225" y="1804050"/>
                <a:ext cx="90525" cy="216785"/>
              </a:xfrm>
              <a:prstGeom prst="rect">
                <a:avLst/>
              </a:prstGeom>
              <a:solidFill>
                <a:srgbClr val="DDDDDD"/>
              </a:solidFill>
              <a:ln w="19050">
                <a:solidFill>
                  <a:srgbClr val="FFFFFF">
                    <a:lumMod val="5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A8AFAF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413B38A6-CA7A-6874-2E63-0CB46C98DF6F}"/>
                </a:ext>
              </a:extLst>
            </p:cNvPr>
            <p:cNvGrpSpPr/>
            <p:nvPr/>
          </p:nvGrpSpPr>
          <p:grpSpPr>
            <a:xfrm>
              <a:off x="7166079" y="1194646"/>
              <a:ext cx="1273067" cy="527309"/>
              <a:chOff x="7292230" y="1417806"/>
              <a:chExt cx="1273067" cy="527309"/>
            </a:xfrm>
          </p:grpSpPr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E529966A-DA3A-0687-B1E4-D54737395141}"/>
                  </a:ext>
                </a:extLst>
              </p:cNvPr>
              <p:cNvSpPr txBox="1"/>
              <p:nvPr/>
            </p:nvSpPr>
            <p:spPr>
              <a:xfrm>
                <a:off x="8283206" y="1652727"/>
                <a:ext cx="282091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</a:t>
                </a:r>
              </a:p>
            </p:txBody>
          </p:sp>
          <p:grpSp>
            <p:nvGrpSpPr>
              <p:cNvPr id="3" name="Gruppieren 2">
                <a:extLst>
                  <a:ext uri="{FF2B5EF4-FFF2-40B4-BE49-F238E27FC236}">
                    <a16:creationId xmlns:a16="http://schemas.microsoft.com/office/drawing/2014/main" id="{5D5FC6F8-8B38-78A1-F115-497689390EEB}"/>
                  </a:ext>
                </a:extLst>
              </p:cNvPr>
              <p:cNvGrpSpPr/>
              <p:nvPr/>
            </p:nvGrpSpPr>
            <p:grpSpPr>
              <a:xfrm flipH="1">
                <a:off x="7338626" y="1417806"/>
                <a:ext cx="1013616" cy="511790"/>
                <a:chOff x="1417204" y="1971520"/>
                <a:chExt cx="1013616" cy="511790"/>
              </a:xfrm>
            </p:grpSpPr>
            <p:cxnSp>
              <p:nvCxnSpPr>
                <p:cNvPr id="4" name="Gerade Verbindung 161">
                  <a:extLst>
                    <a:ext uri="{FF2B5EF4-FFF2-40B4-BE49-F238E27FC236}">
                      <a16:creationId xmlns:a16="http://schemas.microsoft.com/office/drawing/2014/main" id="{379953F1-4B3E-FEDC-1B72-849683F4E364}"/>
                    </a:ext>
                  </a:extLst>
                </p:cNvPr>
                <p:cNvCxnSpPr/>
                <p:nvPr/>
              </p:nvCxnSpPr>
              <p:spPr>
                <a:xfrm>
                  <a:off x="1854734" y="1977659"/>
                  <a:ext cx="0" cy="503819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00FF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" name="Gerade Verbindung 162">
                  <a:extLst>
                    <a:ext uri="{FF2B5EF4-FFF2-40B4-BE49-F238E27FC236}">
                      <a16:creationId xmlns:a16="http://schemas.microsoft.com/office/drawing/2014/main" id="{EF2DA6C8-1538-06F4-21FA-332536A83D11}"/>
                    </a:ext>
                  </a:extLst>
                </p:cNvPr>
                <p:cNvCxnSpPr/>
                <p:nvPr/>
              </p:nvCxnSpPr>
              <p:spPr>
                <a:xfrm>
                  <a:off x="1780971" y="2004969"/>
                  <a:ext cx="0" cy="477489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" name="Gerade Verbindung 163">
                  <a:extLst>
                    <a:ext uri="{FF2B5EF4-FFF2-40B4-BE49-F238E27FC236}">
                      <a16:creationId xmlns:a16="http://schemas.microsoft.com/office/drawing/2014/main" id="{EC471D07-1578-4711-A688-6491E0CFFD5C}"/>
                    </a:ext>
                  </a:extLst>
                </p:cNvPr>
                <p:cNvCxnSpPr/>
                <p:nvPr/>
              </p:nvCxnSpPr>
              <p:spPr>
                <a:xfrm>
                  <a:off x="1927742" y="1971520"/>
                  <a:ext cx="0" cy="511669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CCFF33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7" name="Gerade Verbindung 164">
                  <a:extLst>
                    <a:ext uri="{FF2B5EF4-FFF2-40B4-BE49-F238E27FC236}">
                      <a16:creationId xmlns:a16="http://schemas.microsoft.com/office/drawing/2014/main" id="{4D87520F-995E-D927-4C35-BA08A4E1E445}"/>
                    </a:ext>
                  </a:extLst>
                </p:cNvPr>
                <p:cNvCxnSpPr/>
                <p:nvPr/>
              </p:nvCxnSpPr>
              <p:spPr>
                <a:xfrm>
                  <a:off x="2000261" y="1985837"/>
                  <a:ext cx="0" cy="496621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FFFF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8" name="Gerade Verbindung 165">
                  <a:extLst>
                    <a:ext uri="{FF2B5EF4-FFF2-40B4-BE49-F238E27FC236}">
                      <a16:creationId xmlns:a16="http://schemas.microsoft.com/office/drawing/2014/main" id="{D6C3A3FA-0241-B3AC-5CCE-F418418F2036}"/>
                    </a:ext>
                  </a:extLst>
                </p:cNvPr>
                <p:cNvCxnSpPr/>
                <p:nvPr/>
              </p:nvCxnSpPr>
              <p:spPr>
                <a:xfrm>
                  <a:off x="2071538" y="2010793"/>
                  <a:ext cx="0" cy="47251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FF99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9" name="Gerade Verbindung 166">
                  <a:extLst>
                    <a:ext uri="{FF2B5EF4-FFF2-40B4-BE49-F238E27FC236}">
                      <a16:creationId xmlns:a16="http://schemas.microsoft.com/office/drawing/2014/main" id="{6CF08C9A-8978-A00D-F366-7E8149A2CAAD}"/>
                    </a:ext>
                  </a:extLst>
                </p:cNvPr>
                <p:cNvCxnSpPr/>
                <p:nvPr/>
              </p:nvCxnSpPr>
              <p:spPr>
                <a:xfrm>
                  <a:off x="2141985" y="2045955"/>
                  <a:ext cx="0" cy="43636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FF66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" name="Gerade Verbindung 167">
                  <a:extLst>
                    <a:ext uri="{FF2B5EF4-FFF2-40B4-BE49-F238E27FC236}">
                      <a16:creationId xmlns:a16="http://schemas.microsoft.com/office/drawing/2014/main" id="{C207E04D-337D-3343-7EA5-7054ADBC0BF9}"/>
                    </a:ext>
                  </a:extLst>
                </p:cNvPr>
                <p:cNvCxnSpPr/>
                <p:nvPr/>
              </p:nvCxnSpPr>
              <p:spPr>
                <a:xfrm>
                  <a:off x="2212847" y="2125164"/>
                  <a:ext cx="0" cy="357619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FF33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" name="Gerade Verbindung 168">
                  <a:extLst>
                    <a:ext uri="{FF2B5EF4-FFF2-40B4-BE49-F238E27FC236}">
                      <a16:creationId xmlns:a16="http://schemas.microsoft.com/office/drawing/2014/main" id="{5ABCDBB1-E746-0300-3737-5D762424137C}"/>
                    </a:ext>
                  </a:extLst>
                </p:cNvPr>
                <p:cNvCxnSpPr/>
                <p:nvPr/>
              </p:nvCxnSpPr>
              <p:spPr>
                <a:xfrm>
                  <a:off x="2285781" y="2222339"/>
                  <a:ext cx="0" cy="26009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FF0066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" name="Gerade Verbindung 169">
                  <a:extLst>
                    <a:ext uri="{FF2B5EF4-FFF2-40B4-BE49-F238E27FC236}">
                      <a16:creationId xmlns:a16="http://schemas.microsoft.com/office/drawing/2014/main" id="{D0578D71-BE60-ADA3-57DE-32E10CB50DF2}"/>
                    </a:ext>
                  </a:extLst>
                </p:cNvPr>
                <p:cNvCxnSpPr/>
                <p:nvPr/>
              </p:nvCxnSpPr>
              <p:spPr>
                <a:xfrm>
                  <a:off x="2358715" y="2367658"/>
                  <a:ext cx="0" cy="11502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CC3399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3" name="Gerade Verbindung 170">
                  <a:extLst>
                    <a:ext uri="{FF2B5EF4-FFF2-40B4-BE49-F238E27FC236}">
                      <a16:creationId xmlns:a16="http://schemas.microsoft.com/office/drawing/2014/main" id="{3E503E4D-7D96-43A6-8F4B-019582B51A46}"/>
                    </a:ext>
                  </a:extLst>
                </p:cNvPr>
                <p:cNvCxnSpPr/>
                <p:nvPr/>
              </p:nvCxnSpPr>
              <p:spPr>
                <a:xfrm>
                  <a:off x="2430820" y="2446242"/>
                  <a:ext cx="0" cy="36265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80008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" name="Gerade Verbindung 171">
                  <a:extLst>
                    <a:ext uri="{FF2B5EF4-FFF2-40B4-BE49-F238E27FC236}">
                      <a16:creationId xmlns:a16="http://schemas.microsoft.com/office/drawing/2014/main" id="{6BBFBEF3-5C82-17D4-AEEA-105BF5014754}"/>
                    </a:ext>
                  </a:extLst>
                </p:cNvPr>
                <p:cNvCxnSpPr/>
                <p:nvPr/>
              </p:nvCxnSpPr>
              <p:spPr>
                <a:xfrm>
                  <a:off x="1563072" y="2266895"/>
                  <a:ext cx="0" cy="21529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0000F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" name="Gerade Verbindung 172">
                  <a:extLst>
                    <a:ext uri="{FF2B5EF4-FFF2-40B4-BE49-F238E27FC236}">
                      <a16:creationId xmlns:a16="http://schemas.microsoft.com/office/drawing/2014/main" id="{016942C8-A519-AF89-9254-5F293F7009D3}"/>
                    </a:ext>
                  </a:extLst>
                </p:cNvPr>
                <p:cNvCxnSpPr/>
                <p:nvPr/>
              </p:nvCxnSpPr>
              <p:spPr>
                <a:xfrm>
                  <a:off x="1490138" y="2368550"/>
                  <a:ext cx="0" cy="1138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6600F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" name="Gerade Verbindung 173">
                  <a:extLst>
                    <a:ext uri="{FF2B5EF4-FFF2-40B4-BE49-F238E27FC236}">
                      <a16:creationId xmlns:a16="http://schemas.microsoft.com/office/drawing/2014/main" id="{2E122822-1A92-0863-95E9-F1D048F375B7}"/>
                    </a:ext>
                  </a:extLst>
                </p:cNvPr>
                <p:cNvCxnSpPr/>
                <p:nvPr/>
              </p:nvCxnSpPr>
              <p:spPr>
                <a:xfrm>
                  <a:off x="1417204" y="2442031"/>
                  <a:ext cx="0" cy="4127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9933F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" name="Gerade Verbindung 174">
                  <a:extLst>
                    <a:ext uri="{FF2B5EF4-FFF2-40B4-BE49-F238E27FC236}">
                      <a16:creationId xmlns:a16="http://schemas.microsoft.com/office/drawing/2014/main" id="{B6945334-1D79-8272-87BB-BD9FA33CC571}"/>
                    </a:ext>
                  </a:extLst>
                </p:cNvPr>
                <p:cNvCxnSpPr/>
                <p:nvPr/>
              </p:nvCxnSpPr>
              <p:spPr>
                <a:xfrm>
                  <a:off x="1635177" y="2158465"/>
                  <a:ext cx="0" cy="32399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0099F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" name="Gerade Verbindung 175">
                  <a:extLst>
                    <a:ext uri="{FF2B5EF4-FFF2-40B4-BE49-F238E27FC236}">
                      <a16:creationId xmlns:a16="http://schemas.microsoft.com/office/drawing/2014/main" id="{ABC05C6D-E0F3-53E9-BDBA-6ECD017F2FDD}"/>
                    </a:ext>
                  </a:extLst>
                </p:cNvPr>
                <p:cNvCxnSpPr/>
                <p:nvPr/>
              </p:nvCxnSpPr>
              <p:spPr>
                <a:xfrm>
                  <a:off x="1707697" y="2071039"/>
                  <a:ext cx="0" cy="4113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00CC99"/>
                  </a:solidFill>
                  <a:prstDash val="solid"/>
                  <a:miter lim="800000"/>
                </a:ln>
                <a:effectLst/>
              </p:spPr>
            </p:cxnSp>
          </p:grpSp>
          <p:cxnSp>
            <p:nvCxnSpPr>
              <p:cNvPr id="19" name="Gerade Verbindung mit Pfeil 18">
                <a:extLst>
                  <a:ext uri="{FF2B5EF4-FFF2-40B4-BE49-F238E27FC236}">
                    <a16:creationId xmlns:a16="http://schemas.microsoft.com/office/drawing/2014/main" id="{3EC930E7-03E6-AC2F-86E6-E43B9125F60D}"/>
                  </a:ext>
                </a:extLst>
              </p:cNvPr>
              <p:cNvCxnSpPr/>
              <p:nvPr/>
            </p:nvCxnSpPr>
            <p:spPr>
              <a:xfrm>
                <a:off x="7292230" y="1938757"/>
                <a:ext cx="1217031" cy="0"/>
              </a:xfrm>
              <a:prstGeom prst="straightConnector1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triangle" w="med" len="lg"/>
              </a:ln>
              <a:effectLst/>
            </p:spPr>
          </p:cxn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948DC7A-3602-821F-9794-90C77A99F0F7}"/>
              </a:ext>
            </a:extLst>
          </p:cNvPr>
          <p:cNvGrpSpPr/>
          <p:nvPr/>
        </p:nvGrpSpPr>
        <p:grpSpPr>
          <a:xfrm>
            <a:off x="7155001" y="2123321"/>
            <a:ext cx="3765535" cy="1741590"/>
            <a:chOff x="3366052" y="3843069"/>
            <a:chExt cx="3765535" cy="1741590"/>
          </a:xfrm>
        </p:grpSpPr>
        <p:sp>
          <p:nvSpPr>
            <p:cNvPr id="75" name="Rechteck 74">
              <a:extLst>
                <a:ext uri="{FF2B5EF4-FFF2-40B4-BE49-F238E27FC236}">
                  <a16:creationId xmlns:a16="http://schemas.microsoft.com/office/drawing/2014/main" id="{8E4423FA-3A22-181C-8287-8CBD48A6D6EB}"/>
                </a:ext>
              </a:extLst>
            </p:cNvPr>
            <p:cNvSpPr/>
            <p:nvPr/>
          </p:nvSpPr>
          <p:spPr>
            <a:xfrm>
              <a:off x="3588823" y="3843069"/>
              <a:ext cx="3303163" cy="1728000"/>
            </a:xfrm>
            <a:prstGeom prst="rect">
              <a:avLst/>
            </a:prstGeom>
            <a:solidFill>
              <a:srgbClr val="F8F8F8"/>
            </a:solidFill>
            <a:ln w="19050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Text Box 44">
              <a:extLst>
                <a:ext uri="{FF2B5EF4-FFF2-40B4-BE49-F238E27FC236}">
                  <a16:creationId xmlns:a16="http://schemas.microsoft.com/office/drawing/2014/main" id="{8B720D82-ACAB-6463-340A-9FA8AEBF65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6052" y="3847505"/>
              <a:ext cx="376553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Multi-pass-</a:t>
              </a:r>
              <a:r>
                <a:rPr lang="de-DE" sz="14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cell</a:t>
              </a: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de-DE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spectral</a:t>
              </a: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de-DE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broadening</a:t>
              </a:r>
              <a:endPara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Text Box 44">
              <a:extLst>
                <a:ext uri="{FF2B5EF4-FFF2-40B4-BE49-F238E27FC236}">
                  <a16:creationId xmlns:a16="http://schemas.microsoft.com/office/drawing/2014/main" id="{A6738486-F0DE-7770-BCA6-00834EB986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3777" y="4109491"/>
              <a:ext cx="2223825" cy="323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5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kumimoji="0" lang="de-DE" sz="15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two</a:t>
              </a:r>
              <a:r>
                <a:rPr kumimoji="0" lang="de-DE" sz="15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de-DE" sz="15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stages</a:t>
              </a:r>
              <a:r>
                <a:rPr kumimoji="0" lang="de-DE" sz="15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 </a:t>
              </a:r>
              <a:endPara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48" name="Gruppieren 447">
              <a:extLst>
                <a:ext uri="{FF2B5EF4-FFF2-40B4-BE49-F238E27FC236}">
                  <a16:creationId xmlns:a16="http://schemas.microsoft.com/office/drawing/2014/main" id="{5C7F5CE7-8196-8E20-366C-346507AE84B5}"/>
                </a:ext>
              </a:extLst>
            </p:cNvPr>
            <p:cNvGrpSpPr/>
            <p:nvPr/>
          </p:nvGrpSpPr>
          <p:grpSpPr>
            <a:xfrm>
              <a:off x="3775528" y="4104121"/>
              <a:ext cx="3065234" cy="1313619"/>
              <a:chOff x="3733833" y="3678255"/>
              <a:chExt cx="4161830" cy="1783571"/>
            </a:xfrm>
          </p:grpSpPr>
          <p:grpSp>
            <p:nvGrpSpPr>
              <p:cNvPr id="449" name="Gruppieren 448">
                <a:extLst>
                  <a:ext uri="{FF2B5EF4-FFF2-40B4-BE49-F238E27FC236}">
                    <a16:creationId xmlns:a16="http://schemas.microsoft.com/office/drawing/2014/main" id="{340AF2CA-F70C-C4AA-B6EC-1B1CD1AA81E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12778">
                <a:off x="5635657" y="4453048"/>
                <a:ext cx="174145" cy="211437"/>
                <a:chOff x="480941" y="3191954"/>
                <a:chExt cx="2938622" cy="2914402"/>
              </a:xfrm>
            </p:grpSpPr>
            <p:grpSp>
              <p:nvGrpSpPr>
                <p:cNvPr id="541" name="Gruppieren 540">
                  <a:extLst>
                    <a:ext uri="{FF2B5EF4-FFF2-40B4-BE49-F238E27FC236}">
                      <a16:creationId xmlns:a16="http://schemas.microsoft.com/office/drawing/2014/main" id="{6A61E067-ECA0-B80D-0559-9D586BA040BA}"/>
                    </a:ext>
                  </a:extLst>
                </p:cNvPr>
                <p:cNvGrpSpPr/>
                <p:nvPr/>
              </p:nvGrpSpPr>
              <p:grpSpPr>
                <a:xfrm>
                  <a:off x="2022750" y="3191954"/>
                  <a:ext cx="1396813" cy="2914402"/>
                  <a:chOff x="2463840" y="1760650"/>
                  <a:chExt cx="1396813" cy="2914402"/>
                </a:xfrm>
              </p:grpSpPr>
              <p:sp>
                <p:nvSpPr>
                  <p:cNvPr id="549" name="Ellipse 548">
                    <a:extLst>
                      <a:ext uri="{FF2B5EF4-FFF2-40B4-BE49-F238E27FC236}">
                        <a16:creationId xmlns:a16="http://schemas.microsoft.com/office/drawing/2014/main" id="{F6BD6849-C786-CFF8-CB7B-3890E248BDF6}"/>
                      </a:ext>
                    </a:extLst>
                  </p:cNvPr>
                  <p:cNvSpPr/>
                  <p:nvPr/>
                </p:nvSpPr>
                <p:spPr>
                  <a:xfrm>
                    <a:off x="2463840" y="4549053"/>
                    <a:ext cx="125999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50" name="Ellipse 549">
                    <a:extLst>
                      <a:ext uri="{FF2B5EF4-FFF2-40B4-BE49-F238E27FC236}">
                        <a16:creationId xmlns:a16="http://schemas.microsoft.com/office/drawing/2014/main" id="{FE5DA998-53AF-6CA0-FE29-93CEE9A93926}"/>
                      </a:ext>
                    </a:extLst>
                  </p:cNvPr>
                  <p:cNvSpPr/>
                  <p:nvPr/>
                </p:nvSpPr>
                <p:spPr>
                  <a:xfrm>
                    <a:off x="2473776" y="1760650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51" name="Ellipse 550">
                    <a:extLst>
                      <a:ext uri="{FF2B5EF4-FFF2-40B4-BE49-F238E27FC236}">
                        <a16:creationId xmlns:a16="http://schemas.microsoft.com/office/drawing/2014/main" id="{5A90A7E8-3E43-7760-5F2A-463EF3BAF2E1}"/>
                      </a:ext>
                    </a:extLst>
                  </p:cNvPr>
                  <p:cNvSpPr/>
                  <p:nvPr/>
                </p:nvSpPr>
                <p:spPr>
                  <a:xfrm>
                    <a:off x="3149062" y="2017958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52" name="Ellipse 551">
                    <a:extLst>
                      <a:ext uri="{FF2B5EF4-FFF2-40B4-BE49-F238E27FC236}">
                        <a16:creationId xmlns:a16="http://schemas.microsoft.com/office/drawing/2014/main" id="{56F995BD-7047-C096-547B-AE2773FC4FA3}"/>
                      </a:ext>
                    </a:extLst>
                  </p:cNvPr>
                  <p:cNvSpPr/>
                  <p:nvPr/>
                </p:nvSpPr>
                <p:spPr>
                  <a:xfrm>
                    <a:off x="3734653" y="3095612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53" name="Ellipse 552">
                    <a:extLst>
                      <a:ext uri="{FF2B5EF4-FFF2-40B4-BE49-F238E27FC236}">
                        <a16:creationId xmlns:a16="http://schemas.microsoft.com/office/drawing/2014/main" id="{87B06FD9-D77B-C98C-D0AC-E6009BE4C42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618530" y="3719923"/>
                    <a:ext cx="125999" cy="1260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54" name="Ellipse 553">
                    <a:extLst>
                      <a:ext uri="{FF2B5EF4-FFF2-40B4-BE49-F238E27FC236}">
                        <a16:creationId xmlns:a16="http://schemas.microsoft.com/office/drawing/2014/main" id="{072A34B5-3E42-2BF1-F154-F63158F08674}"/>
                      </a:ext>
                    </a:extLst>
                  </p:cNvPr>
                  <p:cNvSpPr/>
                  <p:nvPr/>
                </p:nvSpPr>
                <p:spPr>
                  <a:xfrm>
                    <a:off x="3576052" y="2493668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55" name="Ellipse 554">
                    <a:extLst>
                      <a:ext uri="{FF2B5EF4-FFF2-40B4-BE49-F238E27FC236}">
                        <a16:creationId xmlns:a16="http://schemas.microsoft.com/office/drawing/2014/main" id="{5490B0CB-7C87-E88D-0CEE-D967C17928F2}"/>
                      </a:ext>
                    </a:extLst>
                  </p:cNvPr>
                  <p:cNvSpPr/>
                  <p:nvPr/>
                </p:nvSpPr>
                <p:spPr>
                  <a:xfrm>
                    <a:off x="3168048" y="4269476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42" name="Gruppieren 541">
                  <a:extLst>
                    <a:ext uri="{FF2B5EF4-FFF2-40B4-BE49-F238E27FC236}">
                      <a16:creationId xmlns:a16="http://schemas.microsoft.com/office/drawing/2014/main" id="{451C5EF6-F1BD-282E-5169-06E9A38EE1D4}"/>
                    </a:ext>
                  </a:extLst>
                </p:cNvPr>
                <p:cNvGrpSpPr/>
                <p:nvPr/>
              </p:nvGrpSpPr>
              <p:grpSpPr>
                <a:xfrm flipH="1">
                  <a:off x="480941" y="3301367"/>
                  <a:ext cx="947958" cy="2679976"/>
                  <a:chOff x="2860585" y="1865423"/>
                  <a:chExt cx="947958" cy="2679976"/>
                </a:xfrm>
              </p:grpSpPr>
              <p:sp>
                <p:nvSpPr>
                  <p:cNvPr id="543" name="Ellipse 542">
                    <a:extLst>
                      <a:ext uri="{FF2B5EF4-FFF2-40B4-BE49-F238E27FC236}">
                        <a16:creationId xmlns:a16="http://schemas.microsoft.com/office/drawing/2014/main" id="{6E9EB199-495B-38DC-CEF2-63DC0C57E73B}"/>
                      </a:ext>
                    </a:extLst>
                  </p:cNvPr>
                  <p:cNvSpPr/>
                  <p:nvPr/>
                </p:nvSpPr>
                <p:spPr>
                  <a:xfrm>
                    <a:off x="2860585" y="1865423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44" name="Ellipse 543">
                    <a:extLst>
                      <a:ext uri="{FF2B5EF4-FFF2-40B4-BE49-F238E27FC236}">
                        <a16:creationId xmlns:a16="http://schemas.microsoft.com/office/drawing/2014/main" id="{9799A2BB-DD94-F60B-AB08-B6C996879780}"/>
                      </a:ext>
                    </a:extLst>
                  </p:cNvPr>
                  <p:cNvSpPr/>
                  <p:nvPr/>
                </p:nvSpPr>
                <p:spPr>
                  <a:xfrm>
                    <a:off x="3399307" y="2274476"/>
                    <a:ext cx="125999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45" name="Ellipse 544">
                    <a:extLst>
                      <a:ext uri="{FF2B5EF4-FFF2-40B4-BE49-F238E27FC236}">
                        <a16:creationId xmlns:a16="http://schemas.microsoft.com/office/drawing/2014/main" id="{03400D73-3C2C-BF2C-D280-0F08143F3512}"/>
                      </a:ext>
                    </a:extLst>
                  </p:cNvPr>
                  <p:cNvSpPr/>
                  <p:nvPr/>
                </p:nvSpPr>
                <p:spPr>
                  <a:xfrm>
                    <a:off x="3682543" y="2839294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46" name="Ellipse 545">
                    <a:extLst>
                      <a:ext uri="{FF2B5EF4-FFF2-40B4-BE49-F238E27FC236}">
                        <a16:creationId xmlns:a16="http://schemas.microsoft.com/office/drawing/2014/main" id="{D0E4E9D2-DC77-3FFD-F20A-4AA78823839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403234" y="4031359"/>
                    <a:ext cx="125999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47" name="Ellipse 546">
                    <a:extLst>
                      <a:ext uri="{FF2B5EF4-FFF2-40B4-BE49-F238E27FC236}">
                        <a16:creationId xmlns:a16="http://schemas.microsoft.com/office/drawing/2014/main" id="{EA6FCF8E-ED03-2E42-5502-4D536A71C1B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906083" y="4419400"/>
                    <a:ext cx="125999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48" name="Ellipse 547">
                    <a:extLst>
                      <a:ext uri="{FF2B5EF4-FFF2-40B4-BE49-F238E27FC236}">
                        <a16:creationId xmlns:a16="http://schemas.microsoft.com/office/drawing/2014/main" id="{1EEC4AF7-54AF-28A8-15B6-11198729A7DB}"/>
                      </a:ext>
                    </a:extLst>
                  </p:cNvPr>
                  <p:cNvSpPr/>
                  <p:nvPr/>
                </p:nvSpPr>
                <p:spPr>
                  <a:xfrm>
                    <a:off x="3678017" y="3500782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450" name="Ellipse 449">
                <a:extLst>
                  <a:ext uri="{FF2B5EF4-FFF2-40B4-BE49-F238E27FC236}">
                    <a16:creationId xmlns:a16="http://schemas.microsoft.com/office/drawing/2014/main" id="{42051276-751A-D265-CDCB-EFC81728D38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67754">
                <a:off x="5465218" y="4271507"/>
                <a:ext cx="470128" cy="570098"/>
              </a:xfrm>
              <a:prstGeom prst="ellips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4000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51" name="Ellipse 450">
                <a:extLst>
                  <a:ext uri="{FF2B5EF4-FFF2-40B4-BE49-F238E27FC236}">
                    <a16:creationId xmlns:a16="http://schemas.microsoft.com/office/drawing/2014/main" id="{49676907-3174-29F6-20DC-8FFABE829CB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67754">
                <a:off x="5660853" y="4306184"/>
                <a:ext cx="470128" cy="570098"/>
              </a:xfrm>
              <a:prstGeom prst="ellipse">
                <a:avLst/>
              </a:prstGeom>
              <a:solidFill>
                <a:srgbClr val="D9D9D9">
                  <a:alpha val="89804"/>
                </a:srgbClr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4000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52" name="Ellipse 1132">
                <a:extLst>
                  <a:ext uri="{FF2B5EF4-FFF2-40B4-BE49-F238E27FC236}">
                    <a16:creationId xmlns:a16="http://schemas.microsoft.com/office/drawing/2014/main" id="{C2A3AE58-7868-E7A5-598C-7E418A2DFB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67754">
                <a:off x="5464888" y="4268858"/>
                <a:ext cx="439352" cy="572256"/>
              </a:xfrm>
              <a:custGeom>
                <a:avLst/>
                <a:gdLst>
                  <a:gd name="connsiteX0" fmla="*/ 0 w 568855"/>
                  <a:gd name="connsiteY0" fmla="*/ 344909 h 689818"/>
                  <a:gd name="connsiteX1" fmla="*/ 284428 w 568855"/>
                  <a:gd name="connsiteY1" fmla="*/ 0 h 689818"/>
                  <a:gd name="connsiteX2" fmla="*/ 568856 w 568855"/>
                  <a:gd name="connsiteY2" fmla="*/ 344909 h 689818"/>
                  <a:gd name="connsiteX3" fmla="*/ 284428 w 568855"/>
                  <a:gd name="connsiteY3" fmla="*/ 689818 h 689818"/>
                  <a:gd name="connsiteX4" fmla="*/ 0 w 568855"/>
                  <a:gd name="connsiteY4" fmla="*/ 344909 h 689818"/>
                  <a:gd name="connsiteX0" fmla="*/ 0 w 525951"/>
                  <a:gd name="connsiteY0" fmla="*/ 348223 h 707671"/>
                  <a:gd name="connsiteX1" fmla="*/ 284428 w 525951"/>
                  <a:gd name="connsiteY1" fmla="*/ 3314 h 707671"/>
                  <a:gd name="connsiteX2" fmla="*/ 525951 w 525951"/>
                  <a:gd name="connsiteY2" fmla="*/ 531121 h 707671"/>
                  <a:gd name="connsiteX3" fmla="*/ 284428 w 525951"/>
                  <a:gd name="connsiteY3" fmla="*/ 693132 h 707671"/>
                  <a:gd name="connsiteX4" fmla="*/ 0 w 525951"/>
                  <a:gd name="connsiteY4" fmla="*/ 348223 h 707671"/>
                  <a:gd name="connsiteX0" fmla="*/ 0 w 554656"/>
                  <a:gd name="connsiteY0" fmla="*/ 350455 h 699665"/>
                  <a:gd name="connsiteX1" fmla="*/ 284428 w 554656"/>
                  <a:gd name="connsiteY1" fmla="*/ 5546 h 699665"/>
                  <a:gd name="connsiteX2" fmla="*/ 525987 w 554656"/>
                  <a:gd name="connsiteY2" fmla="*/ 165938 h 699665"/>
                  <a:gd name="connsiteX3" fmla="*/ 525951 w 554656"/>
                  <a:gd name="connsiteY3" fmla="*/ 533353 h 699665"/>
                  <a:gd name="connsiteX4" fmla="*/ 284428 w 554656"/>
                  <a:gd name="connsiteY4" fmla="*/ 695364 h 699665"/>
                  <a:gd name="connsiteX5" fmla="*/ 0 w 554656"/>
                  <a:gd name="connsiteY5" fmla="*/ 350455 h 699665"/>
                  <a:gd name="connsiteX0" fmla="*/ 525987 w 617427"/>
                  <a:gd name="connsiteY0" fmla="*/ 165779 h 699506"/>
                  <a:gd name="connsiteX1" fmla="*/ 525951 w 617427"/>
                  <a:gd name="connsiteY1" fmla="*/ 533194 h 699506"/>
                  <a:gd name="connsiteX2" fmla="*/ 284428 w 617427"/>
                  <a:gd name="connsiteY2" fmla="*/ 695205 h 699506"/>
                  <a:gd name="connsiteX3" fmla="*/ 0 w 617427"/>
                  <a:gd name="connsiteY3" fmla="*/ 350296 h 699506"/>
                  <a:gd name="connsiteX4" fmla="*/ 284428 w 617427"/>
                  <a:gd name="connsiteY4" fmla="*/ 5387 h 699506"/>
                  <a:gd name="connsiteX5" fmla="*/ 617427 w 617427"/>
                  <a:gd name="connsiteY5" fmla="*/ 257219 h 699506"/>
                  <a:gd name="connsiteX0" fmla="*/ 525951 w 617427"/>
                  <a:gd name="connsiteY0" fmla="*/ 533194 h 699506"/>
                  <a:gd name="connsiteX1" fmla="*/ 284428 w 617427"/>
                  <a:gd name="connsiteY1" fmla="*/ 695205 h 699506"/>
                  <a:gd name="connsiteX2" fmla="*/ 0 w 617427"/>
                  <a:gd name="connsiteY2" fmla="*/ 350296 h 699506"/>
                  <a:gd name="connsiteX3" fmla="*/ 284428 w 617427"/>
                  <a:gd name="connsiteY3" fmla="*/ 5387 h 699506"/>
                  <a:gd name="connsiteX4" fmla="*/ 617427 w 617427"/>
                  <a:gd name="connsiteY4" fmla="*/ 257219 h 699506"/>
                  <a:gd name="connsiteX0" fmla="*/ 525951 w 529110"/>
                  <a:gd name="connsiteY0" fmla="*/ 540533 h 706845"/>
                  <a:gd name="connsiteX1" fmla="*/ 284428 w 529110"/>
                  <a:gd name="connsiteY1" fmla="*/ 702544 h 706845"/>
                  <a:gd name="connsiteX2" fmla="*/ 0 w 529110"/>
                  <a:gd name="connsiteY2" fmla="*/ 357635 h 706845"/>
                  <a:gd name="connsiteX3" fmla="*/ 284428 w 529110"/>
                  <a:gd name="connsiteY3" fmla="*/ 12726 h 706845"/>
                  <a:gd name="connsiteX4" fmla="*/ 529110 w 529110"/>
                  <a:gd name="connsiteY4" fmla="*/ 174989 h 706845"/>
                  <a:gd name="connsiteX0" fmla="*/ 525951 w 529110"/>
                  <a:gd name="connsiteY0" fmla="*/ 532425 h 698737"/>
                  <a:gd name="connsiteX1" fmla="*/ 284428 w 529110"/>
                  <a:gd name="connsiteY1" fmla="*/ 694436 h 698737"/>
                  <a:gd name="connsiteX2" fmla="*/ 0 w 529110"/>
                  <a:gd name="connsiteY2" fmla="*/ 349527 h 698737"/>
                  <a:gd name="connsiteX3" fmla="*/ 284428 w 529110"/>
                  <a:gd name="connsiteY3" fmla="*/ 4618 h 698737"/>
                  <a:gd name="connsiteX4" fmla="*/ 529110 w 529110"/>
                  <a:gd name="connsiteY4" fmla="*/ 166881 h 698737"/>
                  <a:gd name="connsiteX0" fmla="*/ 525951 w 529110"/>
                  <a:gd name="connsiteY0" fmla="*/ 532425 h 694665"/>
                  <a:gd name="connsiteX1" fmla="*/ 284428 w 529110"/>
                  <a:gd name="connsiteY1" fmla="*/ 694436 h 694665"/>
                  <a:gd name="connsiteX2" fmla="*/ 0 w 529110"/>
                  <a:gd name="connsiteY2" fmla="*/ 349527 h 694665"/>
                  <a:gd name="connsiteX3" fmla="*/ 284428 w 529110"/>
                  <a:gd name="connsiteY3" fmla="*/ 4618 h 694665"/>
                  <a:gd name="connsiteX4" fmla="*/ 529110 w 529110"/>
                  <a:gd name="connsiteY4" fmla="*/ 166881 h 694665"/>
                  <a:gd name="connsiteX0" fmla="*/ 525951 w 529110"/>
                  <a:gd name="connsiteY0" fmla="*/ 532425 h 694456"/>
                  <a:gd name="connsiteX1" fmla="*/ 284428 w 529110"/>
                  <a:gd name="connsiteY1" fmla="*/ 694436 h 694456"/>
                  <a:gd name="connsiteX2" fmla="*/ 0 w 529110"/>
                  <a:gd name="connsiteY2" fmla="*/ 349527 h 694456"/>
                  <a:gd name="connsiteX3" fmla="*/ 284428 w 529110"/>
                  <a:gd name="connsiteY3" fmla="*/ 4618 h 694456"/>
                  <a:gd name="connsiteX4" fmla="*/ 529110 w 529110"/>
                  <a:gd name="connsiteY4" fmla="*/ 166881 h 694456"/>
                  <a:gd name="connsiteX0" fmla="*/ 525951 w 529110"/>
                  <a:gd name="connsiteY0" fmla="*/ 532425 h 694722"/>
                  <a:gd name="connsiteX1" fmla="*/ 284428 w 529110"/>
                  <a:gd name="connsiteY1" fmla="*/ 694436 h 694722"/>
                  <a:gd name="connsiteX2" fmla="*/ 0 w 529110"/>
                  <a:gd name="connsiteY2" fmla="*/ 349527 h 694722"/>
                  <a:gd name="connsiteX3" fmla="*/ 284428 w 529110"/>
                  <a:gd name="connsiteY3" fmla="*/ 4618 h 694722"/>
                  <a:gd name="connsiteX4" fmla="*/ 529110 w 529110"/>
                  <a:gd name="connsiteY4" fmla="*/ 166881 h 694722"/>
                  <a:gd name="connsiteX0" fmla="*/ 525951 w 529110"/>
                  <a:gd name="connsiteY0" fmla="*/ 527827 h 690124"/>
                  <a:gd name="connsiteX1" fmla="*/ 284428 w 529110"/>
                  <a:gd name="connsiteY1" fmla="*/ 689838 h 690124"/>
                  <a:gd name="connsiteX2" fmla="*/ 0 w 529110"/>
                  <a:gd name="connsiteY2" fmla="*/ 344929 h 690124"/>
                  <a:gd name="connsiteX3" fmla="*/ 284428 w 529110"/>
                  <a:gd name="connsiteY3" fmla="*/ 20 h 690124"/>
                  <a:gd name="connsiteX4" fmla="*/ 529110 w 529110"/>
                  <a:gd name="connsiteY4" fmla="*/ 162283 h 690124"/>
                  <a:gd name="connsiteX0" fmla="*/ 525951 w 529110"/>
                  <a:gd name="connsiteY0" fmla="*/ 527811 h 690108"/>
                  <a:gd name="connsiteX1" fmla="*/ 284428 w 529110"/>
                  <a:gd name="connsiteY1" fmla="*/ 689822 h 690108"/>
                  <a:gd name="connsiteX2" fmla="*/ 0 w 529110"/>
                  <a:gd name="connsiteY2" fmla="*/ 344913 h 690108"/>
                  <a:gd name="connsiteX3" fmla="*/ 284428 w 529110"/>
                  <a:gd name="connsiteY3" fmla="*/ 4 h 690108"/>
                  <a:gd name="connsiteX4" fmla="*/ 529110 w 529110"/>
                  <a:gd name="connsiteY4" fmla="*/ 162267 h 690108"/>
                  <a:gd name="connsiteX0" fmla="*/ 525951 w 529110"/>
                  <a:gd name="connsiteY0" fmla="*/ 528117 h 690414"/>
                  <a:gd name="connsiteX1" fmla="*/ 284428 w 529110"/>
                  <a:gd name="connsiteY1" fmla="*/ 690128 h 690414"/>
                  <a:gd name="connsiteX2" fmla="*/ 0 w 529110"/>
                  <a:gd name="connsiteY2" fmla="*/ 345219 h 690414"/>
                  <a:gd name="connsiteX3" fmla="*/ 284428 w 529110"/>
                  <a:gd name="connsiteY3" fmla="*/ 310 h 690414"/>
                  <a:gd name="connsiteX4" fmla="*/ 529110 w 529110"/>
                  <a:gd name="connsiteY4" fmla="*/ 162573 h 690414"/>
                  <a:gd name="connsiteX0" fmla="*/ 525951 w 529110"/>
                  <a:gd name="connsiteY0" fmla="*/ 527818 h 690115"/>
                  <a:gd name="connsiteX1" fmla="*/ 284428 w 529110"/>
                  <a:gd name="connsiteY1" fmla="*/ 689829 h 690115"/>
                  <a:gd name="connsiteX2" fmla="*/ 0 w 529110"/>
                  <a:gd name="connsiteY2" fmla="*/ 344920 h 690115"/>
                  <a:gd name="connsiteX3" fmla="*/ 284428 w 529110"/>
                  <a:gd name="connsiteY3" fmla="*/ 11 h 690115"/>
                  <a:gd name="connsiteX4" fmla="*/ 529110 w 529110"/>
                  <a:gd name="connsiteY4" fmla="*/ 162274 h 690115"/>
                  <a:gd name="connsiteX0" fmla="*/ 525951 w 529110"/>
                  <a:gd name="connsiteY0" fmla="*/ 527818 h 690115"/>
                  <a:gd name="connsiteX1" fmla="*/ 284428 w 529110"/>
                  <a:gd name="connsiteY1" fmla="*/ 689829 h 690115"/>
                  <a:gd name="connsiteX2" fmla="*/ 0 w 529110"/>
                  <a:gd name="connsiteY2" fmla="*/ 344920 h 690115"/>
                  <a:gd name="connsiteX3" fmla="*/ 284428 w 529110"/>
                  <a:gd name="connsiteY3" fmla="*/ 11 h 690115"/>
                  <a:gd name="connsiteX4" fmla="*/ 529110 w 529110"/>
                  <a:gd name="connsiteY4" fmla="*/ 162274 h 690115"/>
                  <a:gd name="connsiteX0" fmla="*/ 525951 w 529110"/>
                  <a:gd name="connsiteY0" fmla="*/ 527808 h 690105"/>
                  <a:gd name="connsiteX1" fmla="*/ 284428 w 529110"/>
                  <a:gd name="connsiteY1" fmla="*/ 689819 h 690105"/>
                  <a:gd name="connsiteX2" fmla="*/ 0 w 529110"/>
                  <a:gd name="connsiteY2" fmla="*/ 344910 h 690105"/>
                  <a:gd name="connsiteX3" fmla="*/ 284428 w 529110"/>
                  <a:gd name="connsiteY3" fmla="*/ 1 h 690105"/>
                  <a:gd name="connsiteX4" fmla="*/ 529110 w 529110"/>
                  <a:gd name="connsiteY4" fmla="*/ 162264 h 690105"/>
                  <a:gd name="connsiteX0" fmla="*/ 525951 w 529110"/>
                  <a:gd name="connsiteY0" fmla="*/ 527808 h 690105"/>
                  <a:gd name="connsiteX1" fmla="*/ 284428 w 529110"/>
                  <a:gd name="connsiteY1" fmla="*/ 689819 h 690105"/>
                  <a:gd name="connsiteX2" fmla="*/ 0 w 529110"/>
                  <a:gd name="connsiteY2" fmla="*/ 344910 h 690105"/>
                  <a:gd name="connsiteX3" fmla="*/ 284428 w 529110"/>
                  <a:gd name="connsiteY3" fmla="*/ 1 h 690105"/>
                  <a:gd name="connsiteX4" fmla="*/ 529110 w 529110"/>
                  <a:gd name="connsiteY4" fmla="*/ 162264 h 690105"/>
                  <a:gd name="connsiteX0" fmla="*/ 525951 w 525951"/>
                  <a:gd name="connsiteY0" fmla="*/ 532303 h 694600"/>
                  <a:gd name="connsiteX1" fmla="*/ 284428 w 525951"/>
                  <a:gd name="connsiteY1" fmla="*/ 694314 h 694600"/>
                  <a:gd name="connsiteX2" fmla="*/ 0 w 525951"/>
                  <a:gd name="connsiteY2" fmla="*/ 349405 h 694600"/>
                  <a:gd name="connsiteX3" fmla="*/ 284428 w 525951"/>
                  <a:gd name="connsiteY3" fmla="*/ 4496 h 694600"/>
                  <a:gd name="connsiteX4" fmla="*/ 524726 w 525951"/>
                  <a:gd name="connsiteY4" fmla="*/ 163627 h 694600"/>
                  <a:gd name="connsiteX0" fmla="*/ 525951 w 525951"/>
                  <a:gd name="connsiteY0" fmla="*/ 532096 h 694393"/>
                  <a:gd name="connsiteX1" fmla="*/ 284428 w 525951"/>
                  <a:gd name="connsiteY1" fmla="*/ 694107 h 694393"/>
                  <a:gd name="connsiteX2" fmla="*/ 0 w 525951"/>
                  <a:gd name="connsiteY2" fmla="*/ 349198 h 694393"/>
                  <a:gd name="connsiteX3" fmla="*/ 284428 w 525951"/>
                  <a:gd name="connsiteY3" fmla="*/ 4289 h 694393"/>
                  <a:gd name="connsiteX4" fmla="*/ 524726 w 525951"/>
                  <a:gd name="connsiteY4" fmla="*/ 163420 h 694393"/>
                  <a:gd name="connsiteX0" fmla="*/ 525951 w 525951"/>
                  <a:gd name="connsiteY0" fmla="*/ 528355 h 690652"/>
                  <a:gd name="connsiteX1" fmla="*/ 284428 w 525951"/>
                  <a:gd name="connsiteY1" fmla="*/ 690366 h 690652"/>
                  <a:gd name="connsiteX2" fmla="*/ 0 w 525951"/>
                  <a:gd name="connsiteY2" fmla="*/ 345457 h 690652"/>
                  <a:gd name="connsiteX3" fmla="*/ 284428 w 525951"/>
                  <a:gd name="connsiteY3" fmla="*/ 548 h 690652"/>
                  <a:gd name="connsiteX4" fmla="*/ 524726 w 525951"/>
                  <a:gd name="connsiteY4" fmla="*/ 159679 h 690652"/>
                  <a:gd name="connsiteX0" fmla="*/ 525951 w 525951"/>
                  <a:gd name="connsiteY0" fmla="*/ 527810 h 690107"/>
                  <a:gd name="connsiteX1" fmla="*/ 284428 w 525951"/>
                  <a:gd name="connsiteY1" fmla="*/ 689821 h 690107"/>
                  <a:gd name="connsiteX2" fmla="*/ 0 w 525951"/>
                  <a:gd name="connsiteY2" fmla="*/ 344912 h 690107"/>
                  <a:gd name="connsiteX3" fmla="*/ 284428 w 525951"/>
                  <a:gd name="connsiteY3" fmla="*/ 3 h 690107"/>
                  <a:gd name="connsiteX4" fmla="*/ 524726 w 525951"/>
                  <a:gd name="connsiteY4" fmla="*/ 159134 h 690107"/>
                  <a:gd name="connsiteX0" fmla="*/ 522193 w 524726"/>
                  <a:gd name="connsiteY0" fmla="*/ 690666 h 731660"/>
                  <a:gd name="connsiteX1" fmla="*/ 284428 w 524726"/>
                  <a:gd name="connsiteY1" fmla="*/ 689821 h 731660"/>
                  <a:gd name="connsiteX2" fmla="*/ 0 w 524726"/>
                  <a:gd name="connsiteY2" fmla="*/ 344912 h 731660"/>
                  <a:gd name="connsiteX3" fmla="*/ 284428 w 524726"/>
                  <a:gd name="connsiteY3" fmla="*/ 3 h 731660"/>
                  <a:gd name="connsiteX4" fmla="*/ 524726 w 524726"/>
                  <a:gd name="connsiteY4" fmla="*/ 159134 h 731660"/>
                  <a:gd name="connsiteX0" fmla="*/ 522193 w 524726"/>
                  <a:gd name="connsiteY0" fmla="*/ 690666 h 718846"/>
                  <a:gd name="connsiteX1" fmla="*/ 284428 w 524726"/>
                  <a:gd name="connsiteY1" fmla="*/ 689821 h 718846"/>
                  <a:gd name="connsiteX2" fmla="*/ 0 w 524726"/>
                  <a:gd name="connsiteY2" fmla="*/ 344912 h 718846"/>
                  <a:gd name="connsiteX3" fmla="*/ 284428 w 524726"/>
                  <a:gd name="connsiteY3" fmla="*/ 3 h 718846"/>
                  <a:gd name="connsiteX4" fmla="*/ 524726 w 524726"/>
                  <a:gd name="connsiteY4" fmla="*/ 159134 h 718846"/>
                  <a:gd name="connsiteX0" fmla="*/ 522193 w 524726"/>
                  <a:gd name="connsiteY0" fmla="*/ 690666 h 690666"/>
                  <a:gd name="connsiteX1" fmla="*/ 284428 w 524726"/>
                  <a:gd name="connsiteY1" fmla="*/ 689821 h 690666"/>
                  <a:gd name="connsiteX2" fmla="*/ 0 w 524726"/>
                  <a:gd name="connsiteY2" fmla="*/ 344912 h 690666"/>
                  <a:gd name="connsiteX3" fmla="*/ 284428 w 524726"/>
                  <a:gd name="connsiteY3" fmla="*/ 3 h 690666"/>
                  <a:gd name="connsiteX4" fmla="*/ 524726 w 524726"/>
                  <a:gd name="connsiteY4" fmla="*/ 159134 h 690666"/>
                  <a:gd name="connsiteX0" fmla="*/ 522193 w 524726"/>
                  <a:gd name="connsiteY0" fmla="*/ 690666 h 690666"/>
                  <a:gd name="connsiteX1" fmla="*/ 284428 w 524726"/>
                  <a:gd name="connsiteY1" fmla="*/ 689821 h 690666"/>
                  <a:gd name="connsiteX2" fmla="*/ 0 w 524726"/>
                  <a:gd name="connsiteY2" fmla="*/ 344912 h 690666"/>
                  <a:gd name="connsiteX3" fmla="*/ 284428 w 524726"/>
                  <a:gd name="connsiteY3" fmla="*/ 3 h 690666"/>
                  <a:gd name="connsiteX4" fmla="*/ 524726 w 524726"/>
                  <a:gd name="connsiteY4" fmla="*/ 159134 h 690666"/>
                  <a:gd name="connsiteX0" fmla="*/ 522193 w 524726"/>
                  <a:gd name="connsiteY0" fmla="*/ 690666 h 690666"/>
                  <a:gd name="connsiteX1" fmla="*/ 284428 w 524726"/>
                  <a:gd name="connsiteY1" fmla="*/ 689821 h 690666"/>
                  <a:gd name="connsiteX2" fmla="*/ 0 w 524726"/>
                  <a:gd name="connsiteY2" fmla="*/ 344912 h 690666"/>
                  <a:gd name="connsiteX3" fmla="*/ 284428 w 524726"/>
                  <a:gd name="connsiteY3" fmla="*/ 3 h 690666"/>
                  <a:gd name="connsiteX4" fmla="*/ 524726 w 524726"/>
                  <a:gd name="connsiteY4" fmla="*/ 159134 h 690666"/>
                  <a:gd name="connsiteX0" fmla="*/ 522193 w 531615"/>
                  <a:gd name="connsiteY0" fmla="*/ 727373 h 727373"/>
                  <a:gd name="connsiteX1" fmla="*/ 284428 w 531615"/>
                  <a:gd name="connsiteY1" fmla="*/ 726528 h 727373"/>
                  <a:gd name="connsiteX2" fmla="*/ 0 w 531615"/>
                  <a:gd name="connsiteY2" fmla="*/ 381619 h 727373"/>
                  <a:gd name="connsiteX3" fmla="*/ 284428 w 531615"/>
                  <a:gd name="connsiteY3" fmla="*/ 36710 h 727373"/>
                  <a:gd name="connsiteX4" fmla="*/ 531615 w 531615"/>
                  <a:gd name="connsiteY4" fmla="*/ 40190 h 727373"/>
                  <a:gd name="connsiteX0" fmla="*/ 522193 w 531615"/>
                  <a:gd name="connsiteY0" fmla="*/ 706497 h 706497"/>
                  <a:gd name="connsiteX1" fmla="*/ 284428 w 531615"/>
                  <a:gd name="connsiteY1" fmla="*/ 705652 h 706497"/>
                  <a:gd name="connsiteX2" fmla="*/ 0 w 531615"/>
                  <a:gd name="connsiteY2" fmla="*/ 360743 h 706497"/>
                  <a:gd name="connsiteX3" fmla="*/ 284428 w 531615"/>
                  <a:gd name="connsiteY3" fmla="*/ 15834 h 706497"/>
                  <a:gd name="connsiteX4" fmla="*/ 531615 w 531615"/>
                  <a:gd name="connsiteY4" fmla="*/ 19314 h 706497"/>
                  <a:gd name="connsiteX0" fmla="*/ 522193 w 531615"/>
                  <a:gd name="connsiteY0" fmla="*/ 690863 h 690863"/>
                  <a:gd name="connsiteX1" fmla="*/ 284428 w 531615"/>
                  <a:gd name="connsiteY1" fmla="*/ 690018 h 690863"/>
                  <a:gd name="connsiteX2" fmla="*/ 0 w 531615"/>
                  <a:gd name="connsiteY2" fmla="*/ 345109 h 690863"/>
                  <a:gd name="connsiteX3" fmla="*/ 284428 w 531615"/>
                  <a:gd name="connsiteY3" fmla="*/ 200 h 690863"/>
                  <a:gd name="connsiteX4" fmla="*/ 531615 w 531615"/>
                  <a:gd name="connsiteY4" fmla="*/ 3680 h 690863"/>
                  <a:gd name="connsiteX0" fmla="*/ 524386 w 531615"/>
                  <a:gd name="connsiteY0" fmla="*/ 692429 h 716200"/>
                  <a:gd name="connsiteX1" fmla="*/ 284428 w 531615"/>
                  <a:gd name="connsiteY1" fmla="*/ 690018 h 716200"/>
                  <a:gd name="connsiteX2" fmla="*/ 0 w 531615"/>
                  <a:gd name="connsiteY2" fmla="*/ 345109 h 716200"/>
                  <a:gd name="connsiteX3" fmla="*/ 284428 w 531615"/>
                  <a:gd name="connsiteY3" fmla="*/ 200 h 716200"/>
                  <a:gd name="connsiteX4" fmla="*/ 531615 w 531615"/>
                  <a:gd name="connsiteY4" fmla="*/ 3680 h 716200"/>
                  <a:gd name="connsiteX0" fmla="*/ 524386 w 531615"/>
                  <a:gd name="connsiteY0" fmla="*/ 692429 h 692429"/>
                  <a:gd name="connsiteX1" fmla="*/ 284428 w 531615"/>
                  <a:gd name="connsiteY1" fmla="*/ 690018 h 692429"/>
                  <a:gd name="connsiteX2" fmla="*/ 0 w 531615"/>
                  <a:gd name="connsiteY2" fmla="*/ 345109 h 692429"/>
                  <a:gd name="connsiteX3" fmla="*/ 284428 w 531615"/>
                  <a:gd name="connsiteY3" fmla="*/ 200 h 692429"/>
                  <a:gd name="connsiteX4" fmla="*/ 531615 w 531615"/>
                  <a:gd name="connsiteY4" fmla="*/ 3680 h 692429"/>
                  <a:gd name="connsiteX0" fmla="*/ 524386 w 531615"/>
                  <a:gd name="connsiteY0" fmla="*/ 692429 h 692429"/>
                  <a:gd name="connsiteX1" fmla="*/ 284428 w 531615"/>
                  <a:gd name="connsiteY1" fmla="*/ 690018 h 692429"/>
                  <a:gd name="connsiteX2" fmla="*/ 0 w 531615"/>
                  <a:gd name="connsiteY2" fmla="*/ 345109 h 692429"/>
                  <a:gd name="connsiteX3" fmla="*/ 284428 w 531615"/>
                  <a:gd name="connsiteY3" fmla="*/ 200 h 692429"/>
                  <a:gd name="connsiteX4" fmla="*/ 531615 w 531615"/>
                  <a:gd name="connsiteY4" fmla="*/ 3680 h 69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1615" h="692429">
                    <a:moveTo>
                      <a:pt x="524386" y="692429"/>
                    </a:moveTo>
                    <a:lnTo>
                      <a:pt x="284428" y="690018"/>
                    </a:lnTo>
                    <a:cubicBezTo>
                      <a:pt x="123433" y="688817"/>
                      <a:pt x="0" y="535597"/>
                      <a:pt x="0" y="345109"/>
                    </a:cubicBezTo>
                    <a:cubicBezTo>
                      <a:pt x="0" y="154621"/>
                      <a:pt x="136947" y="-6470"/>
                      <a:pt x="284428" y="200"/>
                    </a:cubicBezTo>
                    <a:lnTo>
                      <a:pt x="531615" y="3680"/>
                    </a:lnTo>
                  </a:path>
                </a:pathLst>
              </a:custGeom>
              <a:noFill/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4000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53" name="Gruppieren 452">
                <a:extLst>
                  <a:ext uri="{FF2B5EF4-FFF2-40B4-BE49-F238E27FC236}">
                    <a16:creationId xmlns:a16="http://schemas.microsoft.com/office/drawing/2014/main" id="{E120B9EB-35E3-98D1-A7A0-EE032B45C87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420000">
                <a:off x="5811059" y="4486979"/>
                <a:ext cx="169389" cy="205663"/>
                <a:chOff x="480941" y="3191954"/>
                <a:chExt cx="2938622" cy="2914402"/>
              </a:xfrm>
            </p:grpSpPr>
            <p:grpSp>
              <p:nvGrpSpPr>
                <p:cNvPr id="526" name="Gruppieren 525">
                  <a:extLst>
                    <a:ext uri="{FF2B5EF4-FFF2-40B4-BE49-F238E27FC236}">
                      <a16:creationId xmlns:a16="http://schemas.microsoft.com/office/drawing/2014/main" id="{587A8D0A-BA60-E5D8-4061-3E1AF84ABB00}"/>
                    </a:ext>
                  </a:extLst>
                </p:cNvPr>
                <p:cNvGrpSpPr/>
                <p:nvPr/>
              </p:nvGrpSpPr>
              <p:grpSpPr>
                <a:xfrm>
                  <a:off x="2022750" y="3191954"/>
                  <a:ext cx="1396813" cy="2914402"/>
                  <a:chOff x="2463840" y="1760650"/>
                  <a:chExt cx="1396813" cy="2914402"/>
                </a:xfrm>
              </p:grpSpPr>
              <p:sp>
                <p:nvSpPr>
                  <p:cNvPr id="534" name="Ellipse 533">
                    <a:extLst>
                      <a:ext uri="{FF2B5EF4-FFF2-40B4-BE49-F238E27FC236}">
                        <a16:creationId xmlns:a16="http://schemas.microsoft.com/office/drawing/2014/main" id="{463EF131-E890-F516-95FC-86C27C0048A5}"/>
                      </a:ext>
                    </a:extLst>
                  </p:cNvPr>
                  <p:cNvSpPr/>
                  <p:nvPr/>
                </p:nvSpPr>
                <p:spPr>
                  <a:xfrm>
                    <a:off x="2463840" y="4549053"/>
                    <a:ext cx="125999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35" name="Ellipse 534">
                    <a:extLst>
                      <a:ext uri="{FF2B5EF4-FFF2-40B4-BE49-F238E27FC236}">
                        <a16:creationId xmlns:a16="http://schemas.microsoft.com/office/drawing/2014/main" id="{AF9BA561-A549-D8D4-8150-C1B3BC79399A}"/>
                      </a:ext>
                    </a:extLst>
                  </p:cNvPr>
                  <p:cNvSpPr/>
                  <p:nvPr/>
                </p:nvSpPr>
                <p:spPr>
                  <a:xfrm>
                    <a:off x="2473776" y="1760650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36" name="Ellipse 535">
                    <a:extLst>
                      <a:ext uri="{FF2B5EF4-FFF2-40B4-BE49-F238E27FC236}">
                        <a16:creationId xmlns:a16="http://schemas.microsoft.com/office/drawing/2014/main" id="{48431939-634F-00DC-0D1D-C8D024B030AB}"/>
                      </a:ext>
                    </a:extLst>
                  </p:cNvPr>
                  <p:cNvSpPr/>
                  <p:nvPr/>
                </p:nvSpPr>
                <p:spPr>
                  <a:xfrm>
                    <a:off x="3149062" y="2017958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37" name="Ellipse 536">
                    <a:extLst>
                      <a:ext uri="{FF2B5EF4-FFF2-40B4-BE49-F238E27FC236}">
                        <a16:creationId xmlns:a16="http://schemas.microsoft.com/office/drawing/2014/main" id="{8E9724B0-6CF1-A750-E84F-204105BFAF99}"/>
                      </a:ext>
                    </a:extLst>
                  </p:cNvPr>
                  <p:cNvSpPr/>
                  <p:nvPr/>
                </p:nvSpPr>
                <p:spPr>
                  <a:xfrm>
                    <a:off x="3734653" y="3095612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38" name="Ellipse 537">
                    <a:extLst>
                      <a:ext uri="{FF2B5EF4-FFF2-40B4-BE49-F238E27FC236}">
                        <a16:creationId xmlns:a16="http://schemas.microsoft.com/office/drawing/2014/main" id="{4B8A934E-4FDD-B009-C081-6B652CC44C0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618530" y="3719923"/>
                    <a:ext cx="125999" cy="1260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39" name="Ellipse 538">
                    <a:extLst>
                      <a:ext uri="{FF2B5EF4-FFF2-40B4-BE49-F238E27FC236}">
                        <a16:creationId xmlns:a16="http://schemas.microsoft.com/office/drawing/2014/main" id="{6FE7C05E-4E96-E710-B034-5B6F73DC415F}"/>
                      </a:ext>
                    </a:extLst>
                  </p:cNvPr>
                  <p:cNvSpPr/>
                  <p:nvPr/>
                </p:nvSpPr>
                <p:spPr>
                  <a:xfrm>
                    <a:off x="3576052" y="2493668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40" name="Ellipse 539">
                    <a:extLst>
                      <a:ext uri="{FF2B5EF4-FFF2-40B4-BE49-F238E27FC236}">
                        <a16:creationId xmlns:a16="http://schemas.microsoft.com/office/drawing/2014/main" id="{0A22B48C-CC47-DB5C-059B-C5BE1852A3EA}"/>
                      </a:ext>
                    </a:extLst>
                  </p:cNvPr>
                  <p:cNvSpPr/>
                  <p:nvPr/>
                </p:nvSpPr>
                <p:spPr>
                  <a:xfrm>
                    <a:off x="3168048" y="4269476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27" name="Gruppieren 526">
                  <a:extLst>
                    <a:ext uri="{FF2B5EF4-FFF2-40B4-BE49-F238E27FC236}">
                      <a16:creationId xmlns:a16="http://schemas.microsoft.com/office/drawing/2014/main" id="{FD9FF430-A3B9-98C7-3FFC-9196678B8627}"/>
                    </a:ext>
                  </a:extLst>
                </p:cNvPr>
                <p:cNvGrpSpPr/>
                <p:nvPr/>
              </p:nvGrpSpPr>
              <p:grpSpPr>
                <a:xfrm flipH="1">
                  <a:off x="480941" y="3301367"/>
                  <a:ext cx="947958" cy="2679976"/>
                  <a:chOff x="2860585" y="1865423"/>
                  <a:chExt cx="947958" cy="2679976"/>
                </a:xfrm>
              </p:grpSpPr>
              <p:sp>
                <p:nvSpPr>
                  <p:cNvPr id="528" name="Ellipse 527">
                    <a:extLst>
                      <a:ext uri="{FF2B5EF4-FFF2-40B4-BE49-F238E27FC236}">
                        <a16:creationId xmlns:a16="http://schemas.microsoft.com/office/drawing/2014/main" id="{E6F78D0D-6BFD-A7FA-B7DA-327AAAABEE1E}"/>
                      </a:ext>
                    </a:extLst>
                  </p:cNvPr>
                  <p:cNvSpPr/>
                  <p:nvPr/>
                </p:nvSpPr>
                <p:spPr>
                  <a:xfrm>
                    <a:off x="2860585" y="1865423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29" name="Ellipse 528">
                    <a:extLst>
                      <a:ext uri="{FF2B5EF4-FFF2-40B4-BE49-F238E27FC236}">
                        <a16:creationId xmlns:a16="http://schemas.microsoft.com/office/drawing/2014/main" id="{060C70D4-5DA2-B375-0C07-AFF518DE3D08}"/>
                      </a:ext>
                    </a:extLst>
                  </p:cNvPr>
                  <p:cNvSpPr/>
                  <p:nvPr/>
                </p:nvSpPr>
                <p:spPr>
                  <a:xfrm>
                    <a:off x="3399307" y="2274476"/>
                    <a:ext cx="125999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30" name="Ellipse 529">
                    <a:extLst>
                      <a:ext uri="{FF2B5EF4-FFF2-40B4-BE49-F238E27FC236}">
                        <a16:creationId xmlns:a16="http://schemas.microsoft.com/office/drawing/2014/main" id="{FA7A1EEC-BEF6-68B2-7201-DD76B5705045}"/>
                      </a:ext>
                    </a:extLst>
                  </p:cNvPr>
                  <p:cNvSpPr/>
                  <p:nvPr/>
                </p:nvSpPr>
                <p:spPr>
                  <a:xfrm>
                    <a:off x="3682543" y="2839294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31" name="Ellipse 530">
                    <a:extLst>
                      <a:ext uri="{FF2B5EF4-FFF2-40B4-BE49-F238E27FC236}">
                        <a16:creationId xmlns:a16="http://schemas.microsoft.com/office/drawing/2014/main" id="{2120081D-BD3D-ACB0-1A0D-185B77FF50D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403234" y="4031359"/>
                    <a:ext cx="125999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32" name="Ellipse 531">
                    <a:extLst>
                      <a:ext uri="{FF2B5EF4-FFF2-40B4-BE49-F238E27FC236}">
                        <a16:creationId xmlns:a16="http://schemas.microsoft.com/office/drawing/2014/main" id="{3F8C423B-5F6E-64A9-D3EB-244BE870572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906083" y="4419400"/>
                    <a:ext cx="125999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33" name="Ellipse 532">
                    <a:extLst>
                      <a:ext uri="{FF2B5EF4-FFF2-40B4-BE49-F238E27FC236}">
                        <a16:creationId xmlns:a16="http://schemas.microsoft.com/office/drawing/2014/main" id="{0D56AB09-62B3-21A0-370F-F682BFDEA46B}"/>
                      </a:ext>
                    </a:extLst>
                  </p:cNvPr>
                  <p:cNvSpPr/>
                  <p:nvPr/>
                </p:nvSpPr>
                <p:spPr>
                  <a:xfrm>
                    <a:off x="3678017" y="3500782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454" name="Ellipse 453">
                <a:extLst>
                  <a:ext uri="{FF2B5EF4-FFF2-40B4-BE49-F238E27FC236}">
                    <a16:creationId xmlns:a16="http://schemas.microsoft.com/office/drawing/2014/main" id="{B597A620-B1C8-A28E-BCA1-A7789D2AD50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67754">
                <a:off x="3733833" y="3678255"/>
                <a:ext cx="968440" cy="117437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4000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55" name="Ellipse 454">
                <a:extLst>
                  <a:ext uri="{FF2B5EF4-FFF2-40B4-BE49-F238E27FC236}">
                    <a16:creationId xmlns:a16="http://schemas.microsoft.com/office/drawing/2014/main" id="{E9934252-2619-29C7-CAEA-9D299BD4BE2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67754">
                <a:off x="3859930" y="3702092"/>
                <a:ext cx="968440" cy="1174371"/>
              </a:xfrm>
              <a:prstGeom prst="ellipse">
                <a:avLst/>
              </a:prstGeom>
              <a:solidFill>
                <a:srgbClr val="F2F2F2">
                  <a:alpha val="69804"/>
                </a:srgbClr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4000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456" name="Gerade Verbindung 44">
                <a:extLst>
                  <a:ext uri="{FF2B5EF4-FFF2-40B4-BE49-F238E27FC236}">
                    <a16:creationId xmlns:a16="http://schemas.microsoft.com/office/drawing/2014/main" id="{3153822C-41B0-6C0C-5D28-77DFBF7C0E8E}"/>
                  </a:ext>
                </a:extLst>
              </p:cNvPr>
              <p:cNvCxnSpPr>
                <a:stCxn id="522" idx="2"/>
                <a:endCxn id="509" idx="2"/>
              </p:cNvCxnSpPr>
              <p:nvPr/>
            </p:nvCxnSpPr>
            <p:spPr>
              <a:xfrm>
                <a:off x="4693364" y="4321517"/>
                <a:ext cx="2308476" cy="700415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Gerade Verbindung 67">
                <a:extLst>
                  <a:ext uri="{FF2B5EF4-FFF2-40B4-BE49-F238E27FC236}">
                    <a16:creationId xmlns:a16="http://schemas.microsoft.com/office/drawing/2014/main" id="{7AAF19F8-E5A8-488C-A625-9D2F36C781E5}"/>
                  </a:ext>
                </a:extLst>
              </p:cNvPr>
              <p:cNvCxnSpPr>
                <a:stCxn id="515" idx="2"/>
                <a:endCxn id="499" idx="2"/>
              </p:cNvCxnSpPr>
              <p:nvPr/>
            </p:nvCxnSpPr>
            <p:spPr>
              <a:xfrm>
                <a:off x="4047026" y="4153854"/>
                <a:ext cx="3493306" cy="1014587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Gerade Verbindung 84">
                <a:extLst>
                  <a:ext uri="{FF2B5EF4-FFF2-40B4-BE49-F238E27FC236}">
                    <a16:creationId xmlns:a16="http://schemas.microsoft.com/office/drawing/2014/main" id="{25F98F7A-F796-6062-5BEB-AC837D2D0B8C}"/>
                  </a:ext>
                </a:extLst>
              </p:cNvPr>
              <p:cNvCxnSpPr>
                <a:stCxn id="521" idx="1"/>
                <a:endCxn id="505" idx="6"/>
              </p:cNvCxnSpPr>
              <p:nvPr/>
            </p:nvCxnSpPr>
            <p:spPr>
              <a:xfrm>
                <a:off x="4601900" y="3966101"/>
                <a:ext cx="2605397" cy="1310778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Gerade Verbindung 85">
                <a:extLst>
                  <a:ext uri="{FF2B5EF4-FFF2-40B4-BE49-F238E27FC236}">
                    <a16:creationId xmlns:a16="http://schemas.microsoft.com/office/drawing/2014/main" id="{C3E03163-37E1-E28D-D966-B5DDC6241E32}"/>
                  </a:ext>
                </a:extLst>
              </p:cNvPr>
              <p:cNvCxnSpPr>
                <a:stCxn id="515" idx="2"/>
                <a:endCxn id="503" idx="2"/>
              </p:cNvCxnSpPr>
              <p:nvPr/>
            </p:nvCxnSpPr>
            <p:spPr>
              <a:xfrm>
                <a:off x="4047026" y="4153854"/>
                <a:ext cx="3616450" cy="658233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Gerade Verbindung 86">
                <a:extLst>
                  <a:ext uri="{FF2B5EF4-FFF2-40B4-BE49-F238E27FC236}">
                    <a16:creationId xmlns:a16="http://schemas.microsoft.com/office/drawing/2014/main" id="{39A9D82D-6AAB-A312-3533-E593B32F6984}"/>
                  </a:ext>
                </a:extLst>
              </p:cNvPr>
              <p:cNvCxnSpPr>
                <a:stCxn id="516" idx="4"/>
                <a:endCxn id="503" idx="2"/>
              </p:cNvCxnSpPr>
              <p:nvPr/>
            </p:nvCxnSpPr>
            <p:spPr>
              <a:xfrm>
                <a:off x="4065172" y="4520292"/>
                <a:ext cx="3598305" cy="291794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Gerade Verbindung 88">
                <a:extLst>
                  <a:ext uri="{FF2B5EF4-FFF2-40B4-BE49-F238E27FC236}">
                    <a16:creationId xmlns:a16="http://schemas.microsoft.com/office/drawing/2014/main" id="{013FEC46-572F-73D4-08C9-9C6C12AF6266}"/>
                  </a:ext>
                </a:extLst>
              </p:cNvPr>
              <p:cNvCxnSpPr>
                <a:stCxn id="513" idx="6"/>
                <a:endCxn id="499" idx="2"/>
              </p:cNvCxnSpPr>
              <p:nvPr/>
            </p:nvCxnSpPr>
            <p:spPr>
              <a:xfrm>
                <a:off x="4258171" y="3886245"/>
                <a:ext cx="3282161" cy="128219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Gerade Verbindung 89">
                <a:extLst>
                  <a:ext uri="{FF2B5EF4-FFF2-40B4-BE49-F238E27FC236}">
                    <a16:creationId xmlns:a16="http://schemas.microsoft.com/office/drawing/2014/main" id="{77CD8982-4504-874A-A810-21E1172EE481}"/>
                  </a:ext>
                </a:extLst>
              </p:cNvPr>
              <p:cNvCxnSpPr>
                <a:stCxn id="513" idx="6"/>
                <a:endCxn id="505" idx="6"/>
              </p:cNvCxnSpPr>
              <p:nvPr/>
            </p:nvCxnSpPr>
            <p:spPr>
              <a:xfrm>
                <a:off x="4258171" y="3886245"/>
                <a:ext cx="2949126" cy="1390634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Gerade Verbindung 93">
                <a:extLst>
                  <a:ext uri="{FF2B5EF4-FFF2-40B4-BE49-F238E27FC236}">
                    <a16:creationId xmlns:a16="http://schemas.microsoft.com/office/drawing/2014/main" id="{4F16C279-B476-F6F9-1FD1-74010DA20988}"/>
                  </a:ext>
                </a:extLst>
              </p:cNvPr>
              <p:cNvCxnSpPr>
                <a:stCxn id="521" idx="1"/>
                <a:endCxn id="509" idx="2"/>
              </p:cNvCxnSpPr>
              <p:nvPr/>
            </p:nvCxnSpPr>
            <p:spPr>
              <a:xfrm>
                <a:off x="4601900" y="3966101"/>
                <a:ext cx="2399940" cy="1055831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Gerade Verbindung 98">
                <a:extLst>
                  <a:ext uri="{FF2B5EF4-FFF2-40B4-BE49-F238E27FC236}">
                    <a16:creationId xmlns:a16="http://schemas.microsoft.com/office/drawing/2014/main" id="{27E2F77A-BFBB-834F-236E-6655F59D49A5}"/>
                  </a:ext>
                </a:extLst>
              </p:cNvPr>
              <p:cNvCxnSpPr>
                <a:stCxn id="454" idx="4"/>
                <a:endCxn id="455" idx="4"/>
              </p:cNvCxnSpPr>
              <p:nvPr/>
            </p:nvCxnSpPr>
            <p:spPr>
              <a:xfrm>
                <a:off x="4121518" y="4844638"/>
                <a:ext cx="126097" cy="23837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5" name="Gruppieren 464">
                <a:extLst>
                  <a:ext uri="{FF2B5EF4-FFF2-40B4-BE49-F238E27FC236}">
                    <a16:creationId xmlns:a16="http://schemas.microsoft.com/office/drawing/2014/main" id="{49DBD5D9-A97A-4279-EC59-F39D72FD024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480000">
                <a:off x="3999605" y="3852593"/>
                <a:ext cx="725607" cy="880989"/>
                <a:chOff x="480941" y="3191954"/>
                <a:chExt cx="2938622" cy="2914402"/>
              </a:xfrm>
            </p:grpSpPr>
            <p:grpSp>
              <p:nvGrpSpPr>
                <p:cNvPr id="511" name="Gruppieren 510">
                  <a:extLst>
                    <a:ext uri="{FF2B5EF4-FFF2-40B4-BE49-F238E27FC236}">
                      <a16:creationId xmlns:a16="http://schemas.microsoft.com/office/drawing/2014/main" id="{CE093CE6-804D-A828-50E7-5DF5A58ABFD9}"/>
                    </a:ext>
                  </a:extLst>
                </p:cNvPr>
                <p:cNvGrpSpPr/>
                <p:nvPr/>
              </p:nvGrpSpPr>
              <p:grpSpPr>
                <a:xfrm>
                  <a:off x="2022750" y="3191954"/>
                  <a:ext cx="1396813" cy="2914402"/>
                  <a:chOff x="2463840" y="1760650"/>
                  <a:chExt cx="1396813" cy="2914402"/>
                </a:xfrm>
              </p:grpSpPr>
              <p:sp>
                <p:nvSpPr>
                  <p:cNvPr id="519" name="Ellipse 518">
                    <a:extLst>
                      <a:ext uri="{FF2B5EF4-FFF2-40B4-BE49-F238E27FC236}">
                        <a16:creationId xmlns:a16="http://schemas.microsoft.com/office/drawing/2014/main" id="{8B343FB1-816E-C1F7-9F78-6F73896329B7}"/>
                      </a:ext>
                    </a:extLst>
                  </p:cNvPr>
                  <p:cNvSpPr/>
                  <p:nvPr/>
                </p:nvSpPr>
                <p:spPr>
                  <a:xfrm>
                    <a:off x="2463840" y="4549053"/>
                    <a:ext cx="125999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20" name="Ellipse 519">
                    <a:extLst>
                      <a:ext uri="{FF2B5EF4-FFF2-40B4-BE49-F238E27FC236}">
                        <a16:creationId xmlns:a16="http://schemas.microsoft.com/office/drawing/2014/main" id="{38E507DC-D267-0DBF-E268-2800FCB66647}"/>
                      </a:ext>
                    </a:extLst>
                  </p:cNvPr>
                  <p:cNvSpPr/>
                  <p:nvPr/>
                </p:nvSpPr>
                <p:spPr>
                  <a:xfrm>
                    <a:off x="2473776" y="1760650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21" name="Ellipse 520">
                    <a:extLst>
                      <a:ext uri="{FF2B5EF4-FFF2-40B4-BE49-F238E27FC236}">
                        <a16:creationId xmlns:a16="http://schemas.microsoft.com/office/drawing/2014/main" id="{7238F13F-B10C-89A1-09B2-89D9B27572A7}"/>
                      </a:ext>
                    </a:extLst>
                  </p:cNvPr>
                  <p:cNvSpPr/>
                  <p:nvPr/>
                </p:nvSpPr>
                <p:spPr>
                  <a:xfrm>
                    <a:off x="3149062" y="2017958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22" name="Ellipse 521">
                    <a:extLst>
                      <a:ext uri="{FF2B5EF4-FFF2-40B4-BE49-F238E27FC236}">
                        <a16:creationId xmlns:a16="http://schemas.microsoft.com/office/drawing/2014/main" id="{7D7A02F4-0865-8F51-A856-270D8A80364C}"/>
                      </a:ext>
                    </a:extLst>
                  </p:cNvPr>
                  <p:cNvSpPr/>
                  <p:nvPr/>
                </p:nvSpPr>
                <p:spPr>
                  <a:xfrm>
                    <a:off x="3734653" y="3095612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23" name="Ellipse 522">
                    <a:extLst>
                      <a:ext uri="{FF2B5EF4-FFF2-40B4-BE49-F238E27FC236}">
                        <a16:creationId xmlns:a16="http://schemas.microsoft.com/office/drawing/2014/main" id="{3F0E2A76-714B-2DFB-6E0C-04FB999FC7D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618530" y="3719923"/>
                    <a:ext cx="125999" cy="1260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24" name="Ellipse 523">
                    <a:extLst>
                      <a:ext uri="{FF2B5EF4-FFF2-40B4-BE49-F238E27FC236}">
                        <a16:creationId xmlns:a16="http://schemas.microsoft.com/office/drawing/2014/main" id="{3B26FF75-4125-F83E-B1AD-97C24BE8DDA7}"/>
                      </a:ext>
                    </a:extLst>
                  </p:cNvPr>
                  <p:cNvSpPr/>
                  <p:nvPr/>
                </p:nvSpPr>
                <p:spPr>
                  <a:xfrm>
                    <a:off x="3576052" y="2493668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25" name="Ellipse 524">
                    <a:extLst>
                      <a:ext uri="{FF2B5EF4-FFF2-40B4-BE49-F238E27FC236}">
                        <a16:creationId xmlns:a16="http://schemas.microsoft.com/office/drawing/2014/main" id="{C27EAAB4-5EF3-23A5-E6BE-5E05BAD94402}"/>
                      </a:ext>
                    </a:extLst>
                  </p:cNvPr>
                  <p:cNvSpPr/>
                  <p:nvPr/>
                </p:nvSpPr>
                <p:spPr>
                  <a:xfrm>
                    <a:off x="3168048" y="4269476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12" name="Gruppieren 511">
                  <a:extLst>
                    <a:ext uri="{FF2B5EF4-FFF2-40B4-BE49-F238E27FC236}">
                      <a16:creationId xmlns:a16="http://schemas.microsoft.com/office/drawing/2014/main" id="{C75CF748-EF4B-C830-C7A4-25BC2C8801DF}"/>
                    </a:ext>
                  </a:extLst>
                </p:cNvPr>
                <p:cNvGrpSpPr/>
                <p:nvPr/>
              </p:nvGrpSpPr>
              <p:grpSpPr>
                <a:xfrm flipH="1">
                  <a:off x="480941" y="3301367"/>
                  <a:ext cx="947958" cy="2679976"/>
                  <a:chOff x="2860585" y="1865423"/>
                  <a:chExt cx="947958" cy="2679976"/>
                </a:xfrm>
              </p:grpSpPr>
              <p:sp>
                <p:nvSpPr>
                  <p:cNvPr id="513" name="Ellipse 512">
                    <a:extLst>
                      <a:ext uri="{FF2B5EF4-FFF2-40B4-BE49-F238E27FC236}">
                        <a16:creationId xmlns:a16="http://schemas.microsoft.com/office/drawing/2014/main" id="{119BE379-5404-438B-DC62-0BE610DB60A6}"/>
                      </a:ext>
                    </a:extLst>
                  </p:cNvPr>
                  <p:cNvSpPr/>
                  <p:nvPr/>
                </p:nvSpPr>
                <p:spPr>
                  <a:xfrm>
                    <a:off x="2860585" y="1865423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14" name="Ellipse 513">
                    <a:extLst>
                      <a:ext uri="{FF2B5EF4-FFF2-40B4-BE49-F238E27FC236}">
                        <a16:creationId xmlns:a16="http://schemas.microsoft.com/office/drawing/2014/main" id="{46150758-45C5-203D-2EA4-AE0C6DAA6DC6}"/>
                      </a:ext>
                    </a:extLst>
                  </p:cNvPr>
                  <p:cNvSpPr/>
                  <p:nvPr/>
                </p:nvSpPr>
                <p:spPr>
                  <a:xfrm>
                    <a:off x="3399307" y="2274476"/>
                    <a:ext cx="125999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15" name="Ellipse 514">
                    <a:extLst>
                      <a:ext uri="{FF2B5EF4-FFF2-40B4-BE49-F238E27FC236}">
                        <a16:creationId xmlns:a16="http://schemas.microsoft.com/office/drawing/2014/main" id="{281FB8DD-54ED-D6CE-62DA-C3B68194BBFB}"/>
                      </a:ext>
                    </a:extLst>
                  </p:cNvPr>
                  <p:cNvSpPr/>
                  <p:nvPr/>
                </p:nvSpPr>
                <p:spPr>
                  <a:xfrm>
                    <a:off x="3682543" y="2839294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16" name="Ellipse 515">
                    <a:extLst>
                      <a:ext uri="{FF2B5EF4-FFF2-40B4-BE49-F238E27FC236}">
                        <a16:creationId xmlns:a16="http://schemas.microsoft.com/office/drawing/2014/main" id="{C9E6E1C5-C0DE-CFA2-8CF7-B05FA8AD3C1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403234" y="4031359"/>
                    <a:ext cx="125999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17" name="Ellipse 516">
                    <a:extLst>
                      <a:ext uri="{FF2B5EF4-FFF2-40B4-BE49-F238E27FC236}">
                        <a16:creationId xmlns:a16="http://schemas.microsoft.com/office/drawing/2014/main" id="{523EBA64-022F-FCD9-E3B7-A9C2FADAF01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906083" y="4419400"/>
                    <a:ext cx="125999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18" name="Ellipse 517">
                    <a:extLst>
                      <a:ext uri="{FF2B5EF4-FFF2-40B4-BE49-F238E27FC236}">
                        <a16:creationId xmlns:a16="http://schemas.microsoft.com/office/drawing/2014/main" id="{19980557-178F-4B92-F1A4-886748CB510B}"/>
                      </a:ext>
                    </a:extLst>
                  </p:cNvPr>
                  <p:cNvSpPr/>
                  <p:nvPr/>
                </p:nvSpPr>
                <p:spPr>
                  <a:xfrm>
                    <a:off x="3678017" y="3500782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466" name="Gruppieren 465">
                <a:extLst>
                  <a:ext uri="{FF2B5EF4-FFF2-40B4-BE49-F238E27FC236}">
                    <a16:creationId xmlns:a16="http://schemas.microsoft.com/office/drawing/2014/main" id="{8211941F-92E5-D9D9-1EC1-E0772E991C9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12778" flipH="1" flipV="1">
                <a:off x="6958021" y="4427262"/>
                <a:ext cx="725607" cy="880989"/>
                <a:chOff x="480941" y="3191954"/>
                <a:chExt cx="2938622" cy="2914402"/>
              </a:xfrm>
            </p:grpSpPr>
            <p:grpSp>
              <p:nvGrpSpPr>
                <p:cNvPr id="496" name="Gruppieren 495">
                  <a:extLst>
                    <a:ext uri="{FF2B5EF4-FFF2-40B4-BE49-F238E27FC236}">
                      <a16:creationId xmlns:a16="http://schemas.microsoft.com/office/drawing/2014/main" id="{2503CD99-C780-09D2-ABA7-6A8E14E0635F}"/>
                    </a:ext>
                  </a:extLst>
                </p:cNvPr>
                <p:cNvGrpSpPr/>
                <p:nvPr/>
              </p:nvGrpSpPr>
              <p:grpSpPr>
                <a:xfrm>
                  <a:off x="2022750" y="3191954"/>
                  <a:ext cx="1396813" cy="2914402"/>
                  <a:chOff x="2463840" y="1760650"/>
                  <a:chExt cx="1396813" cy="2914402"/>
                </a:xfrm>
              </p:grpSpPr>
              <p:sp>
                <p:nvSpPr>
                  <p:cNvPr id="504" name="Ellipse 503">
                    <a:extLst>
                      <a:ext uri="{FF2B5EF4-FFF2-40B4-BE49-F238E27FC236}">
                        <a16:creationId xmlns:a16="http://schemas.microsoft.com/office/drawing/2014/main" id="{0509F757-BEFD-E31F-2BFC-170B2A86A04D}"/>
                      </a:ext>
                    </a:extLst>
                  </p:cNvPr>
                  <p:cNvSpPr/>
                  <p:nvPr/>
                </p:nvSpPr>
                <p:spPr>
                  <a:xfrm>
                    <a:off x="2463840" y="4549053"/>
                    <a:ext cx="125999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5" name="Ellipse 504">
                    <a:extLst>
                      <a:ext uri="{FF2B5EF4-FFF2-40B4-BE49-F238E27FC236}">
                        <a16:creationId xmlns:a16="http://schemas.microsoft.com/office/drawing/2014/main" id="{A1487A48-75AA-9E84-F243-960D88B0A76B}"/>
                      </a:ext>
                    </a:extLst>
                  </p:cNvPr>
                  <p:cNvSpPr/>
                  <p:nvPr/>
                </p:nvSpPr>
                <p:spPr>
                  <a:xfrm>
                    <a:off x="2473776" y="1760650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6" name="Ellipse 505">
                    <a:extLst>
                      <a:ext uri="{FF2B5EF4-FFF2-40B4-BE49-F238E27FC236}">
                        <a16:creationId xmlns:a16="http://schemas.microsoft.com/office/drawing/2014/main" id="{6879D40A-025D-3F61-6670-B745B197F076}"/>
                      </a:ext>
                    </a:extLst>
                  </p:cNvPr>
                  <p:cNvSpPr/>
                  <p:nvPr/>
                </p:nvSpPr>
                <p:spPr>
                  <a:xfrm>
                    <a:off x="3149062" y="2017958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7" name="Ellipse 506">
                    <a:extLst>
                      <a:ext uri="{FF2B5EF4-FFF2-40B4-BE49-F238E27FC236}">
                        <a16:creationId xmlns:a16="http://schemas.microsoft.com/office/drawing/2014/main" id="{0842AB67-B511-D111-BC0F-5165001E6749}"/>
                      </a:ext>
                    </a:extLst>
                  </p:cNvPr>
                  <p:cNvSpPr/>
                  <p:nvPr/>
                </p:nvSpPr>
                <p:spPr>
                  <a:xfrm>
                    <a:off x="3734653" y="3095612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8" name="Ellipse 507">
                    <a:extLst>
                      <a:ext uri="{FF2B5EF4-FFF2-40B4-BE49-F238E27FC236}">
                        <a16:creationId xmlns:a16="http://schemas.microsoft.com/office/drawing/2014/main" id="{5A6D5624-29A5-D816-7DFD-253C2684B8D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618530" y="3719923"/>
                    <a:ext cx="125999" cy="1260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9" name="Ellipse 508">
                    <a:extLst>
                      <a:ext uri="{FF2B5EF4-FFF2-40B4-BE49-F238E27FC236}">
                        <a16:creationId xmlns:a16="http://schemas.microsoft.com/office/drawing/2014/main" id="{00BF73C8-9699-B1DA-4717-10A8054041CD}"/>
                      </a:ext>
                    </a:extLst>
                  </p:cNvPr>
                  <p:cNvSpPr/>
                  <p:nvPr/>
                </p:nvSpPr>
                <p:spPr>
                  <a:xfrm>
                    <a:off x="3576052" y="2493668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10" name="Ellipse 509">
                    <a:extLst>
                      <a:ext uri="{FF2B5EF4-FFF2-40B4-BE49-F238E27FC236}">
                        <a16:creationId xmlns:a16="http://schemas.microsoft.com/office/drawing/2014/main" id="{EC9CD013-0045-F897-012E-3D8DB53B341F}"/>
                      </a:ext>
                    </a:extLst>
                  </p:cNvPr>
                  <p:cNvSpPr/>
                  <p:nvPr/>
                </p:nvSpPr>
                <p:spPr>
                  <a:xfrm>
                    <a:off x="3168048" y="4269476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97" name="Gruppieren 496">
                  <a:extLst>
                    <a:ext uri="{FF2B5EF4-FFF2-40B4-BE49-F238E27FC236}">
                      <a16:creationId xmlns:a16="http://schemas.microsoft.com/office/drawing/2014/main" id="{6018C81F-50EC-9598-1ACE-500842963C43}"/>
                    </a:ext>
                  </a:extLst>
                </p:cNvPr>
                <p:cNvGrpSpPr/>
                <p:nvPr/>
              </p:nvGrpSpPr>
              <p:grpSpPr>
                <a:xfrm flipH="1">
                  <a:off x="480941" y="3301367"/>
                  <a:ext cx="947958" cy="2679976"/>
                  <a:chOff x="2860585" y="1865423"/>
                  <a:chExt cx="947958" cy="2679976"/>
                </a:xfrm>
              </p:grpSpPr>
              <p:sp>
                <p:nvSpPr>
                  <p:cNvPr id="498" name="Ellipse 497">
                    <a:extLst>
                      <a:ext uri="{FF2B5EF4-FFF2-40B4-BE49-F238E27FC236}">
                        <a16:creationId xmlns:a16="http://schemas.microsoft.com/office/drawing/2014/main" id="{ABE758D0-9D19-30A3-30FE-8FBEF4DA835A}"/>
                      </a:ext>
                    </a:extLst>
                  </p:cNvPr>
                  <p:cNvSpPr/>
                  <p:nvPr/>
                </p:nvSpPr>
                <p:spPr>
                  <a:xfrm>
                    <a:off x="2860585" y="1865423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99" name="Ellipse 498">
                    <a:extLst>
                      <a:ext uri="{FF2B5EF4-FFF2-40B4-BE49-F238E27FC236}">
                        <a16:creationId xmlns:a16="http://schemas.microsoft.com/office/drawing/2014/main" id="{F4F07713-F738-3258-99C0-22FDD2B1AB63}"/>
                      </a:ext>
                    </a:extLst>
                  </p:cNvPr>
                  <p:cNvSpPr/>
                  <p:nvPr/>
                </p:nvSpPr>
                <p:spPr>
                  <a:xfrm>
                    <a:off x="3399307" y="2274476"/>
                    <a:ext cx="125999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0" name="Ellipse 499">
                    <a:extLst>
                      <a:ext uri="{FF2B5EF4-FFF2-40B4-BE49-F238E27FC236}">
                        <a16:creationId xmlns:a16="http://schemas.microsoft.com/office/drawing/2014/main" id="{053EA279-8522-2C16-911C-FD0ACD0DF72C}"/>
                      </a:ext>
                    </a:extLst>
                  </p:cNvPr>
                  <p:cNvSpPr/>
                  <p:nvPr/>
                </p:nvSpPr>
                <p:spPr>
                  <a:xfrm>
                    <a:off x="3682543" y="2839294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1" name="Ellipse 500">
                    <a:extLst>
                      <a:ext uri="{FF2B5EF4-FFF2-40B4-BE49-F238E27FC236}">
                        <a16:creationId xmlns:a16="http://schemas.microsoft.com/office/drawing/2014/main" id="{5CC10915-7817-2EBE-DC43-CC5FD9E2A9C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403234" y="4031359"/>
                    <a:ext cx="125999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2" name="Ellipse 501">
                    <a:extLst>
                      <a:ext uri="{FF2B5EF4-FFF2-40B4-BE49-F238E27FC236}">
                        <a16:creationId xmlns:a16="http://schemas.microsoft.com/office/drawing/2014/main" id="{408FDD68-F3D8-7A3B-416A-4A2ABDB1867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906083" y="4419400"/>
                    <a:ext cx="125999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3" name="Ellipse 502">
                    <a:extLst>
                      <a:ext uri="{FF2B5EF4-FFF2-40B4-BE49-F238E27FC236}">
                        <a16:creationId xmlns:a16="http://schemas.microsoft.com/office/drawing/2014/main" id="{FBA15A41-1B18-11B2-CE2D-47B0212B7900}"/>
                      </a:ext>
                    </a:extLst>
                  </p:cNvPr>
                  <p:cNvSpPr/>
                  <p:nvPr/>
                </p:nvSpPr>
                <p:spPr>
                  <a:xfrm>
                    <a:off x="3678017" y="3500782"/>
                    <a:ext cx="126000" cy="12599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cxnSp>
            <p:nvCxnSpPr>
              <p:cNvPr id="467" name="Gerade Verbindung 86">
                <a:extLst>
                  <a:ext uri="{FF2B5EF4-FFF2-40B4-BE49-F238E27FC236}">
                    <a16:creationId xmlns:a16="http://schemas.microsoft.com/office/drawing/2014/main" id="{0380A3B9-606D-BDEC-E378-202BB7C81DC5}"/>
                  </a:ext>
                </a:extLst>
              </p:cNvPr>
              <p:cNvCxnSpPr>
                <a:endCxn id="502" idx="0"/>
              </p:cNvCxnSpPr>
              <p:nvPr/>
            </p:nvCxnSpPr>
            <p:spPr>
              <a:xfrm flipV="1">
                <a:off x="4063018" y="4513780"/>
                <a:ext cx="3484000" cy="5093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Gerade Verbindung 86">
                <a:extLst>
                  <a:ext uri="{FF2B5EF4-FFF2-40B4-BE49-F238E27FC236}">
                    <a16:creationId xmlns:a16="http://schemas.microsoft.com/office/drawing/2014/main" id="{37C6052C-B8FC-F3F6-9EA5-E104A2A58887}"/>
                  </a:ext>
                </a:extLst>
              </p:cNvPr>
              <p:cNvCxnSpPr>
                <a:stCxn id="519" idx="6"/>
                <a:endCxn id="502" idx="0"/>
              </p:cNvCxnSpPr>
              <p:nvPr/>
            </p:nvCxnSpPr>
            <p:spPr>
              <a:xfrm flipV="1">
                <a:off x="4352290" y="4513780"/>
                <a:ext cx="3194729" cy="203479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Gerade Verbindung 86">
                <a:extLst>
                  <a:ext uri="{FF2B5EF4-FFF2-40B4-BE49-F238E27FC236}">
                    <a16:creationId xmlns:a16="http://schemas.microsoft.com/office/drawing/2014/main" id="{F61394DB-5BB6-BA1E-BE40-AB3961BD00A5}"/>
                  </a:ext>
                </a:extLst>
              </p:cNvPr>
              <p:cNvCxnSpPr>
                <a:stCxn id="519" idx="6"/>
                <a:endCxn id="510" idx="2"/>
              </p:cNvCxnSpPr>
              <p:nvPr/>
            </p:nvCxnSpPr>
            <p:spPr>
              <a:xfrm flipV="1">
                <a:off x="4352290" y="4506059"/>
                <a:ext cx="2828951" cy="21120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Gerade Verbindung 86">
                <a:extLst>
                  <a:ext uri="{FF2B5EF4-FFF2-40B4-BE49-F238E27FC236}">
                    <a16:creationId xmlns:a16="http://schemas.microsoft.com/office/drawing/2014/main" id="{68BAD1A8-B601-2D96-48AE-922B4C85EB50}"/>
                  </a:ext>
                </a:extLst>
              </p:cNvPr>
              <p:cNvCxnSpPr>
                <a:stCxn id="523" idx="0"/>
                <a:endCxn id="510" idx="2"/>
              </p:cNvCxnSpPr>
              <p:nvPr/>
            </p:nvCxnSpPr>
            <p:spPr>
              <a:xfrm flipV="1">
                <a:off x="4669514" y="4506059"/>
                <a:ext cx="2511726" cy="2683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Gerade Verbindung 86">
                <a:extLst>
                  <a:ext uri="{FF2B5EF4-FFF2-40B4-BE49-F238E27FC236}">
                    <a16:creationId xmlns:a16="http://schemas.microsoft.com/office/drawing/2014/main" id="{452EFEEF-0142-16C6-7559-9FFA2DF73074}"/>
                  </a:ext>
                </a:extLst>
              </p:cNvPr>
              <p:cNvCxnSpPr>
                <a:stCxn id="523" idx="0"/>
                <a:endCxn id="507" idx="6"/>
              </p:cNvCxnSpPr>
              <p:nvPr/>
            </p:nvCxnSpPr>
            <p:spPr>
              <a:xfrm>
                <a:off x="4669514" y="4508742"/>
                <a:ext cx="2289874" cy="322807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Gerade Verbindung 86">
                <a:extLst>
                  <a:ext uri="{FF2B5EF4-FFF2-40B4-BE49-F238E27FC236}">
                    <a16:creationId xmlns:a16="http://schemas.microsoft.com/office/drawing/2014/main" id="{F3FD0A19-DC3B-A2D2-D6DB-4DF01112370A}"/>
                  </a:ext>
                </a:extLst>
              </p:cNvPr>
              <p:cNvCxnSpPr>
                <a:stCxn id="524" idx="2"/>
                <a:endCxn id="507" idx="6"/>
              </p:cNvCxnSpPr>
              <p:nvPr/>
            </p:nvCxnSpPr>
            <p:spPr>
              <a:xfrm>
                <a:off x="4679907" y="4135877"/>
                <a:ext cx="2279481" cy="695672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Gerade Verbindung 86">
                <a:extLst>
                  <a:ext uri="{FF2B5EF4-FFF2-40B4-BE49-F238E27FC236}">
                    <a16:creationId xmlns:a16="http://schemas.microsoft.com/office/drawing/2014/main" id="{7516E230-46CF-F51B-C08C-C9ABC8A9D0A5}"/>
                  </a:ext>
                </a:extLst>
              </p:cNvPr>
              <p:cNvCxnSpPr>
                <a:stCxn id="524" idx="2"/>
                <a:endCxn id="506" idx="2"/>
              </p:cNvCxnSpPr>
              <p:nvPr/>
            </p:nvCxnSpPr>
            <p:spPr>
              <a:xfrm>
                <a:off x="4679907" y="4135877"/>
                <a:ext cx="2404825" cy="1043928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Gerade Verbindung 86">
                <a:extLst>
                  <a:ext uri="{FF2B5EF4-FFF2-40B4-BE49-F238E27FC236}">
                    <a16:creationId xmlns:a16="http://schemas.microsoft.com/office/drawing/2014/main" id="{A82A4E79-9E16-36B8-0D6A-0D5FE88AAFD8}"/>
                  </a:ext>
                </a:extLst>
              </p:cNvPr>
              <p:cNvCxnSpPr>
                <a:stCxn id="520" idx="6"/>
                <a:endCxn id="506" idx="2"/>
              </p:cNvCxnSpPr>
              <p:nvPr/>
            </p:nvCxnSpPr>
            <p:spPr>
              <a:xfrm>
                <a:off x="4472029" y="3882902"/>
                <a:ext cx="2612704" cy="1296904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Gerade Verbindung 86">
                <a:extLst>
                  <a:ext uri="{FF2B5EF4-FFF2-40B4-BE49-F238E27FC236}">
                    <a16:creationId xmlns:a16="http://schemas.microsoft.com/office/drawing/2014/main" id="{9F120549-7F5F-E256-51CC-6B5309F808B7}"/>
                  </a:ext>
                </a:extLst>
              </p:cNvPr>
              <p:cNvCxnSpPr>
                <a:stCxn id="520" idx="6"/>
                <a:endCxn id="498" idx="6"/>
              </p:cNvCxnSpPr>
              <p:nvPr/>
            </p:nvCxnSpPr>
            <p:spPr>
              <a:xfrm>
                <a:off x="4472029" y="3882902"/>
                <a:ext cx="2949149" cy="1392673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6" name="Gerade Verbindung 86">
                <a:extLst>
                  <a:ext uri="{FF2B5EF4-FFF2-40B4-BE49-F238E27FC236}">
                    <a16:creationId xmlns:a16="http://schemas.microsoft.com/office/drawing/2014/main" id="{1FC59562-7443-1544-F908-35A68D7A6E86}"/>
                  </a:ext>
                </a:extLst>
              </p:cNvPr>
              <p:cNvCxnSpPr>
                <a:stCxn id="514" idx="2"/>
                <a:endCxn id="498" idx="6"/>
              </p:cNvCxnSpPr>
              <p:nvPr/>
            </p:nvCxnSpPr>
            <p:spPr>
              <a:xfrm>
                <a:off x="4140045" y="3994511"/>
                <a:ext cx="3281134" cy="1281064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Gerade Verbindung 86">
                <a:extLst>
                  <a:ext uri="{FF2B5EF4-FFF2-40B4-BE49-F238E27FC236}">
                    <a16:creationId xmlns:a16="http://schemas.microsoft.com/office/drawing/2014/main" id="{93231FAB-E6C1-FE51-A818-7495F7A81909}"/>
                  </a:ext>
                </a:extLst>
              </p:cNvPr>
              <p:cNvCxnSpPr>
                <a:stCxn id="514" idx="2"/>
                <a:endCxn id="500" idx="2"/>
              </p:cNvCxnSpPr>
              <p:nvPr/>
            </p:nvCxnSpPr>
            <p:spPr>
              <a:xfrm>
                <a:off x="4140045" y="3994511"/>
                <a:ext cx="3494821" cy="1015481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8" name="Gerade Verbindung 86">
                <a:extLst>
                  <a:ext uri="{FF2B5EF4-FFF2-40B4-BE49-F238E27FC236}">
                    <a16:creationId xmlns:a16="http://schemas.microsoft.com/office/drawing/2014/main" id="{41FD4DF3-3D27-856C-F284-2932A6B3A0F7}"/>
                  </a:ext>
                </a:extLst>
              </p:cNvPr>
              <p:cNvCxnSpPr>
                <a:stCxn id="518" idx="2"/>
                <a:endCxn id="500" idx="2"/>
              </p:cNvCxnSpPr>
              <p:nvPr/>
            </p:nvCxnSpPr>
            <p:spPr>
              <a:xfrm>
                <a:off x="4020304" y="4352023"/>
                <a:ext cx="3614561" cy="657969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9" name="Gerade Verbindung 86">
                <a:extLst>
                  <a:ext uri="{FF2B5EF4-FFF2-40B4-BE49-F238E27FC236}">
                    <a16:creationId xmlns:a16="http://schemas.microsoft.com/office/drawing/2014/main" id="{5A1238D5-E30E-39E7-7D6B-7BFB9A1CF677}"/>
                  </a:ext>
                </a:extLst>
              </p:cNvPr>
              <p:cNvCxnSpPr>
                <a:stCxn id="518" idx="2"/>
                <a:endCxn id="501" idx="4"/>
              </p:cNvCxnSpPr>
              <p:nvPr/>
            </p:nvCxnSpPr>
            <p:spPr>
              <a:xfrm>
                <a:off x="4020304" y="4352023"/>
                <a:ext cx="3599911" cy="291373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0" name="Gerade Verbindung 86">
                <a:extLst>
                  <a:ext uri="{FF2B5EF4-FFF2-40B4-BE49-F238E27FC236}">
                    <a16:creationId xmlns:a16="http://schemas.microsoft.com/office/drawing/2014/main" id="{5B45C868-0037-F249-8960-3C92D13833E6}"/>
                  </a:ext>
                </a:extLst>
              </p:cNvPr>
              <p:cNvCxnSpPr>
                <a:stCxn id="517" idx="3"/>
                <a:endCxn id="501" idx="4"/>
              </p:cNvCxnSpPr>
              <p:nvPr/>
            </p:nvCxnSpPr>
            <p:spPr>
              <a:xfrm>
                <a:off x="4167771" y="4639566"/>
                <a:ext cx="3452444" cy="383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Gerade Verbindung 86">
                <a:extLst>
                  <a:ext uri="{FF2B5EF4-FFF2-40B4-BE49-F238E27FC236}">
                    <a16:creationId xmlns:a16="http://schemas.microsoft.com/office/drawing/2014/main" id="{C5E69979-E934-93D6-0C21-09605B27F632}"/>
                  </a:ext>
                </a:extLst>
              </p:cNvPr>
              <p:cNvCxnSpPr>
                <a:stCxn id="517" idx="3"/>
                <a:endCxn id="504" idx="6"/>
              </p:cNvCxnSpPr>
              <p:nvPr/>
            </p:nvCxnSpPr>
            <p:spPr>
              <a:xfrm flipV="1">
                <a:off x="4167771" y="4443702"/>
                <a:ext cx="3167216" cy="195864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Gerade Verbindung 86">
                <a:extLst>
                  <a:ext uri="{FF2B5EF4-FFF2-40B4-BE49-F238E27FC236}">
                    <a16:creationId xmlns:a16="http://schemas.microsoft.com/office/drawing/2014/main" id="{ED16E941-C181-9426-AA77-1D460555B868}"/>
                  </a:ext>
                </a:extLst>
              </p:cNvPr>
              <p:cNvCxnSpPr>
                <a:stCxn id="525" idx="6"/>
                <a:endCxn id="504" idx="6"/>
              </p:cNvCxnSpPr>
              <p:nvPr/>
            </p:nvCxnSpPr>
            <p:spPr>
              <a:xfrm flipV="1">
                <a:off x="4536243" y="4443702"/>
                <a:ext cx="2798743" cy="21406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Gerade Verbindung 86">
                <a:extLst>
                  <a:ext uri="{FF2B5EF4-FFF2-40B4-BE49-F238E27FC236}">
                    <a16:creationId xmlns:a16="http://schemas.microsoft.com/office/drawing/2014/main" id="{43652BF3-5FC4-E100-B3DD-C9CA14AD1DAC}"/>
                  </a:ext>
                </a:extLst>
              </p:cNvPr>
              <p:cNvCxnSpPr>
                <a:stCxn id="525" idx="6"/>
                <a:endCxn id="508" idx="0"/>
              </p:cNvCxnSpPr>
              <p:nvPr/>
            </p:nvCxnSpPr>
            <p:spPr>
              <a:xfrm flipV="1">
                <a:off x="4536243" y="4649184"/>
                <a:ext cx="2479545" cy="8584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Gerade Verbindung 86">
                <a:extLst>
                  <a:ext uri="{FF2B5EF4-FFF2-40B4-BE49-F238E27FC236}">
                    <a16:creationId xmlns:a16="http://schemas.microsoft.com/office/drawing/2014/main" id="{13EF2631-1C97-5338-B0BB-794E3A9152FB}"/>
                  </a:ext>
                </a:extLst>
              </p:cNvPr>
              <p:cNvCxnSpPr>
                <a:stCxn id="522" idx="6"/>
                <a:endCxn id="508" idx="0"/>
              </p:cNvCxnSpPr>
              <p:nvPr/>
            </p:nvCxnSpPr>
            <p:spPr>
              <a:xfrm>
                <a:off x="4724173" y="4325848"/>
                <a:ext cx="2291616" cy="32333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5" name="Freihandform 271">
                <a:extLst>
                  <a:ext uri="{FF2B5EF4-FFF2-40B4-BE49-F238E27FC236}">
                    <a16:creationId xmlns:a16="http://schemas.microsoft.com/office/drawing/2014/main" id="{DFFCF96F-6120-1626-2FD6-FDA1FCFB0237}"/>
                  </a:ext>
                </a:extLst>
              </p:cNvPr>
              <p:cNvSpPr/>
              <p:nvPr/>
            </p:nvSpPr>
            <p:spPr>
              <a:xfrm>
                <a:off x="7242999" y="4294018"/>
                <a:ext cx="648970" cy="1159435"/>
              </a:xfrm>
              <a:custGeom>
                <a:avLst/>
                <a:gdLst>
                  <a:gd name="connsiteX0" fmla="*/ 280105 w 784039"/>
                  <a:gd name="connsiteY0" fmla="*/ 41 h 1400574"/>
                  <a:gd name="connsiteX1" fmla="*/ 415360 w 784039"/>
                  <a:gd name="connsiteY1" fmla="*/ 32426 h 1400574"/>
                  <a:gd name="connsiteX2" fmla="*/ 541090 w 784039"/>
                  <a:gd name="connsiteY2" fmla="*/ 106721 h 1400574"/>
                  <a:gd name="connsiteX3" fmla="*/ 605860 w 784039"/>
                  <a:gd name="connsiteY3" fmla="*/ 171491 h 1400574"/>
                  <a:gd name="connsiteX4" fmla="*/ 683965 w 784039"/>
                  <a:gd name="connsiteY4" fmla="*/ 280076 h 1400574"/>
                  <a:gd name="connsiteX5" fmla="*/ 746830 w 784039"/>
                  <a:gd name="connsiteY5" fmla="*/ 426761 h 1400574"/>
                  <a:gd name="connsiteX6" fmla="*/ 775405 w 784039"/>
                  <a:gd name="connsiteY6" fmla="*/ 565826 h 1400574"/>
                  <a:gd name="connsiteX7" fmla="*/ 783025 w 784039"/>
                  <a:gd name="connsiteY7" fmla="*/ 710606 h 1400574"/>
                  <a:gd name="connsiteX8" fmla="*/ 756355 w 784039"/>
                  <a:gd name="connsiteY8" fmla="*/ 861101 h 1400574"/>
                  <a:gd name="connsiteX9" fmla="*/ 722065 w 784039"/>
                  <a:gd name="connsiteY9" fmla="*/ 975401 h 1400574"/>
                  <a:gd name="connsiteX10" fmla="*/ 663010 w 784039"/>
                  <a:gd name="connsiteY10" fmla="*/ 1089701 h 1400574"/>
                  <a:gd name="connsiteX11" fmla="*/ 596335 w 784039"/>
                  <a:gd name="connsiteY11" fmla="*/ 1183046 h 1400574"/>
                  <a:gd name="connsiteX12" fmla="*/ 491560 w 784039"/>
                  <a:gd name="connsiteY12" fmla="*/ 1285916 h 1400574"/>
                  <a:gd name="connsiteX13" fmla="*/ 360115 w 784039"/>
                  <a:gd name="connsiteY13" fmla="*/ 1362116 h 1400574"/>
                  <a:gd name="connsiteX14" fmla="*/ 211525 w 784039"/>
                  <a:gd name="connsiteY14" fmla="*/ 1396406 h 1400574"/>
                  <a:gd name="connsiteX15" fmla="*/ 112465 w 784039"/>
                  <a:gd name="connsiteY15" fmla="*/ 1398311 h 1400574"/>
                  <a:gd name="connsiteX16" fmla="*/ 70 w 784039"/>
                  <a:gd name="connsiteY16" fmla="*/ 1381166 h 1400574"/>
                  <a:gd name="connsiteX17" fmla="*/ 97225 w 784039"/>
                  <a:gd name="connsiteY17" fmla="*/ 1381166 h 1400574"/>
                  <a:gd name="connsiteX18" fmla="*/ 196285 w 784039"/>
                  <a:gd name="connsiteY18" fmla="*/ 1352591 h 1400574"/>
                  <a:gd name="connsiteX19" fmla="*/ 301060 w 784039"/>
                  <a:gd name="connsiteY19" fmla="*/ 1301156 h 1400574"/>
                  <a:gd name="connsiteX20" fmla="*/ 394405 w 784039"/>
                  <a:gd name="connsiteY20" fmla="*/ 1232576 h 1400574"/>
                  <a:gd name="connsiteX21" fmla="*/ 466795 w 784039"/>
                  <a:gd name="connsiteY21" fmla="*/ 1152566 h 1400574"/>
                  <a:gd name="connsiteX22" fmla="*/ 535375 w 784039"/>
                  <a:gd name="connsiteY22" fmla="*/ 1053506 h 1400574"/>
                  <a:gd name="connsiteX23" fmla="*/ 581095 w 784039"/>
                  <a:gd name="connsiteY23" fmla="*/ 962066 h 1400574"/>
                  <a:gd name="connsiteX24" fmla="*/ 623005 w 784039"/>
                  <a:gd name="connsiteY24" fmla="*/ 838241 h 1400574"/>
                  <a:gd name="connsiteX25" fmla="*/ 643960 w 784039"/>
                  <a:gd name="connsiteY25" fmla="*/ 714416 h 1400574"/>
                  <a:gd name="connsiteX26" fmla="*/ 645865 w 784039"/>
                  <a:gd name="connsiteY26" fmla="*/ 579161 h 1400574"/>
                  <a:gd name="connsiteX27" fmla="*/ 632530 w 784039"/>
                  <a:gd name="connsiteY27" fmla="*/ 472481 h 1400574"/>
                  <a:gd name="connsiteX28" fmla="*/ 600145 w 784039"/>
                  <a:gd name="connsiteY28" fmla="*/ 354371 h 1400574"/>
                  <a:gd name="connsiteX29" fmla="*/ 554425 w 784039"/>
                  <a:gd name="connsiteY29" fmla="*/ 249596 h 1400574"/>
                  <a:gd name="connsiteX30" fmla="*/ 497275 w 784039"/>
                  <a:gd name="connsiteY30" fmla="*/ 161966 h 1400574"/>
                  <a:gd name="connsiteX31" fmla="*/ 430600 w 784039"/>
                  <a:gd name="connsiteY31" fmla="*/ 87671 h 1400574"/>
                  <a:gd name="connsiteX32" fmla="*/ 360115 w 784039"/>
                  <a:gd name="connsiteY32" fmla="*/ 38141 h 1400574"/>
                  <a:gd name="connsiteX33" fmla="*/ 280105 w 784039"/>
                  <a:gd name="connsiteY33" fmla="*/ 41 h 1400574"/>
                  <a:gd name="connsiteX0" fmla="*/ 280105 w 784039"/>
                  <a:gd name="connsiteY0" fmla="*/ 251 h 1400784"/>
                  <a:gd name="connsiteX1" fmla="*/ 415360 w 784039"/>
                  <a:gd name="connsiteY1" fmla="*/ 32636 h 1400784"/>
                  <a:gd name="connsiteX2" fmla="*/ 541090 w 784039"/>
                  <a:gd name="connsiteY2" fmla="*/ 106931 h 1400784"/>
                  <a:gd name="connsiteX3" fmla="*/ 605860 w 784039"/>
                  <a:gd name="connsiteY3" fmla="*/ 171701 h 1400784"/>
                  <a:gd name="connsiteX4" fmla="*/ 683965 w 784039"/>
                  <a:gd name="connsiteY4" fmla="*/ 280286 h 1400784"/>
                  <a:gd name="connsiteX5" fmla="*/ 746830 w 784039"/>
                  <a:gd name="connsiteY5" fmla="*/ 426971 h 1400784"/>
                  <a:gd name="connsiteX6" fmla="*/ 775405 w 784039"/>
                  <a:gd name="connsiteY6" fmla="*/ 566036 h 1400784"/>
                  <a:gd name="connsiteX7" fmla="*/ 783025 w 784039"/>
                  <a:gd name="connsiteY7" fmla="*/ 710816 h 1400784"/>
                  <a:gd name="connsiteX8" fmla="*/ 756355 w 784039"/>
                  <a:gd name="connsiteY8" fmla="*/ 861311 h 1400784"/>
                  <a:gd name="connsiteX9" fmla="*/ 722065 w 784039"/>
                  <a:gd name="connsiteY9" fmla="*/ 975611 h 1400784"/>
                  <a:gd name="connsiteX10" fmla="*/ 663010 w 784039"/>
                  <a:gd name="connsiteY10" fmla="*/ 1089911 h 1400784"/>
                  <a:gd name="connsiteX11" fmla="*/ 596335 w 784039"/>
                  <a:gd name="connsiteY11" fmla="*/ 1183256 h 1400784"/>
                  <a:gd name="connsiteX12" fmla="*/ 491560 w 784039"/>
                  <a:gd name="connsiteY12" fmla="*/ 1286126 h 1400784"/>
                  <a:gd name="connsiteX13" fmla="*/ 360115 w 784039"/>
                  <a:gd name="connsiteY13" fmla="*/ 1362326 h 1400784"/>
                  <a:gd name="connsiteX14" fmla="*/ 211525 w 784039"/>
                  <a:gd name="connsiteY14" fmla="*/ 1396616 h 1400784"/>
                  <a:gd name="connsiteX15" fmla="*/ 112465 w 784039"/>
                  <a:gd name="connsiteY15" fmla="*/ 1398521 h 1400784"/>
                  <a:gd name="connsiteX16" fmla="*/ 70 w 784039"/>
                  <a:gd name="connsiteY16" fmla="*/ 1381376 h 1400784"/>
                  <a:gd name="connsiteX17" fmla="*/ 97225 w 784039"/>
                  <a:gd name="connsiteY17" fmla="*/ 1381376 h 1400784"/>
                  <a:gd name="connsiteX18" fmla="*/ 196285 w 784039"/>
                  <a:gd name="connsiteY18" fmla="*/ 1352801 h 1400784"/>
                  <a:gd name="connsiteX19" fmla="*/ 301060 w 784039"/>
                  <a:gd name="connsiteY19" fmla="*/ 1301366 h 1400784"/>
                  <a:gd name="connsiteX20" fmla="*/ 394405 w 784039"/>
                  <a:gd name="connsiteY20" fmla="*/ 1232786 h 1400784"/>
                  <a:gd name="connsiteX21" fmla="*/ 466795 w 784039"/>
                  <a:gd name="connsiteY21" fmla="*/ 1152776 h 1400784"/>
                  <a:gd name="connsiteX22" fmla="*/ 535375 w 784039"/>
                  <a:gd name="connsiteY22" fmla="*/ 1053716 h 1400784"/>
                  <a:gd name="connsiteX23" fmla="*/ 581095 w 784039"/>
                  <a:gd name="connsiteY23" fmla="*/ 962276 h 1400784"/>
                  <a:gd name="connsiteX24" fmla="*/ 623005 w 784039"/>
                  <a:gd name="connsiteY24" fmla="*/ 838451 h 1400784"/>
                  <a:gd name="connsiteX25" fmla="*/ 643960 w 784039"/>
                  <a:gd name="connsiteY25" fmla="*/ 714626 h 1400784"/>
                  <a:gd name="connsiteX26" fmla="*/ 645865 w 784039"/>
                  <a:gd name="connsiteY26" fmla="*/ 579371 h 1400784"/>
                  <a:gd name="connsiteX27" fmla="*/ 632530 w 784039"/>
                  <a:gd name="connsiteY27" fmla="*/ 472691 h 1400784"/>
                  <a:gd name="connsiteX28" fmla="*/ 600145 w 784039"/>
                  <a:gd name="connsiteY28" fmla="*/ 354581 h 1400784"/>
                  <a:gd name="connsiteX29" fmla="*/ 554425 w 784039"/>
                  <a:gd name="connsiteY29" fmla="*/ 249806 h 1400784"/>
                  <a:gd name="connsiteX30" fmla="*/ 497275 w 784039"/>
                  <a:gd name="connsiteY30" fmla="*/ 162176 h 1400784"/>
                  <a:gd name="connsiteX31" fmla="*/ 430600 w 784039"/>
                  <a:gd name="connsiteY31" fmla="*/ 87881 h 1400784"/>
                  <a:gd name="connsiteX32" fmla="*/ 362020 w 784039"/>
                  <a:gd name="connsiteY32" fmla="*/ 47876 h 1400784"/>
                  <a:gd name="connsiteX33" fmla="*/ 280105 w 784039"/>
                  <a:gd name="connsiteY33" fmla="*/ 251 h 1400784"/>
                  <a:gd name="connsiteX0" fmla="*/ 280105 w 784039"/>
                  <a:gd name="connsiteY0" fmla="*/ 251 h 1400784"/>
                  <a:gd name="connsiteX1" fmla="*/ 415360 w 784039"/>
                  <a:gd name="connsiteY1" fmla="*/ 32636 h 1400784"/>
                  <a:gd name="connsiteX2" fmla="*/ 541090 w 784039"/>
                  <a:gd name="connsiteY2" fmla="*/ 106931 h 1400784"/>
                  <a:gd name="connsiteX3" fmla="*/ 605860 w 784039"/>
                  <a:gd name="connsiteY3" fmla="*/ 171701 h 1400784"/>
                  <a:gd name="connsiteX4" fmla="*/ 683965 w 784039"/>
                  <a:gd name="connsiteY4" fmla="*/ 280286 h 1400784"/>
                  <a:gd name="connsiteX5" fmla="*/ 746830 w 784039"/>
                  <a:gd name="connsiteY5" fmla="*/ 426971 h 1400784"/>
                  <a:gd name="connsiteX6" fmla="*/ 775405 w 784039"/>
                  <a:gd name="connsiteY6" fmla="*/ 566036 h 1400784"/>
                  <a:gd name="connsiteX7" fmla="*/ 783025 w 784039"/>
                  <a:gd name="connsiteY7" fmla="*/ 710816 h 1400784"/>
                  <a:gd name="connsiteX8" fmla="*/ 756355 w 784039"/>
                  <a:gd name="connsiteY8" fmla="*/ 861311 h 1400784"/>
                  <a:gd name="connsiteX9" fmla="*/ 722065 w 784039"/>
                  <a:gd name="connsiteY9" fmla="*/ 975611 h 1400784"/>
                  <a:gd name="connsiteX10" fmla="*/ 663010 w 784039"/>
                  <a:gd name="connsiteY10" fmla="*/ 1089911 h 1400784"/>
                  <a:gd name="connsiteX11" fmla="*/ 596335 w 784039"/>
                  <a:gd name="connsiteY11" fmla="*/ 1183256 h 1400784"/>
                  <a:gd name="connsiteX12" fmla="*/ 491560 w 784039"/>
                  <a:gd name="connsiteY12" fmla="*/ 1286126 h 1400784"/>
                  <a:gd name="connsiteX13" fmla="*/ 360115 w 784039"/>
                  <a:gd name="connsiteY13" fmla="*/ 1362326 h 1400784"/>
                  <a:gd name="connsiteX14" fmla="*/ 211525 w 784039"/>
                  <a:gd name="connsiteY14" fmla="*/ 1396616 h 1400784"/>
                  <a:gd name="connsiteX15" fmla="*/ 112465 w 784039"/>
                  <a:gd name="connsiteY15" fmla="*/ 1398521 h 1400784"/>
                  <a:gd name="connsiteX16" fmla="*/ 70 w 784039"/>
                  <a:gd name="connsiteY16" fmla="*/ 1381376 h 1400784"/>
                  <a:gd name="connsiteX17" fmla="*/ 97225 w 784039"/>
                  <a:gd name="connsiteY17" fmla="*/ 1381376 h 1400784"/>
                  <a:gd name="connsiteX18" fmla="*/ 196285 w 784039"/>
                  <a:gd name="connsiteY18" fmla="*/ 1352801 h 1400784"/>
                  <a:gd name="connsiteX19" fmla="*/ 301060 w 784039"/>
                  <a:gd name="connsiteY19" fmla="*/ 1301366 h 1400784"/>
                  <a:gd name="connsiteX20" fmla="*/ 394405 w 784039"/>
                  <a:gd name="connsiteY20" fmla="*/ 1232786 h 1400784"/>
                  <a:gd name="connsiteX21" fmla="*/ 466795 w 784039"/>
                  <a:gd name="connsiteY21" fmla="*/ 1152776 h 1400784"/>
                  <a:gd name="connsiteX22" fmla="*/ 535375 w 784039"/>
                  <a:gd name="connsiteY22" fmla="*/ 1053716 h 1400784"/>
                  <a:gd name="connsiteX23" fmla="*/ 581095 w 784039"/>
                  <a:gd name="connsiteY23" fmla="*/ 962276 h 1400784"/>
                  <a:gd name="connsiteX24" fmla="*/ 623005 w 784039"/>
                  <a:gd name="connsiteY24" fmla="*/ 838451 h 1400784"/>
                  <a:gd name="connsiteX25" fmla="*/ 643960 w 784039"/>
                  <a:gd name="connsiteY25" fmla="*/ 714626 h 1400784"/>
                  <a:gd name="connsiteX26" fmla="*/ 645865 w 784039"/>
                  <a:gd name="connsiteY26" fmla="*/ 579371 h 1400784"/>
                  <a:gd name="connsiteX27" fmla="*/ 632530 w 784039"/>
                  <a:gd name="connsiteY27" fmla="*/ 472691 h 1400784"/>
                  <a:gd name="connsiteX28" fmla="*/ 600145 w 784039"/>
                  <a:gd name="connsiteY28" fmla="*/ 354581 h 1400784"/>
                  <a:gd name="connsiteX29" fmla="*/ 554425 w 784039"/>
                  <a:gd name="connsiteY29" fmla="*/ 249806 h 1400784"/>
                  <a:gd name="connsiteX30" fmla="*/ 497275 w 784039"/>
                  <a:gd name="connsiteY30" fmla="*/ 162176 h 1400784"/>
                  <a:gd name="connsiteX31" fmla="*/ 430600 w 784039"/>
                  <a:gd name="connsiteY31" fmla="*/ 101216 h 1400784"/>
                  <a:gd name="connsiteX32" fmla="*/ 362020 w 784039"/>
                  <a:gd name="connsiteY32" fmla="*/ 47876 h 1400784"/>
                  <a:gd name="connsiteX33" fmla="*/ 280105 w 784039"/>
                  <a:gd name="connsiteY33" fmla="*/ 251 h 1400784"/>
                  <a:gd name="connsiteX0" fmla="*/ 280105 w 784039"/>
                  <a:gd name="connsiteY0" fmla="*/ 251 h 1400784"/>
                  <a:gd name="connsiteX1" fmla="*/ 415360 w 784039"/>
                  <a:gd name="connsiteY1" fmla="*/ 32636 h 1400784"/>
                  <a:gd name="connsiteX2" fmla="*/ 541090 w 784039"/>
                  <a:gd name="connsiteY2" fmla="*/ 106931 h 1400784"/>
                  <a:gd name="connsiteX3" fmla="*/ 605860 w 784039"/>
                  <a:gd name="connsiteY3" fmla="*/ 171701 h 1400784"/>
                  <a:gd name="connsiteX4" fmla="*/ 683965 w 784039"/>
                  <a:gd name="connsiteY4" fmla="*/ 280286 h 1400784"/>
                  <a:gd name="connsiteX5" fmla="*/ 746830 w 784039"/>
                  <a:gd name="connsiteY5" fmla="*/ 426971 h 1400784"/>
                  <a:gd name="connsiteX6" fmla="*/ 775405 w 784039"/>
                  <a:gd name="connsiteY6" fmla="*/ 566036 h 1400784"/>
                  <a:gd name="connsiteX7" fmla="*/ 783025 w 784039"/>
                  <a:gd name="connsiteY7" fmla="*/ 710816 h 1400784"/>
                  <a:gd name="connsiteX8" fmla="*/ 756355 w 784039"/>
                  <a:gd name="connsiteY8" fmla="*/ 861311 h 1400784"/>
                  <a:gd name="connsiteX9" fmla="*/ 722065 w 784039"/>
                  <a:gd name="connsiteY9" fmla="*/ 975611 h 1400784"/>
                  <a:gd name="connsiteX10" fmla="*/ 663010 w 784039"/>
                  <a:gd name="connsiteY10" fmla="*/ 1089911 h 1400784"/>
                  <a:gd name="connsiteX11" fmla="*/ 596335 w 784039"/>
                  <a:gd name="connsiteY11" fmla="*/ 1183256 h 1400784"/>
                  <a:gd name="connsiteX12" fmla="*/ 491560 w 784039"/>
                  <a:gd name="connsiteY12" fmla="*/ 1286126 h 1400784"/>
                  <a:gd name="connsiteX13" fmla="*/ 360115 w 784039"/>
                  <a:gd name="connsiteY13" fmla="*/ 1362326 h 1400784"/>
                  <a:gd name="connsiteX14" fmla="*/ 211525 w 784039"/>
                  <a:gd name="connsiteY14" fmla="*/ 1396616 h 1400784"/>
                  <a:gd name="connsiteX15" fmla="*/ 112465 w 784039"/>
                  <a:gd name="connsiteY15" fmla="*/ 1398521 h 1400784"/>
                  <a:gd name="connsiteX16" fmla="*/ 70 w 784039"/>
                  <a:gd name="connsiteY16" fmla="*/ 1381376 h 1400784"/>
                  <a:gd name="connsiteX17" fmla="*/ 97225 w 784039"/>
                  <a:gd name="connsiteY17" fmla="*/ 1381376 h 1400784"/>
                  <a:gd name="connsiteX18" fmla="*/ 196285 w 784039"/>
                  <a:gd name="connsiteY18" fmla="*/ 1352801 h 1400784"/>
                  <a:gd name="connsiteX19" fmla="*/ 301060 w 784039"/>
                  <a:gd name="connsiteY19" fmla="*/ 1301366 h 1400784"/>
                  <a:gd name="connsiteX20" fmla="*/ 394405 w 784039"/>
                  <a:gd name="connsiteY20" fmla="*/ 1232786 h 1400784"/>
                  <a:gd name="connsiteX21" fmla="*/ 466795 w 784039"/>
                  <a:gd name="connsiteY21" fmla="*/ 1152776 h 1400784"/>
                  <a:gd name="connsiteX22" fmla="*/ 535375 w 784039"/>
                  <a:gd name="connsiteY22" fmla="*/ 1053716 h 1400784"/>
                  <a:gd name="connsiteX23" fmla="*/ 581095 w 784039"/>
                  <a:gd name="connsiteY23" fmla="*/ 962276 h 1400784"/>
                  <a:gd name="connsiteX24" fmla="*/ 623005 w 784039"/>
                  <a:gd name="connsiteY24" fmla="*/ 838451 h 1400784"/>
                  <a:gd name="connsiteX25" fmla="*/ 643960 w 784039"/>
                  <a:gd name="connsiteY25" fmla="*/ 714626 h 1400784"/>
                  <a:gd name="connsiteX26" fmla="*/ 645865 w 784039"/>
                  <a:gd name="connsiteY26" fmla="*/ 579371 h 1400784"/>
                  <a:gd name="connsiteX27" fmla="*/ 632530 w 784039"/>
                  <a:gd name="connsiteY27" fmla="*/ 472691 h 1400784"/>
                  <a:gd name="connsiteX28" fmla="*/ 600145 w 784039"/>
                  <a:gd name="connsiteY28" fmla="*/ 354581 h 1400784"/>
                  <a:gd name="connsiteX29" fmla="*/ 554425 w 784039"/>
                  <a:gd name="connsiteY29" fmla="*/ 249806 h 1400784"/>
                  <a:gd name="connsiteX30" fmla="*/ 497275 w 784039"/>
                  <a:gd name="connsiteY30" fmla="*/ 177416 h 1400784"/>
                  <a:gd name="connsiteX31" fmla="*/ 430600 w 784039"/>
                  <a:gd name="connsiteY31" fmla="*/ 101216 h 1400784"/>
                  <a:gd name="connsiteX32" fmla="*/ 362020 w 784039"/>
                  <a:gd name="connsiteY32" fmla="*/ 47876 h 1400784"/>
                  <a:gd name="connsiteX33" fmla="*/ 280105 w 784039"/>
                  <a:gd name="connsiteY33" fmla="*/ 251 h 1400784"/>
                  <a:gd name="connsiteX0" fmla="*/ 280105 w 784039"/>
                  <a:gd name="connsiteY0" fmla="*/ 251 h 1400784"/>
                  <a:gd name="connsiteX1" fmla="*/ 415360 w 784039"/>
                  <a:gd name="connsiteY1" fmla="*/ 32636 h 1400784"/>
                  <a:gd name="connsiteX2" fmla="*/ 541090 w 784039"/>
                  <a:gd name="connsiteY2" fmla="*/ 106931 h 1400784"/>
                  <a:gd name="connsiteX3" fmla="*/ 605860 w 784039"/>
                  <a:gd name="connsiteY3" fmla="*/ 171701 h 1400784"/>
                  <a:gd name="connsiteX4" fmla="*/ 683965 w 784039"/>
                  <a:gd name="connsiteY4" fmla="*/ 280286 h 1400784"/>
                  <a:gd name="connsiteX5" fmla="*/ 746830 w 784039"/>
                  <a:gd name="connsiteY5" fmla="*/ 426971 h 1400784"/>
                  <a:gd name="connsiteX6" fmla="*/ 775405 w 784039"/>
                  <a:gd name="connsiteY6" fmla="*/ 566036 h 1400784"/>
                  <a:gd name="connsiteX7" fmla="*/ 783025 w 784039"/>
                  <a:gd name="connsiteY7" fmla="*/ 710816 h 1400784"/>
                  <a:gd name="connsiteX8" fmla="*/ 756355 w 784039"/>
                  <a:gd name="connsiteY8" fmla="*/ 861311 h 1400784"/>
                  <a:gd name="connsiteX9" fmla="*/ 722065 w 784039"/>
                  <a:gd name="connsiteY9" fmla="*/ 975611 h 1400784"/>
                  <a:gd name="connsiteX10" fmla="*/ 663010 w 784039"/>
                  <a:gd name="connsiteY10" fmla="*/ 1089911 h 1400784"/>
                  <a:gd name="connsiteX11" fmla="*/ 596335 w 784039"/>
                  <a:gd name="connsiteY11" fmla="*/ 1183256 h 1400784"/>
                  <a:gd name="connsiteX12" fmla="*/ 491560 w 784039"/>
                  <a:gd name="connsiteY12" fmla="*/ 1286126 h 1400784"/>
                  <a:gd name="connsiteX13" fmla="*/ 360115 w 784039"/>
                  <a:gd name="connsiteY13" fmla="*/ 1362326 h 1400784"/>
                  <a:gd name="connsiteX14" fmla="*/ 211525 w 784039"/>
                  <a:gd name="connsiteY14" fmla="*/ 1396616 h 1400784"/>
                  <a:gd name="connsiteX15" fmla="*/ 112465 w 784039"/>
                  <a:gd name="connsiteY15" fmla="*/ 1398521 h 1400784"/>
                  <a:gd name="connsiteX16" fmla="*/ 70 w 784039"/>
                  <a:gd name="connsiteY16" fmla="*/ 1381376 h 1400784"/>
                  <a:gd name="connsiteX17" fmla="*/ 97225 w 784039"/>
                  <a:gd name="connsiteY17" fmla="*/ 1381376 h 1400784"/>
                  <a:gd name="connsiteX18" fmla="*/ 196285 w 784039"/>
                  <a:gd name="connsiteY18" fmla="*/ 1352801 h 1400784"/>
                  <a:gd name="connsiteX19" fmla="*/ 301060 w 784039"/>
                  <a:gd name="connsiteY19" fmla="*/ 1301366 h 1400784"/>
                  <a:gd name="connsiteX20" fmla="*/ 394405 w 784039"/>
                  <a:gd name="connsiteY20" fmla="*/ 1232786 h 1400784"/>
                  <a:gd name="connsiteX21" fmla="*/ 466795 w 784039"/>
                  <a:gd name="connsiteY21" fmla="*/ 1152776 h 1400784"/>
                  <a:gd name="connsiteX22" fmla="*/ 535375 w 784039"/>
                  <a:gd name="connsiteY22" fmla="*/ 1053716 h 1400784"/>
                  <a:gd name="connsiteX23" fmla="*/ 581095 w 784039"/>
                  <a:gd name="connsiteY23" fmla="*/ 962276 h 1400784"/>
                  <a:gd name="connsiteX24" fmla="*/ 623005 w 784039"/>
                  <a:gd name="connsiteY24" fmla="*/ 838451 h 1400784"/>
                  <a:gd name="connsiteX25" fmla="*/ 643960 w 784039"/>
                  <a:gd name="connsiteY25" fmla="*/ 714626 h 1400784"/>
                  <a:gd name="connsiteX26" fmla="*/ 645865 w 784039"/>
                  <a:gd name="connsiteY26" fmla="*/ 579371 h 1400784"/>
                  <a:gd name="connsiteX27" fmla="*/ 632530 w 784039"/>
                  <a:gd name="connsiteY27" fmla="*/ 472691 h 1400784"/>
                  <a:gd name="connsiteX28" fmla="*/ 600145 w 784039"/>
                  <a:gd name="connsiteY28" fmla="*/ 354581 h 1400784"/>
                  <a:gd name="connsiteX29" fmla="*/ 552520 w 784039"/>
                  <a:gd name="connsiteY29" fmla="*/ 261236 h 1400784"/>
                  <a:gd name="connsiteX30" fmla="*/ 497275 w 784039"/>
                  <a:gd name="connsiteY30" fmla="*/ 177416 h 1400784"/>
                  <a:gd name="connsiteX31" fmla="*/ 430600 w 784039"/>
                  <a:gd name="connsiteY31" fmla="*/ 101216 h 1400784"/>
                  <a:gd name="connsiteX32" fmla="*/ 362020 w 784039"/>
                  <a:gd name="connsiteY32" fmla="*/ 47876 h 1400784"/>
                  <a:gd name="connsiteX33" fmla="*/ 280105 w 784039"/>
                  <a:gd name="connsiteY33" fmla="*/ 251 h 1400784"/>
                  <a:gd name="connsiteX0" fmla="*/ 280105 w 784039"/>
                  <a:gd name="connsiteY0" fmla="*/ 251 h 1400784"/>
                  <a:gd name="connsiteX1" fmla="*/ 415360 w 784039"/>
                  <a:gd name="connsiteY1" fmla="*/ 32636 h 1400784"/>
                  <a:gd name="connsiteX2" fmla="*/ 541090 w 784039"/>
                  <a:gd name="connsiteY2" fmla="*/ 106931 h 1400784"/>
                  <a:gd name="connsiteX3" fmla="*/ 605860 w 784039"/>
                  <a:gd name="connsiteY3" fmla="*/ 171701 h 1400784"/>
                  <a:gd name="connsiteX4" fmla="*/ 683965 w 784039"/>
                  <a:gd name="connsiteY4" fmla="*/ 280286 h 1400784"/>
                  <a:gd name="connsiteX5" fmla="*/ 746830 w 784039"/>
                  <a:gd name="connsiteY5" fmla="*/ 426971 h 1400784"/>
                  <a:gd name="connsiteX6" fmla="*/ 775405 w 784039"/>
                  <a:gd name="connsiteY6" fmla="*/ 566036 h 1400784"/>
                  <a:gd name="connsiteX7" fmla="*/ 783025 w 784039"/>
                  <a:gd name="connsiteY7" fmla="*/ 710816 h 1400784"/>
                  <a:gd name="connsiteX8" fmla="*/ 756355 w 784039"/>
                  <a:gd name="connsiteY8" fmla="*/ 861311 h 1400784"/>
                  <a:gd name="connsiteX9" fmla="*/ 722065 w 784039"/>
                  <a:gd name="connsiteY9" fmla="*/ 975611 h 1400784"/>
                  <a:gd name="connsiteX10" fmla="*/ 663010 w 784039"/>
                  <a:gd name="connsiteY10" fmla="*/ 1089911 h 1400784"/>
                  <a:gd name="connsiteX11" fmla="*/ 596335 w 784039"/>
                  <a:gd name="connsiteY11" fmla="*/ 1183256 h 1400784"/>
                  <a:gd name="connsiteX12" fmla="*/ 491560 w 784039"/>
                  <a:gd name="connsiteY12" fmla="*/ 1286126 h 1400784"/>
                  <a:gd name="connsiteX13" fmla="*/ 360115 w 784039"/>
                  <a:gd name="connsiteY13" fmla="*/ 1362326 h 1400784"/>
                  <a:gd name="connsiteX14" fmla="*/ 211525 w 784039"/>
                  <a:gd name="connsiteY14" fmla="*/ 1396616 h 1400784"/>
                  <a:gd name="connsiteX15" fmla="*/ 112465 w 784039"/>
                  <a:gd name="connsiteY15" fmla="*/ 1398521 h 1400784"/>
                  <a:gd name="connsiteX16" fmla="*/ 70 w 784039"/>
                  <a:gd name="connsiteY16" fmla="*/ 1381376 h 1400784"/>
                  <a:gd name="connsiteX17" fmla="*/ 97225 w 784039"/>
                  <a:gd name="connsiteY17" fmla="*/ 1381376 h 1400784"/>
                  <a:gd name="connsiteX18" fmla="*/ 196285 w 784039"/>
                  <a:gd name="connsiteY18" fmla="*/ 1352801 h 1400784"/>
                  <a:gd name="connsiteX19" fmla="*/ 301060 w 784039"/>
                  <a:gd name="connsiteY19" fmla="*/ 1301366 h 1400784"/>
                  <a:gd name="connsiteX20" fmla="*/ 394405 w 784039"/>
                  <a:gd name="connsiteY20" fmla="*/ 1232786 h 1400784"/>
                  <a:gd name="connsiteX21" fmla="*/ 466795 w 784039"/>
                  <a:gd name="connsiteY21" fmla="*/ 1152776 h 1400784"/>
                  <a:gd name="connsiteX22" fmla="*/ 535375 w 784039"/>
                  <a:gd name="connsiteY22" fmla="*/ 1053716 h 1400784"/>
                  <a:gd name="connsiteX23" fmla="*/ 581095 w 784039"/>
                  <a:gd name="connsiteY23" fmla="*/ 962276 h 1400784"/>
                  <a:gd name="connsiteX24" fmla="*/ 623005 w 784039"/>
                  <a:gd name="connsiteY24" fmla="*/ 838451 h 1400784"/>
                  <a:gd name="connsiteX25" fmla="*/ 643960 w 784039"/>
                  <a:gd name="connsiteY25" fmla="*/ 714626 h 1400784"/>
                  <a:gd name="connsiteX26" fmla="*/ 645865 w 784039"/>
                  <a:gd name="connsiteY26" fmla="*/ 579371 h 1400784"/>
                  <a:gd name="connsiteX27" fmla="*/ 632530 w 784039"/>
                  <a:gd name="connsiteY27" fmla="*/ 472691 h 1400784"/>
                  <a:gd name="connsiteX28" fmla="*/ 598240 w 784039"/>
                  <a:gd name="connsiteY28" fmla="*/ 364106 h 1400784"/>
                  <a:gd name="connsiteX29" fmla="*/ 552520 w 784039"/>
                  <a:gd name="connsiteY29" fmla="*/ 261236 h 1400784"/>
                  <a:gd name="connsiteX30" fmla="*/ 497275 w 784039"/>
                  <a:gd name="connsiteY30" fmla="*/ 177416 h 1400784"/>
                  <a:gd name="connsiteX31" fmla="*/ 430600 w 784039"/>
                  <a:gd name="connsiteY31" fmla="*/ 101216 h 1400784"/>
                  <a:gd name="connsiteX32" fmla="*/ 362020 w 784039"/>
                  <a:gd name="connsiteY32" fmla="*/ 47876 h 1400784"/>
                  <a:gd name="connsiteX33" fmla="*/ 280105 w 784039"/>
                  <a:gd name="connsiteY33" fmla="*/ 251 h 1400784"/>
                  <a:gd name="connsiteX0" fmla="*/ 280105 w 784039"/>
                  <a:gd name="connsiteY0" fmla="*/ 251 h 1400784"/>
                  <a:gd name="connsiteX1" fmla="*/ 415360 w 784039"/>
                  <a:gd name="connsiteY1" fmla="*/ 32636 h 1400784"/>
                  <a:gd name="connsiteX2" fmla="*/ 541090 w 784039"/>
                  <a:gd name="connsiteY2" fmla="*/ 106931 h 1400784"/>
                  <a:gd name="connsiteX3" fmla="*/ 605860 w 784039"/>
                  <a:gd name="connsiteY3" fmla="*/ 171701 h 1400784"/>
                  <a:gd name="connsiteX4" fmla="*/ 683965 w 784039"/>
                  <a:gd name="connsiteY4" fmla="*/ 280286 h 1400784"/>
                  <a:gd name="connsiteX5" fmla="*/ 746830 w 784039"/>
                  <a:gd name="connsiteY5" fmla="*/ 426971 h 1400784"/>
                  <a:gd name="connsiteX6" fmla="*/ 775405 w 784039"/>
                  <a:gd name="connsiteY6" fmla="*/ 566036 h 1400784"/>
                  <a:gd name="connsiteX7" fmla="*/ 783025 w 784039"/>
                  <a:gd name="connsiteY7" fmla="*/ 710816 h 1400784"/>
                  <a:gd name="connsiteX8" fmla="*/ 756355 w 784039"/>
                  <a:gd name="connsiteY8" fmla="*/ 861311 h 1400784"/>
                  <a:gd name="connsiteX9" fmla="*/ 722065 w 784039"/>
                  <a:gd name="connsiteY9" fmla="*/ 975611 h 1400784"/>
                  <a:gd name="connsiteX10" fmla="*/ 663010 w 784039"/>
                  <a:gd name="connsiteY10" fmla="*/ 1089911 h 1400784"/>
                  <a:gd name="connsiteX11" fmla="*/ 596335 w 784039"/>
                  <a:gd name="connsiteY11" fmla="*/ 1183256 h 1400784"/>
                  <a:gd name="connsiteX12" fmla="*/ 491560 w 784039"/>
                  <a:gd name="connsiteY12" fmla="*/ 1286126 h 1400784"/>
                  <a:gd name="connsiteX13" fmla="*/ 360115 w 784039"/>
                  <a:gd name="connsiteY13" fmla="*/ 1362326 h 1400784"/>
                  <a:gd name="connsiteX14" fmla="*/ 211525 w 784039"/>
                  <a:gd name="connsiteY14" fmla="*/ 1396616 h 1400784"/>
                  <a:gd name="connsiteX15" fmla="*/ 112465 w 784039"/>
                  <a:gd name="connsiteY15" fmla="*/ 1398521 h 1400784"/>
                  <a:gd name="connsiteX16" fmla="*/ 70 w 784039"/>
                  <a:gd name="connsiteY16" fmla="*/ 1381376 h 1400784"/>
                  <a:gd name="connsiteX17" fmla="*/ 97225 w 784039"/>
                  <a:gd name="connsiteY17" fmla="*/ 1381376 h 1400784"/>
                  <a:gd name="connsiteX18" fmla="*/ 196285 w 784039"/>
                  <a:gd name="connsiteY18" fmla="*/ 1352801 h 1400784"/>
                  <a:gd name="connsiteX19" fmla="*/ 301060 w 784039"/>
                  <a:gd name="connsiteY19" fmla="*/ 1301366 h 1400784"/>
                  <a:gd name="connsiteX20" fmla="*/ 394405 w 784039"/>
                  <a:gd name="connsiteY20" fmla="*/ 1232786 h 1400784"/>
                  <a:gd name="connsiteX21" fmla="*/ 466795 w 784039"/>
                  <a:gd name="connsiteY21" fmla="*/ 1152776 h 1400784"/>
                  <a:gd name="connsiteX22" fmla="*/ 535375 w 784039"/>
                  <a:gd name="connsiteY22" fmla="*/ 1053716 h 1400784"/>
                  <a:gd name="connsiteX23" fmla="*/ 581095 w 784039"/>
                  <a:gd name="connsiteY23" fmla="*/ 962276 h 1400784"/>
                  <a:gd name="connsiteX24" fmla="*/ 623005 w 784039"/>
                  <a:gd name="connsiteY24" fmla="*/ 838451 h 1400784"/>
                  <a:gd name="connsiteX25" fmla="*/ 643960 w 784039"/>
                  <a:gd name="connsiteY25" fmla="*/ 714626 h 1400784"/>
                  <a:gd name="connsiteX26" fmla="*/ 645865 w 784039"/>
                  <a:gd name="connsiteY26" fmla="*/ 579371 h 1400784"/>
                  <a:gd name="connsiteX27" fmla="*/ 630625 w 784039"/>
                  <a:gd name="connsiteY27" fmla="*/ 487931 h 1400784"/>
                  <a:gd name="connsiteX28" fmla="*/ 598240 w 784039"/>
                  <a:gd name="connsiteY28" fmla="*/ 364106 h 1400784"/>
                  <a:gd name="connsiteX29" fmla="*/ 552520 w 784039"/>
                  <a:gd name="connsiteY29" fmla="*/ 261236 h 1400784"/>
                  <a:gd name="connsiteX30" fmla="*/ 497275 w 784039"/>
                  <a:gd name="connsiteY30" fmla="*/ 177416 h 1400784"/>
                  <a:gd name="connsiteX31" fmla="*/ 430600 w 784039"/>
                  <a:gd name="connsiteY31" fmla="*/ 101216 h 1400784"/>
                  <a:gd name="connsiteX32" fmla="*/ 362020 w 784039"/>
                  <a:gd name="connsiteY32" fmla="*/ 47876 h 1400784"/>
                  <a:gd name="connsiteX33" fmla="*/ 280105 w 784039"/>
                  <a:gd name="connsiteY33" fmla="*/ 251 h 1400784"/>
                  <a:gd name="connsiteX0" fmla="*/ 280105 w 784039"/>
                  <a:gd name="connsiteY0" fmla="*/ 251 h 1400784"/>
                  <a:gd name="connsiteX1" fmla="*/ 415360 w 784039"/>
                  <a:gd name="connsiteY1" fmla="*/ 32636 h 1400784"/>
                  <a:gd name="connsiteX2" fmla="*/ 541090 w 784039"/>
                  <a:gd name="connsiteY2" fmla="*/ 106931 h 1400784"/>
                  <a:gd name="connsiteX3" fmla="*/ 605860 w 784039"/>
                  <a:gd name="connsiteY3" fmla="*/ 171701 h 1400784"/>
                  <a:gd name="connsiteX4" fmla="*/ 683965 w 784039"/>
                  <a:gd name="connsiteY4" fmla="*/ 280286 h 1400784"/>
                  <a:gd name="connsiteX5" fmla="*/ 746830 w 784039"/>
                  <a:gd name="connsiteY5" fmla="*/ 426971 h 1400784"/>
                  <a:gd name="connsiteX6" fmla="*/ 775405 w 784039"/>
                  <a:gd name="connsiteY6" fmla="*/ 566036 h 1400784"/>
                  <a:gd name="connsiteX7" fmla="*/ 783025 w 784039"/>
                  <a:gd name="connsiteY7" fmla="*/ 710816 h 1400784"/>
                  <a:gd name="connsiteX8" fmla="*/ 756355 w 784039"/>
                  <a:gd name="connsiteY8" fmla="*/ 861311 h 1400784"/>
                  <a:gd name="connsiteX9" fmla="*/ 722065 w 784039"/>
                  <a:gd name="connsiteY9" fmla="*/ 975611 h 1400784"/>
                  <a:gd name="connsiteX10" fmla="*/ 663010 w 784039"/>
                  <a:gd name="connsiteY10" fmla="*/ 1089911 h 1400784"/>
                  <a:gd name="connsiteX11" fmla="*/ 596335 w 784039"/>
                  <a:gd name="connsiteY11" fmla="*/ 1183256 h 1400784"/>
                  <a:gd name="connsiteX12" fmla="*/ 491560 w 784039"/>
                  <a:gd name="connsiteY12" fmla="*/ 1286126 h 1400784"/>
                  <a:gd name="connsiteX13" fmla="*/ 360115 w 784039"/>
                  <a:gd name="connsiteY13" fmla="*/ 1362326 h 1400784"/>
                  <a:gd name="connsiteX14" fmla="*/ 211525 w 784039"/>
                  <a:gd name="connsiteY14" fmla="*/ 1396616 h 1400784"/>
                  <a:gd name="connsiteX15" fmla="*/ 112465 w 784039"/>
                  <a:gd name="connsiteY15" fmla="*/ 1398521 h 1400784"/>
                  <a:gd name="connsiteX16" fmla="*/ 70 w 784039"/>
                  <a:gd name="connsiteY16" fmla="*/ 1381376 h 1400784"/>
                  <a:gd name="connsiteX17" fmla="*/ 97225 w 784039"/>
                  <a:gd name="connsiteY17" fmla="*/ 1381376 h 1400784"/>
                  <a:gd name="connsiteX18" fmla="*/ 196285 w 784039"/>
                  <a:gd name="connsiteY18" fmla="*/ 1352801 h 1400784"/>
                  <a:gd name="connsiteX19" fmla="*/ 301060 w 784039"/>
                  <a:gd name="connsiteY19" fmla="*/ 1301366 h 1400784"/>
                  <a:gd name="connsiteX20" fmla="*/ 394405 w 784039"/>
                  <a:gd name="connsiteY20" fmla="*/ 1232786 h 1400784"/>
                  <a:gd name="connsiteX21" fmla="*/ 466795 w 784039"/>
                  <a:gd name="connsiteY21" fmla="*/ 1152776 h 1400784"/>
                  <a:gd name="connsiteX22" fmla="*/ 535375 w 784039"/>
                  <a:gd name="connsiteY22" fmla="*/ 1053716 h 1400784"/>
                  <a:gd name="connsiteX23" fmla="*/ 581095 w 784039"/>
                  <a:gd name="connsiteY23" fmla="*/ 962276 h 1400784"/>
                  <a:gd name="connsiteX24" fmla="*/ 623005 w 784039"/>
                  <a:gd name="connsiteY24" fmla="*/ 838451 h 1400784"/>
                  <a:gd name="connsiteX25" fmla="*/ 643960 w 784039"/>
                  <a:gd name="connsiteY25" fmla="*/ 714626 h 1400784"/>
                  <a:gd name="connsiteX26" fmla="*/ 638245 w 784039"/>
                  <a:gd name="connsiteY26" fmla="*/ 586991 h 1400784"/>
                  <a:gd name="connsiteX27" fmla="*/ 630625 w 784039"/>
                  <a:gd name="connsiteY27" fmla="*/ 487931 h 1400784"/>
                  <a:gd name="connsiteX28" fmla="*/ 598240 w 784039"/>
                  <a:gd name="connsiteY28" fmla="*/ 364106 h 1400784"/>
                  <a:gd name="connsiteX29" fmla="*/ 552520 w 784039"/>
                  <a:gd name="connsiteY29" fmla="*/ 261236 h 1400784"/>
                  <a:gd name="connsiteX30" fmla="*/ 497275 w 784039"/>
                  <a:gd name="connsiteY30" fmla="*/ 177416 h 1400784"/>
                  <a:gd name="connsiteX31" fmla="*/ 430600 w 784039"/>
                  <a:gd name="connsiteY31" fmla="*/ 101216 h 1400784"/>
                  <a:gd name="connsiteX32" fmla="*/ 362020 w 784039"/>
                  <a:gd name="connsiteY32" fmla="*/ 47876 h 1400784"/>
                  <a:gd name="connsiteX33" fmla="*/ 280105 w 784039"/>
                  <a:gd name="connsiteY33" fmla="*/ 251 h 1400784"/>
                  <a:gd name="connsiteX0" fmla="*/ 280105 w 784039"/>
                  <a:gd name="connsiteY0" fmla="*/ 251 h 1400784"/>
                  <a:gd name="connsiteX1" fmla="*/ 415360 w 784039"/>
                  <a:gd name="connsiteY1" fmla="*/ 32636 h 1400784"/>
                  <a:gd name="connsiteX2" fmla="*/ 541090 w 784039"/>
                  <a:gd name="connsiteY2" fmla="*/ 106931 h 1400784"/>
                  <a:gd name="connsiteX3" fmla="*/ 605860 w 784039"/>
                  <a:gd name="connsiteY3" fmla="*/ 171701 h 1400784"/>
                  <a:gd name="connsiteX4" fmla="*/ 683965 w 784039"/>
                  <a:gd name="connsiteY4" fmla="*/ 280286 h 1400784"/>
                  <a:gd name="connsiteX5" fmla="*/ 746830 w 784039"/>
                  <a:gd name="connsiteY5" fmla="*/ 426971 h 1400784"/>
                  <a:gd name="connsiteX6" fmla="*/ 775405 w 784039"/>
                  <a:gd name="connsiteY6" fmla="*/ 566036 h 1400784"/>
                  <a:gd name="connsiteX7" fmla="*/ 783025 w 784039"/>
                  <a:gd name="connsiteY7" fmla="*/ 710816 h 1400784"/>
                  <a:gd name="connsiteX8" fmla="*/ 756355 w 784039"/>
                  <a:gd name="connsiteY8" fmla="*/ 861311 h 1400784"/>
                  <a:gd name="connsiteX9" fmla="*/ 722065 w 784039"/>
                  <a:gd name="connsiteY9" fmla="*/ 975611 h 1400784"/>
                  <a:gd name="connsiteX10" fmla="*/ 663010 w 784039"/>
                  <a:gd name="connsiteY10" fmla="*/ 1089911 h 1400784"/>
                  <a:gd name="connsiteX11" fmla="*/ 596335 w 784039"/>
                  <a:gd name="connsiteY11" fmla="*/ 1183256 h 1400784"/>
                  <a:gd name="connsiteX12" fmla="*/ 491560 w 784039"/>
                  <a:gd name="connsiteY12" fmla="*/ 1286126 h 1400784"/>
                  <a:gd name="connsiteX13" fmla="*/ 360115 w 784039"/>
                  <a:gd name="connsiteY13" fmla="*/ 1362326 h 1400784"/>
                  <a:gd name="connsiteX14" fmla="*/ 211525 w 784039"/>
                  <a:gd name="connsiteY14" fmla="*/ 1396616 h 1400784"/>
                  <a:gd name="connsiteX15" fmla="*/ 112465 w 784039"/>
                  <a:gd name="connsiteY15" fmla="*/ 1398521 h 1400784"/>
                  <a:gd name="connsiteX16" fmla="*/ 70 w 784039"/>
                  <a:gd name="connsiteY16" fmla="*/ 1381376 h 1400784"/>
                  <a:gd name="connsiteX17" fmla="*/ 97225 w 784039"/>
                  <a:gd name="connsiteY17" fmla="*/ 1381376 h 1400784"/>
                  <a:gd name="connsiteX18" fmla="*/ 196285 w 784039"/>
                  <a:gd name="connsiteY18" fmla="*/ 1352801 h 1400784"/>
                  <a:gd name="connsiteX19" fmla="*/ 301060 w 784039"/>
                  <a:gd name="connsiteY19" fmla="*/ 1301366 h 1400784"/>
                  <a:gd name="connsiteX20" fmla="*/ 394405 w 784039"/>
                  <a:gd name="connsiteY20" fmla="*/ 1232786 h 1400784"/>
                  <a:gd name="connsiteX21" fmla="*/ 466795 w 784039"/>
                  <a:gd name="connsiteY21" fmla="*/ 1152776 h 1400784"/>
                  <a:gd name="connsiteX22" fmla="*/ 535375 w 784039"/>
                  <a:gd name="connsiteY22" fmla="*/ 1053716 h 1400784"/>
                  <a:gd name="connsiteX23" fmla="*/ 581095 w 784039"/>
                  <a:gd name="connsiteY23" fmla="*/ 962276 h 1400784"/>
                  <a:gd name="connsiteX24" fmla="*/ 623005 w 784039"/>
                  <a:gd name="connsiteY24" fmla="*/ 838451 h 1400784"/>
                  <a:gd name="connsiteX25" fmla="*/ 643960 w 784039"/>
                  <a:gd name="connsiteY25" fmla="*/ 714626 h 1400784"/>
                  <a:gd name="connsiteX26" fmla="*/ 642055 w 784039"/>
                  <a:gd name="connsiteY26" fmla="*/ 596516 h 1400784"/>
                  <a:gd name="connsiteX27" fmla="*/ 630625 w 784039"/>
                  <a:gd name="connsiteY27" fmla="*/ 487931 h 1400784"/>
                  <a:gd name="connsiteX28" fmla="*/ 598240 w 784039"/>
                  <a:gd name="connsiteY28" fmla="*/ 364106 h 1400784"/>
                  <a:gd name="connsiteX29" fmla="*/ 552520 w 784039"/>
                  <a:gd name="connsiteY29" fmla="*/ 261236 h 1400784"/>
                  <a:gd name="connsiteX30" fmla="*/ 497275 w 784039"/>
                  <a:gd name="connsiteY30" fmla="*/ 177416 h 1400784"/>
                  <a:gd name="connsiteX31" fmla="*/ 430600 w 784039"/>
                  <a:gd name="connsiteY31" fmla="*/ 101216 h 1400784"/>
                  <a:gd name="connsiteX32" fmla="*/ 362020 w 784039"/>
                  <a:gd name="connsiteY32" fmla="*/ 47876 h 1400784"/>
                  <a:gd name="connsiteX33" fmla="*/ 280105 w 784039"/>
                  <a:gd name="connsiteY33" fmla="*/ 251 h 1400784"/>
                  <a:gd name="connsiteX0" fmla="*/ 280105 w 784039"/>
                  <a:gd name="connsiteY0" fmla="*/ 251 h 1400784"/>
                  <a:gd name="connsiteX1" fmla="*/ 415360 w 784039"/>
                  <a:gd name="connsiteY1" fmla="*/ 32636 h 1400784"/>
                  <a:gd name="connsiteX2" fmla="*/ 541090 w 784039"/>
                  <a:gd name="connsiteY2" fmla="*/ 106931 h 1400784"/>
                  <a:gd name="connsiteX3" fmla="*/ 605860 w 784039"/>
                  <a:gd name="connsiteY3" fmla="*/ 171701 h 1400784"/>
                  <a:gd name="connsiteX4" fmla="*/ 683965 w 784039"/>
                  <a:gd name="connsiteY4" fmla="*/ 280286 h 1400784"/>
                  <a:gd name="connsiteX5" fmla="*/ 746830 w 784039"/>
                  <a:gd name="connsiteY5" fmla="*/ 426971 h 1400784"/>
                  <a:gd name="connsiteX6" fmla="*/ 775405 w 784039"/>
                  <a:gd name="connsiteY6" fmla="*/ 566036 h 1400784"/>
                  <a:gd name="connsiteX7" fmla="*/ 783025 w 784039"/>
                  <a:gd name="connsiteY7" fmla="*/ 710816 h 1400784"/>
                  <a:gd name="connsiteX8" fmla="*/ 756355 w 784039"/>
                  <a:gd name="connsiteY8" fmla="*/ 861311 h 1400784"/>
                  <a:gd name="connsiteX9" fmla="*/ 722065 w 784039"/>
                  <a:gd name="connsiteY9" fmla="*/ 975611 h 1400784"/>
                  <a:gd name="connsiteX10" fmla="*/ 663010 w 784039"/>
                  <a:gd name="connsiteY10" fmla="*/ 1089911 h 1400784"/>
                  <a:gd name="connsiteX11" fmla="*/ 596335 w 784039"/>
                  <a:gd name="connsiteY11" fmla="*/ 1183256 h 1400784"/>
                  <a:gd name="connsiteX12" fmla="*/ 491560 w 784039"/>
                  <a:gd name="connsiteY12" fmla="*/ 1286126 h 1400784"/>
                  <a:gd name="connsiteX13" fmla="*/ 360115 w 784039"/>
                  <a:gd name="connsiteY13" fmla="*/ 1362326 h 1400784"/>
                  <a:gd name="connsiteX14" fmla="*/ 211525 w 784039"/>
                  <a:gd name="connsiteY14" fmla="*/ 1396616 h 1400784"/>
                  <a:gd name="connsiteX15" fmla="*/ 112465 w 784039"/>
                  <a:gd name="connsiteY15" fmla="*/ 1398521 h 1400784"/>
                  <a:gd name="connsiteX16" fmla="*/ 70 w 784039"/>
                  <a:gd name="connsiteY16" fmla="*/ 1381376 h 1400784"/>
                  <a:gd name="connsiteX17" fmla="*/ 97225 w 784039"/>
                  <a:gd name="connsiteY17" fmla="*/ 1381376 h 1400784"/>
                  <a:gd name="connsiteX18" fmla="*/ 196285 w 784039"/>
                  <a:gd name="connsiteY18" fmla="*/ 1352801 h 1400784"/>
                  <a:gd name="connsiteX19" fmla="*/ 301060 w 784039"/>
                  <a:gd name="connsiteY19" fmla="*/ 1301366 h 1400784"/>
                  <a:gd name="connsiteX20" fmla="*/ 394405 w 784039"/>
                  <a:gd name="connsiteY20" fmla="*/ 1232786 h 1400784"/>
                  <a:gd name="connsiteX21" fmla="*/ 466795 w 784039"/>
                  <a:gd name="connsiteY21" fmla="*/ 1152776 h 1400784"/>
                  <a:gd name="connsiteX22" fmla="*/ 535375 w 784039"/>
                  <a:gd name="connsiteY22" fmla="*/ 1053716 h 1400784"/>
                  <a:gd name="connsiteX23" fmla="*/ 581095 w 784039"/>
                  <a:gd name="connsiteY23" fmla="*/ 962276 h 1400784"/>
                  <a:gd name="connsiteX24" fmla="*/ 623005 w 784039"/>
                  <a:gd name="connsiteY24" fmla="*/ 838451 h 1400784"/>
                  <a:gd name="connsiteX25" fmla="*/ 638245 w 784039"/>
                  <a:gd name="connsiteY25" fmla="*/ 718436 h 1400784"/>
                  <a:gd name="connsiteX26" fmla="*/ 642055 w 784039"/>
                  <a:gd name="connsiteY26" fmla="*/ 596516 h 1400784"/>
                  <a:gd name="connsiteX27" fmla="*/ 630625 w 784039"/>
                  <a:gd name="connsiteY27" fmla="*/ 487931 h 1400784"/>
                  <a:gd name="connsiteX28" fmla="*/ 598240 w 784039"/>
                  <a:gd name="connsiteY28" fmla="*/ 364106 h 1400784"/>
                  <a:gd name="connsiteX29" fmla="*/ 552520 w 784039"/>
                  <a:gd name="connsiteY29" fmla="*/ 261236 h 1400784"/>
                  <a:gd name="connsiteX30" fmla="*/ 497275 w 784039"/>
                  <a:gd name="connsiteY30" fmla="*/ 177416 h 1400784"/>
                  <a:gd name="connsiteX31" fmla="*/ 430600 w 784039"/>
                  <a:gd name="connsiteY31" fmla="*/ 101216 h 1400784"/>
                  <a:gd name="connsiteX32" fmla="*/ 362020 w 784039"/>
                  <a:gd name="connsiteY32" fmla="*/ 47876 h 1400784"/>
                  <a:gd name="connsiteX33" fmla="*/ 280105 w 784039"/>
                  <a:gd name="connsiteY33" fmla="*/ 251 h 1400784"/>
                  <a:gd name="connsiteX0" fmla="*/ 280105 w 784039"/>
                  <a:gd name="connsiteY0" fmla="*/ 251 h 1400784"/>
                  <a:gd name="connsiteX1" fmla="*/ 415360 w 784039"/>
                  <a:gd name="connsiteY1" fmla="*/ 32636 h 1400784"/>
                  <a:gd name="connsiteX2" fmla="*/ 541090 w 784039"/>
                  <a:gd name="connsiteY2" fmla="*/ 106931 h 1400784"/>
                  <a:gd name="connsiteX3" fmla="*/ 605860 w 784039"/>
                  <a:gd name="connsiteY3" fmla="*/ 171701 h 1400784"/>
                  <a:gd name="connsiteX4" fmla="*/ 683965 w 784039"/>
                  <a:gd name="connsiteY4" fmla="*/ 280286 h 1400784"/>
                  <a:gd name="connsiteX5" fmla="*/ 746830 w 784039"/>
                  <a:gd name="connsiteY5" fmla="*/ 426971 h 1400784"/>
                  <a:gd name="connsiteX6" fmla="*/ 775405 w 784039"/>
                  <a:gd name="connsiteY6" fmla="*/ 566036 h 1400784"/>
                  <a:gd name="connsiteX7" fmla="*/ 783025 w 784039"/>
                  <a:gd name="connsiteY7" fmla="*/ 710816 h 1400784"/>
                  <a:gd name="connsiteX8" fmla="*/ 756355 w 784039"/>
                  <a:gd name="connsiteY8" fmla="*/ 861311 h 1400784"/>
                  <a:gd name="connsiteX9" fmla="*/ 722065 w 784039"/>
                  <a:gd name="connsiteY9" fmla="*/ 975611 h 1400784"/>
                  <a:gd name="connsiteX10" fmla="*/ 663010 w 784039"/>
                  <a:gd name="connsiteY10" fmla="*/ 1089911 h 1400784"/>
                  <a:gd name="connsiteX11" fmla="*/ 596335 w 784039"/>
                  <a:gd name="connsiteY11" fmla="*/ 1183256 h 1400784"/>
                  <a:gd name="connsiteX12" fmla="*/ 491560 w 784039"/>
                  <a:gd name="connsiteY12" fmla="*/ 1286126 h 1400784"/>
                  <a:gd name="connsiteX13" fmla="*/ 360115 w 784039"/>
                  <a:gd name="connsiteY13" fmla="*/ 1362326 h 1400784"/>
                  <a:gd name="connsiteX14" fmla="*/ 211525 w 784039"/>
                  <a:gd name="connsiteY14" fmla="*/ 1396616 h 1400784"/>
                  <a:gd name="connsiteX15" fmla="*/ 112465 w 784039"/>
                  <a:gd name="connsiteY15" fmla="*/ 1398521 h 1400784"/>
                  <a:gd name="connsiteX16" fmla="*/ 70 w 784039"/>
                  <a:gd name="connsiteY16" fmla="*/ 1381376 h 1400784"/>
                  <a:gd name="connsiteX17" fmla="*/ 97225 w 784039"/>
                  <a:gd name="connsiteY17" fmla="*/ 1381376 h 1400784"/>
                  <a:gd name="connsiteX18" fmla="*/ 196285 w 784039"/>
                  <a:gd name="connsiteY18" fmla="*/ 1352801 h 1400784"/>
                  <a:gd name="connsiteX19" fmla="*/ 301060 w 784039"/>
                  <a:gd name="connsiteY19" fmla="*/ 1301366 h 1400784"/>
                  <a:gd name="connsiteX20" fmla="*/ 394405 w 784039"/>
                  <a:gd name="connsiteY20" fmla="*/ 1232786 h 1400784"/>
                  <a:gd name="connsiteX21" fmla="*/ 466795 w 784039"/>
                  <a:gd name="connsiteY21" fmla="*/ 1152776 h 1400784"/>
                  <a:gd name="connsiteX22" fmla="*/ 535375 w 784039"/>
                  <a:gd name="connsiteY22" fmla="*/ 1053716 h 1400784"/>
                  <a:gd name="connsiteX23" fmla="*/ 581095 w 784039"/>
                  <a:gd name="connsiteY23" fmla="*/ 962276 h 1400784"/>
                  <a:gd name="connsiteX24" fmla="*/ 615385 w 784039"/>
                  <a:gd name="connsiteY24" fmla="*/ 844166 h 1400784"/>
                  <a:gd name="connsiteX25" fmla="*/ 638245 w 784039"/>
                  <a:gd name="connsiteY25" fmla="*/ 718436 h 1400784"/>
                  <a:gd name="connsiteX26" fmla="*/ 642055 w 784039"/>
                  <a:gd name="connsiteY26" fmla="*/ 596516 h 1400784"/>
                  <a:gd name="connsiteX27" fmla="*/ 630625 w 784039"/>
                  <a:gd name="connsiteY27" fmla="*/ 487931 h 1400784"/>
                  <a:gd name="connsiteX28" fmla="*/ 598240 w 784039"/>
                  <a:gd name="connsiteY28" fmla="*/ 364106 h 1400784"/>
                  <a:gd name="connsiteX29" fmla="*/ 552520 w 784039"/>
                  <a:gd name="connsiteY29" fmla="*/ 261236 h 1400784"/>
                  <a:gd name="connsiteX30" fmla="*/ 497275 w 784039"/>
                  <a:gd name="connsiteY30" fmla="*/ 177416 h 1400784"/>
                  <a:gd name="connsiteX31" fmla="*/ 430600 w 784039"/>
                  <a:gd name="connsiteY31" fmla="*/ 101216 h 1400784"/>
                  <a:gd name="connsiteX32" fmla="*/ 362020 w 784039"/>
                  <a:gd name="connsiteY32" fmla="*/ 47876 h 1400784"/>
                  <a:gd name="connsiteX33" fmla="*/ 280105 w 784039"/>
                  <a:gd name="connsiteY33" fmla="*/ 251 h 1400784"/>
                  <a:gd name="connsiteX0" fmla="*/ 280105 w 784039"/>
                  <a:gd name="connsiteY0" fmla="*/ 251 h 1400784"/>
                  <a:gd name="connsiteX1" fmla="*/ 415360 w 784039"/>
                  <a:gd name="connsiteY1" fmla="*/ 32636 h 1400784"/>
                  <a:gd name="connsiteX2" fmla="*/ 541090 w 784039"/>
                  <a:gd name="connsiteY2" fmla="*/ 106931 h 1400784"/>
                  <a:gd name="connsiteX3" fmla="*/ 605860 w 784039"/>
                  <a:gd name="connsiteY3" fmla="*/ 171701 h 1400784"/>
                  <a:gd name="connsiteX4" fmla="*/ 683965 w 784039"/>
                  <a:gd name="connsiteY4" fmla="*/ 280286 h 1400784"/>
                  <a:gd name="connsiteX5" fmla="*/ 746830 w 784039"/>
                  <a:gd name="connsiteY5" fmla="*/ 426971 h 1400784"/>
                  <a:gd name="connsiteX6" fmla="*/ 775405 w 784039"/>
                  <a:gd name="connsiteY6" fmla="*/ 566036 h 1400784"/>
                  <a:gd name="connsiteX7" fmla="*/ 783025 w 784039"/>
                  <a:gd name="connsiteY7" fmla="*/ 710816 h 1400784"/>
                  <a:gd name="connsiteX8" fmla="*/ 756355 w 784039"/>
                  <a:gd name="connsiteY8" fmla="*/ 861311 h 1400784"/>
                  <a:gd name="connsiteX9" fmla="*/ 722065 w 784039"/>
                  <a:gd name="connsiteY9" fmla="*/ 975611 h 1400784"/>
                  <a:gd name="connsiteX10" fmla="*/ 663010 w 784039"/>
                  <a:gd name="connsiteY10" fmla="*/ 1089911 h 1400784"/>
                  <a:gd name="connsiteX11" fmla="*/ 596335 w 784039"/>
                  <a:gd name="connsiteY11" fmla="*/ 1183256 h 1400784"/>
                  <a:gd name="connsiteX12" fmla="*/ 491560 w 784039"/>
                  <a:gd name="connsiteY12" fmla="*/ 1286126 h 1400784"/>
                  <a:gd name="connsiteX13" fmla="*/ 360115 w 784039"/>
                  <a:gd name="connsiteY13" fmla="*/ 1362326 h 1400784"/>
                  <a:gd name="connsiteX14" fmla="*/ 211525 w 784039"/>
                  <a:gd name="connsiteY14" fmla="*/ 1396616 h 1400784"/>
                  <a:gd name="connsiteX15" fmla="*/ 112465 w 784039"/>
                  <a:gd name="connsiteY15" fmla="*/ 1398521 h 1400784"/>
                  <a:gd name="connsiteX16" fmla="*/ 70 w 784039"/>
                  <a:gd name="connsiteY16" fmla="*/ 1381376 h 1400784"/>
                  <a:gd name="connsiteX17" fmla="*/ 97225 w 784039"/>
                  <a:gd name="connsiteY17" fmla="*/ 1381376 h 1400784"/>
                  <a:gd name="connsiteX18" fmla="*/ 196285 w 784039"/>
                  <a:gd name="connsiteY18" fmla="*/ 1352801 h 1400784"/>
                  <a:gd name="connsiteX19" fmla="*/ 301060 w 784039"/>
                  <a:gd name="connsiteY19" fmla="*/ 1301366 h 1400784"/>
                  <a:gd name="connsiteX20" fmla="*/ 394405 w 784039"/>
                  <a:gd name="connsiteY20" fmla="*/ 1232786 h 1400784"/>
                  <a:gd name="connsiteX21" fmla="*/ 466795 w 784039"/>
                  <a:gd name="connsiteY21" fmla="*/ 1152776 h 1400784"/>
                  <a:gd name="connsiteX22" fmla="*/ 535375 w 784039"/>
                  <a:gd name="connsiteY22" fmla="*/ 1053716 h 1400784"/>
                  <a:gd name="connsiteX23" fmla="*/ 571570 w 784039"/>
                  <a:gd name="connsiteY23" fmla="*/ 971801 h 1400784"/>
                  <a:gd name="connsiteX24" fmla="*/ 615385 w 784039"/>
                  <a:gd name="connsiteY24" fmla="*/ 844166 h 1400784"/>
                  <a:gd name="connsiteX25" fmla="*/ 638245 w 784039"/>
                  <a:gd name="connsiteY25" fmla="*/ 718436 h 1400784"/>
                  <a:gd name="connsiteX26" fmla="*/ 642055 w 784039"/>
                  <a:gd name="connsiteY26" fmla="*/ 596516 h 1400784"/>
                  <a:gd name="connsiteX27" fmla="*/ 630625 w 784039"/>
                  <a:gd name="connsiteY27" fmla="*/ 487931 h 1400784"/>
                  <a:gd name="connsiteX28" fmla="*/ 598240 w 784039"/>
                  <a:gd name="connsiteY28" fmla="*/ 364106 h 1400784"/>
                  <a:gd name="connsiteX29" fmla="*/ 552520 w 784039"/>
                  <a:gd name="connsiteY29" fmla="*/ 261236 h 1400784"/>
                  <a:gd name="connsiteX30" fmla="*/ 497275 w 784039"/>
                  <a:gd name="connsiteY30" fmla="*/ 177416 h 1400784"/>
                  <a:gd name="connsiteX31" fmla="*/ 430600 w 784039"/>
                  <a:gd name="connsiteY31" fmla="*/ 101216 h 1400784"/>
                  <a:gd name="connsiteX32" fmla="*/ 362020 w 784039"/>
                  <a:gd name="connsiteY32" fmla="*/ 47876 h 1400784"/>
                  <a:gd name="connsiteX33" fmla="*/ 280105 w 784039"/>
                  <a:gd name="connsiteY33" fmla="*/ 251 h 1400784"/>
                  <a:gd name="connsiteX0" fmla="*/ 280105 w 784039"/>
                  <a:gd name="connsiteY0" fmla="*/ 251 h 1400784"/>
                  <a:gd name="connsiteX1" fmla="*/ 415360 w 784039"/>
                  <a:gd name="connsiteY1" fmla="*/ 32636 h 1400784"/>
                  <a:gd name="connsiteX2" fmla="*/ 541090 w 784039"/>
                  <a:gd name="connsiteY2" fmla="*/ 106931 h 1400784"/>
                  <a:gd name="connsiteX3" fmla="*/ 605860 w 784039"/>
                  <a:gd name="connsiteY3" fmla="*/ 171701 h 1400784"/>
                  <a:gd name="connsiteX4" fmla="*/ 683965 w 784039"/>
                  <a:gd name="connsiteY4" fmla="*/ 280286 h 1400784"/>
                  <a:gd name="connsiteX5" fmla="*/ 746830 w 784039"/>
                  <a:gd name="connsiteY5" fmla="*/ 426971 h 1400784"/>
                  <a:gd name="connsiteX6" fmla="*/ 775405 w 784039"/>
                  <a:gd name="connsiteY6" fmla="*/ 566036 h 1400784"/>
                  <a:gd name="connsiteX7" fmla="*/ 783025 w 784039"/>
                  <a:gd name="connsiteY7" fmla="*/ 710816 h 1400784"/>
                  <a:gd name="connsiteX8" fmla="*/ 756355 w 784039"/>
                  <a:gd name="connsiteY8" fmla="*/ 861311 h 1400784"/>
                  <a:gd name="connsiteX9" fmla="*/ 722065 w 784039"/>
                  <a:gd name="connsiteY9" fmla="*/ 975611 h 1400784"/>
                  <a:gd name="connsiteX10" fmla="*/ 663010 w 784039"/>
                  <a:gd name="connsiteY10" fmla="*/ 1089911 h 1400784"/>
                  <a:gd name="connsiteX11" fmla="*/ 596335 w 784039"/>
                  <a:gd name="connsiteY11" fmla="*/ 1183256 h 1400784"/>
                  <a:gd name="connsiteX12" fmla="*/ 491560 w 784039"/>
                  <a:gd name="connsiteY12" fmla="*/ 1286126 h 1400784"/>
                  <a:gd name="connsiteX13" fmla="*/ 360115 w 784039"/>
                  <a:gd name="connsiteY13" fmla="*/ 1362326 h 1400784"/>
                  <a:gd name="connsiteX14" fmla="*/ 211525 w 784039"/>
                  <a:gd name="connsiteY14" fmla="*/ 1396616 h 1400784"/>
                  <a:gd name="connsiteX15" fmla="*/ 112465 w 784039"/>
                  <a:gd name="connsiteY15" fmla="*/ 1398521 h 1400784"/>
                  <a:gd name="connsiteX16" fmla="*/ 70 w 784039"/>
                  <a:gd name="connsiteY16" fmla="*/ 1381376 h 1400784"/>
                  <a:gd name="connsiteX17" fmla="*/ 97225 w 784039"/>
                  <a:gd name="connsiteY17" fmla="*/ 1381376 h 1400784"/>
                  <a:gd name="connsiteX18" fmla="*/ 196285 w 784039"/>
                  <a:gd name="connsiteY18" fmla="*/ 1352801 h 1400784"/>
                  <a:gd name="connsiteX19" fmla="*/ 301060 w 784039"/>
                  <a:gd name="connsiteY19" fmla="*/ 1301366 h 1400784"/>
                  <a:gd name="connsiteX20" fmla="*/ 394405 w 784039"/>
                  <a:gd name="connsiteY20" fmla="*/ 1232786 h 1400784"/>
                  <a:gd name="connsiteX21" fmla="*/ 466795 w 784039"/>
                  <a:gd name="connsiteY21" fmla="*/ 1152776 h 1400784"/>
                  <a:gd name="connsiteX22" fmla="*/ 525850 w 784039"/>
                  <a:gd name="connsiteY22" fmla="*/ 1063241 h 1400784"/>
                  <a:gd name="connsiteX23" fmla="*/ 571570 w 784039"/>
                  <a:gd name="connsiteY23" fmla="*/ 971801 h 1400784"/>
                  <a:gd name="connsiteX24" fmla="*/ 615385 w 784039"/>
                  <a:gd name="connsiteY24" fmla="*/ 844166 h 1400784"/>
                  <a:gd name="connsiteX25" fmla="*/ 638245 w 784039"/>
                  <a:gd name="connsiteY25" fmla="*/ 718436 h 1400784"/>
                  <a:gd name="connsiteX26" fmla="*/ 642055 w 784039"/>
                  <a:gd name="connsiteY26" fmla="*/ 596516 h 1400784"/>
                  <a:gd name="connsiteX27" fmla="*/ 630625 w 784039"/>
                  <a:gd name="connsiteY27" fmla="*/ 487931 h 1400784"/>
                  <a:gd name="connsiteX28" fmla="*/ 598240 w 784039"/>
                  <a:gd name="connsiteY28" fmla="*/ 364106 h 1400784"/>
                  <a:gd name="connsiteX29" fmla="*/ 552520 w 784039"/>
                  <a:gd name="connsiteY29" fmla="*/ 261236 h 1400784"/>
                  <a:gd name="connsiteX30" fmla="*/ 497275 w 784039"/>
                  <a:gd name="connsiteY30" fmla="*/ 177416 h 1400784"/>
                  <a:gd name="connsiteX31" fmla="*/ 430600 w 784039"/>
                  <a:gd name="connsiteY31" fmla="*/ 101216 h 1400784"/>
                  <a:gd name="connsiteX32" fmla="*/ 362020 w 784039"/>
                  <a:gd name="connsiteY32" fmla="*/ 47876 h 1400784"/>
                  <a:gd name="connsiteX33" fmla="*/ 280105 w 784039"/>
                  <a:gd name="connsiteY33" fmla="*/ 251 h 1400784"/>
                  <a:gd name="connsiteX0" fmla="*/ 280105 w 784039"/>
                  <a:gd name="connsiteY0" fmla="*/ 251 h 1400784"/>
                  <a:gd name="connsiteX1" fmla="*/ 415360 w 784039"/>
                  <a:gd name="connsiteY1" fmla="*/ 32636 h 1400784"/>
                  <a:gd name="connsiteX2" fmla="*/ 541090 w 784039"/>
                  <a:gd name="connsiteY2" fmla="*/ 106931 h 1400784"/>
                  <a:gd name="connsiteX3" fmla="*/ 605860 w 784039"/>
                  <a:gd name="connsiteY3" fmla="*/ 171701 h 1400784"/>
                  <a:gd name="connsiteX4" fmla="*/ 683965 w 784039"/>
                  <a:gd name="connsiteY4" fmla="*/ 280286 h 1400784"/>
                  <a:gd name="connsiteX5" fmla="*/ 746830 w 784039"/>
                  <a:gd name="connsiteY5" fmla="*/ 426971 h 1400784"/>
                  <a:gd name="connsiteX6" fmla="*/ 775405 w 784039"/>
                  <a:gd name="connsiteY6" fmla="*/ 566036 h 1400784"/>
                  <a:gd name="connsiteX7" fmla="*/ 783025 w 784039"/>
                  <a:gd name="connsiteY7" fmla="*/ 710816 h 1400784"/>
                  <a:gd name="connsiteX8" fmla="*/ 756355 w 784039"/>
                  <a:gd name="connsiteY8" fmla="*/ 861311 h 1400784"/>
                  <a:gd name="connsiteX9" fmla="*/ 722065 w 784039"/>
                  <a:gd name="connsiteY9" fmla="*/ 975611 h 1400784"/>
                  <a:gd name="connsiteX10" fmla="*/ 663010 w 784039"/>
                  <a:gd name="connsiteY10" fmla="*/ 1089911 h 1400784"/>
                  <a:gd name="connsiteX11" fmla="*/ 596335 w 784039"/>
                  <a:gd name="connsiteY11" fmla="*/ 1183256 h 1400784"/>
                  <a:gd name="connsiteX12" fmla="*/ 491560 w 784039"/>
                  <a:gd name="connsiteY12" fmla="*/ 1286126 h 1400784"/>
                  <a:gd name="connsiteX13" fmla="*/ 360115 w 784039"/>
                  <a:gd name="connsiteY13" fmla="*/ 1362326 h 1400784"/>
                  <a:gd name="connsiteX14" fmla="*/ 211525 w 784039"/>
                  <a:gd name="connsiteY14" fmla="*/ 1396616 h 1400784"/>
                  <a:gd name="connsiteX15" fmla="*/ 112465 w 784039"/>
                  <a:gd name="connsiteY15" fmla="*/ 1398521 h 1400784"/>
                  <a:gd name="connsiteX16" fmla="*/ 70 w 784039"/>
                  <a:gd name="connsiteY16" fmla="*/ 1381376 h 1400784"/>
                  <a:gd name="connsiteX17" fmla="*/ 97225 w 784039"/>
                  <a:gd name="connsiteY17" fmla="*/ 1381376 h 1400784"/>
                  <a:gd name="connsiteX18" fmla="*/ 196285 w 784039"/>
                  <a:gd name="connsiteY18" fmla="*/ 1352801 h 1400784"/>
                  <a:gd name="connsiteX19" fmla="*/ 301060 w 784039"/>
                  <a:gd name="connsiteY19" fmla="*/ 1301366 h 1400784"/>
                  <a:gd name="connsiteX20" fmla="*/ 394405 w 784039"/>
                  <a:gd name="connsiteY20" fmla="*/ 1232786 h 1400784"/>
                  <a:gd name="connsiteX21" fmla="*/ 461080 w 784039"/>
                  <a:gd name="connsiteY21" fmla="*/ 1156586 h 1400784"/>
                  <a:gd name="connsiteX22" fmla="*/ 525850 w 784039"/>
                  <a:gd name="connsiteY22" fmla="*/ 1063241 h 1400784"/>
                  <a:gd name="connsiteX23" fmla="*/ 571570 w 784039"/>
                  <a:gd name="connsiteY23" fmla="*/ 971801 h 1400784"/>
                  <a:gd name="connsiteX24" fmla="*/ 615385 w 784039"/>
                  <a:gd name="connsiteY24" fmla="*/ 844166 h 1400784"/>
                  <a:gd name="connsiteX25" fmla="*/ 638245 w 784039"/>
                  <a:gd name="connsiteY25" fmla="*/ 718436 h 1400784"/>
                  <a:gd name="connsiteX26" fmla="*/ 642055 w 784039"/>
                  <a:gd name="connsiteY26" fmla="*/ 596516 h 1400784"/>
                  <a:gd name="connsiteX27" fmla="*/ 630625 w 784039"/>
                  <a:gd name="connsiteY27" fmla="*/ 487931 h 1400784"/>
                  <a:gd name="connsiteX28" fmla="*/ 598240 w 784039"/>
                  <a:gd name="connsiteY28" fmla="*/ 364106 h 1400784"/>
                  <a:gd name="connsiteX29" fmla="*/ 552520 w 784039"/>
                  <a:gd name="connsiteY29" fmla="*/ 261236 h 1400784"/>
                  <a:gd name="connsiteX30" fmla="*/ 497275 w 784039"/>
                  <a:gd name="connsiteY30" fmla="*/ 177416 h 1400784"/>
                  <a:gd name="connsiteX31" fmla="*/ 430600 w 784039"/>
                  <a:gd name="connsiteY31" fmla="*/ 101216 h 1400784"/>
                  <a:gd name="connsiteX32" fmla="*/ 362020 w 784039"/>
                  <a:gd name="connsiteY32" fmla="*/ 47876 h 1400784"/>
                  <a:gd name="connsiteX33" fmla="*/ 280105 w 784039"/>
                  <a:gd name="connsiteY33" fmla="*/ 251 h 1400784"/>
                  <a:gd name="connsiteX0" fmla="*/ 280105 w 784039"/>
                  <a:gd name="connsiteY0" fmla="*/ 251 h 1400784"/>
                  <a:gd name="connsiteX1" fmla="*/ 415360 w 784039"/>
                  <a:gd name="connsiteY1" fmla="*/ 32636 h 1400784"/>
                  <a:gd name="connsiteX2" fmla="*/ 541090 w 784039"/>
                  <a:gd name="connsiteY2" fmla="*/ 106931 h 1400784"/>
                  <a:gd name="connsiteX3" fmla="*/ 605860 w 784039"/>
                  <a:gd name="connsiteY3" fmla="*/ 171701 h 1400784"/>
                  <a:gd name="connsiteX4" fmla="*/ 683965 w 784039"/>
                  <a:gd name="connsiteY4" fmla="*/ 280286 h 1400784"/>
                  <a:gd name="connsiteX5" fmla="*/ 746830 w 784039"/>
                  <a:gd name="connsiteY5" fmla="*/ 426971 h 1400784"/>
                  <a:gd name="connsiteX6" fmla="*/ 775405 w 784039"/>
                  <a:gd name="connsiteY6" fmla="*/ 566036 h 1400784"/>
                  <a:gd name="connsiteX7" fmla="*/ 783025 w 784039"/>
                  <a:gd name="connsiteY7" fmla="*/ 710816 h 1400784"/>
                  <a:gd name="connsiteX8" fmla="*/ 756355 w 784039"/>
                  <a:gd name="connsiteY8" fmla="*/ 861311 h 1400784"/>
                  <a:gd name="connsiteX9" fmla="*/ 722065 w 784039"/>
                  <a:gd name="connsiteY9" fmla="*/ 975611 h 1400784"/>
                  <a:gd name="connsiteX10" fmla="*/ 663010 w 784039"/>
                  <a:gd name="connsiteY10" fmla="*/ 1089911 h 1400784"/>
                  <a:gd name="connsiteX11" fmla="*/ 596335 w 784039"/>
                  <a:gd name="connsiteY11" fmla="*/ 1183256 h 1400784"/>
                  <a:gd name="connsiteX12" fmla="*/ 491560 w 784039"/>
                  <a:gd name="connsiteY12" fmla="*/ 1286126 h 1400784"/>
                  <a:gd name="connsiteX13" fmla="*/ 360115 w 784039"/>
                  <a:gd name="connsiteY13" fmla="*/ 1362326 h 1400784"/>
                  <a:gd name="connsiteX14" fmla="*/ 211525 w 784039"/>
                  <a:gd name="connsiteY14" fmla="*/ 1396616 h 1400784"/>
                  <a:gd name="connsiteX15" fmla="*/ 112465 w 784039"/>
                  <a:gd name="connsiteY15" fmla="*/ 1398521 h 1400784"/>
                  <a:gd name="connsiteX16" fmla="*/ 70 w 784039"/>
                  <a:gd name="connsiteY16" fmla="*/ 1381376 h 1400784"/>
                  <a:gd name="connsiteX17" fmla="*/ 97225 w 784039"/>
                  <a:gd name="connsiteY17" fmla="*/ 1381376 h 1400784"/>
                  <a:gd name="connsiteX18" fmla="*/ 196285 w 784039"/>
                  <a:gd name="connsiteY18" fmla="*/ 1352801 h 1400784"/>
                  <a:gd name="connsiteX19" fmla="*/ 301060 w 784039"/>
                  <a:gd name="connsiteY19" fmla="*/ 1301366 h 1400784"/>
                  <a:gd name="connsiteX20" fmla="*/ 382975 w 784039"/>
                  <a:gd name="connsiteY20" fmla="*/ 1234691 h 1400784"/>
                  <a:gd name="connsiteX21" fmla="*/ 461080 w 784039"/>
                  <a:gd name="connsiteY21" fmla="*/ 1156586 h 1400784"/>
                  <a:gd name="connsiteX22" fmla="*/ 525850 w 784039"/>
                  <a:gd name="connsiteY22" fmla="*/ 1063241 h 1400784"/>
                  <a:gd name="connsiteX23" fmla="*/ 571570 w 784039"/>
                  <a:gd name="connsiteY23" fmla="*/ 971801 h 1400784"/>
                  <a:gd name="connsiteX24" fmla="*/ 615385 w 784039"/>
                  <a:gd name="connsiteY24" fmla="*/ 844166 h 1400784"/>
                  <a:gd name="connsiteX25" fmla="*/ 638245 w 784039"/>
                  <a:gd name="connsiteY25" fmla="*/ 718436 h 1400784"/>
                  <a:gd name="connsiteX26" fmla="*/ 642055 w 784039"/>
                  <a:gd name="connsiteY26" fmla="*/ 596516 h 1400784"/>
                  <a:gd name="connsiteX27" fmla="*/ 630625 w 784039"/>
                  <a:gd name="connsiteY27" fmla="*/ 487931 h 1400784"/>
                  <a:gd name="connsiteX28" fmla="*/ 598240 w 784039"/>
                  <a:gd name="connsiteY28" fmla="*/ 364106 h 1400784"/>
                  <a:gd name="connsiteX29" fmla="*/ 552520 w 784039"/>
                  <a:gd name="connsiteY29" fmla="*/ 261236 h 1400784"/>
                  <a:gd name="connsiteX30" fmla="*/ 497275 w 784039"/>
                  <a:gd name="connsiteY30" fmla="*/ 177416 h 1400784"/>
                  <a:gd name="connsiteX31" fmla="*/ 430600 w 784039"/>
                  <a:gd name="connsiteY31" fmla="*/ 101216 h 1400784"/>
                  <a:gd name="connsiteX32" fmla="*/ 362020 w 784039"/>
                  <a:gd name="connsiteY32" fmla="*/ 47876 h 1400784"/>
                  <a:gd name="connsiteX33" fmla="*/ 280105 w 784039"/>
                  <a:gd name="connsiteY33" fmla="*/ 251 h 1400784"/>
                  <a:gd name="connsiteX0" fmla="*/ 280105 w 784039"/>
                  <a:gd name="connsiteY0" fmla="*/ 251 h 1400784"/>
                  <a:gd name="connsiteX1" fmla="*/ 415360 w 784039"/>
                  <a:gd name="connsiteY1" fmla="*/ 32636 h 1400784"/>
                  <a:gd name="connsiteX2" fmla="*/ 541090 w 784039"/>
                  <a:gd name="connsiteY2" fmla="*/ 106931 h 1400784"/>
                  <a:gd name="connsiteX3" fmla="*/ 605860 w 784039"/>
                  <a:gd name="connsiteY3" fmla="*/ 171701 h 1400784"/>
                  <a:gd name="connsiteX4" fmla="*/ 683965 w 784039"/>
                  <a:gd name="connsiteY4" fmla="*/ 280286 h 1400784"/>
                  <a:gd name="connsiteX5" fmla="*/ 746830 w 784039"/>
                  <a:gd name="connsiteY5" fmla="*/ 426971 h 1400784"/>
                  <a:gd name="connsiteX6" fmla="*/ 775405 w 784039"/>
                  <a:gd name="connsiteY6" fmla="*/ 566036 h 1400784"/>
                  <a:gd name="connsiteX7" fmla="*/ 783025 w 784039"/>
                  <a:gd name="connsiteY7" fmla="*/ 710816 h 1400784"/>
                  <a:gd name="connsiteX8" fmla="*/ 756355 w 784039"/>
                  <a:gd name="connsiteY8" fmla="*/ 861311 h 1400784"/>
                  <a:gd name="connsiteX9" fmla="*/ 722065 w 784039"/>
                  <a:gd name="connsiteY9" fmla="*/ 975611 h 1400784"/>
                  <a:gd name="connsiteX10" fmla="*/ 663010 w 784039"/>
                  <a:gd name="connsiteY10" fmla="*/ 1089911 h 1400784"/>
                  <a:gd name="connsiteX11" fmla="*/ 596335 w 784039"/>
                  <a:gd name="connsiteY11" fmla="*/ 1183256 h 1400784"/>
                  <a:gd name="connsiteX12" fmla="*/ 491560 w 784039"/>
                  <a:gd name="connsiteY12" fmla="*/ 1286126 h 1400784"/>
                  <a:gd name="connsiteX13" fmla="*/ 360115 w 784039"/>
                  <a:gd name="connsiteY13" fmla="*/ 1362326 h 1400784"/>
                  <a:gd name="connsiteX14" fmla="*/ 211525 w 784039"/>
                  <a:gd name="connsiteY14" fmla="*/ 1396616 h 1400784"/>
                  <a:gd name="connsiteX15" fmla="*/ 112465 w 784039"/>
                  <a:gd name="connsiteY15" fmla="*/ 1398521 h 1400784"/>
                  <a:gd name="connsiteX16" fmla="*/ 70 w 784039"/>
                  <a:gd name="connsiteY16" fmla="*/ 1381376 h 1400784"/>
                  <a:gd name="connsiteX17" fmla="*/ 97225 w 784039"/>
                  <a:gd name="connsiteY17" fmla="*/ 1381376 h 1400784"/>
                  <a:gd name="connsiteX18" fmla="*/ 196285 w 784039"/>
                  <a:gd name="connsiteY18" fmla="*/ 1352801 h 1400784"/>
                  <a:gd name="connsiteX19" fmla="*/ 295345 w 784039"/>
                  <a:gd name="connsiteY19" fmla="*/ 1299461 h 1400784"/>
                  <a:gd name="connsiteX20" fmla="*/ 382975 w 784039"/>
                  <a:gd name="connsiteY20" fmla="*/ 1234691 h 1400784"/>
                  <a:gd name="connsiteX21" fmla="*/ 461080 w 784039"/>
                  <a:gd name="connsiteY21" fmla="*/ 1156586 h 1400784"/>
                  <a:gd name="connsiteX22" fmla="*/ 525850 w 784039"/>
                  <a:gd name="connsiteY22" fmla="*/ 1063241 h 1400784"/>
                  <a:gd name="connsiteX23" fmla="*/ 571570 w 784039"/>
                  <a:gd name="connsiteY23" fmla="*/ 971801 h 1400784"/>
                  <a:gd name="connsiteX24" fmla="*/ 615385 w 784039"/>
                  <a:gd name="connsiteY24" fmla="*/ 844166 h 1400784"/>
                  <a:gd name="connsiteX25" fmla="*/ 638245 w 784039"/>
                  <a:gd name="connsiteY25" fmla="*/ 718436 h 1400784"/>
                  <a:gd name="connsiteX26" fmla="*/ 642055 w 784039"/>
                  <a:gd name="connsiteY26" fmla="*/ 596516 h 1400784"/>
                  <a:gd name="connsiteX27" fmla="*/ 630625 w 784039"/>
                  <a:gd name="connsiteY27" fmla="*/ 487931 h 1400784"/>
                  <a:gd name="connsiteX28" fmla="*/ 598240 w 784039"/>
                  <a:gd name="connsiteY28" fmla="*/ 364106 h 1400784"/>
                  <a:gd name="connsiteX29" fmla="*/ 552520 w 784039"/>
                  <a:gd name="connsiteY29" fmla="*/ 261236 h 1400784"/>
                  <a:gd name="connsiteX30" fmla="*/ 497275 w 784039"/>
                  <a:gd name="connsiteY30" fmla="*/ 177416 h 1400784"/>
                  <a:gd name="connsiteX31" fmla="*/ 430600 w 784039"/>
                  <a:gd name="connsiteY31" fmla="*/ 101216 h 1400784"/>
                  <a:gd name="connsiteX32" fmla="*/ 362020 w 784039"/>
                  <a:gd name="connsiteY32" fmla="*/ 47876 h 1400784"/>
                  <a:gd name="connsiteX33" fmla="*/ 280105 w 784039"/>
                  <a:gd name="connsiteY33" fmla="*/ 251 h 1400784"/>
                  <a:gd name="connsiteX0" fmla="*/ 280149 w 784083"/>
                  <a:gd name="connsiteY0" fmla="*/ 251 h 1400784"/>
                  <a:gd name="connsiteX1" fmla="*/ 415404 w 784083"/>
                  <a:gd name="connsiteY1" fmla="*/ 32636 h 1400784"/>
                  <a:gd name="connsiteX2" fmla="*/ 541134 w 784083"/>
                  <a:gd name="connsiteY2" fmla="*/ 106931 h 1400784"/>
                  <a:gd name="connsiteX3" fmla="*/ 605904 w 784083"/>
                  <a:gd name="connsiteY3" fmla="*/ 171701 h 1400784"/>
                  <a:gd name="connsiteX4" fmla="*/ 684009 w 784083"/>
                  <a:gd name="connsiteY4" fmla="*/ 280286 h 1400784"/>
                  <a:gd name="connsiteX5" fmla="*/ 746874 w 784083"/>
                  <a:gd name="connsiteY5" fmla="*/ 426971 h 1400784"/>
                  <a:gd name="connsiteX6" fmla="*/ 775449 w 784083"/>
                  <a:gd name="connsiteY6" fmla="*/ 566036 h 1400784"/>
                  <a:gd name="connsiteX7" fmla="*/ 783069 w 784083"/>
                  <a:gd name="connsiteY7" fmla="*/ 710816 h 1400784"/>
                  <a:gd name="connsiteX8" fmla="*/ 756399 w 784083"/>
                  <a:gd name="connsiteY8" fmla="*/ 861311 h 1400784"/>
                  <a:gd name="connsiteX9" fmla="*/ 722109 w 784083"/>
                  <a:gd name="connsiteY9" fmla="*/ 975611 h 1400784"/>
                  <a:gd name="connsiteX10" fmla="*/ 663054 w 784083"/>
                  <a:gd name="connsiteY10" fmla="*/ 1089911 h 1400784"/>
                  <a:gd name="connsiteX11" fmla="*/ 596379 w 784083"/>
                  <a:gd name="connsiteY11" fmla="*/ 1183256 h 1400784"/>
                  <a:gd name="connsiteX12" fmla="*/ 491604 w 784083"/>
                  <a:gd name="connsiteY12" fmla="*/ 1286126 h 1400784"/>
                  <a:gd name="connsiteX13" fmla="*/ 360159 w 784083"/>
                  <a:gd name="connsiteY13" fmla="*/ 1362326 h 1400784"/>
                  <a:gd name="connsiteX14" fmla="*/ 211569 w 784083"/>
                  <a:gd name="connsiteY14" fmla="*/ 1396616 h 1400784"/>
                  <a:gd name="connsiteX15" fmla="*/ 112509 w 784083"/>
                  <a:gd name="connsiteY15" fmla="*/ 1398521 h 1400784"/>
                  <a:gd name="connsiteX16" fmla="*/ 114 w 784083"/>
                  <a:gd name="connsiteY16" fmla="*/ 1381376 h 1400784"/>
                  <a:gd name="connsiteX17" fmla="*/ 93459 w 784083"/>
                  <a:gd name="connsiteY17" fmla="*/ 1377566 h 1400784"/>
                  <a:gd name="connsiteX18" fmla="*/ 196329 w 784083"/>
                  <a:gd name="connsiteY18" fmla="*/ 1352801 h 1400784"/>
                  <a:gd name="connsiteX19" fmla="*/ 295389 w 784083"/>
                  <a:gd name="connsiteY19" fmla="*/ 1299461 h 1400784"/>
                  <a:gd name="connsiteX20" fmla="*/ 383019 w 784083"/>
                  <a:gd name="connsiteY20" fmla="*/ 1234691 h 1400784"/>
                  <a:gd name="connsiteX21" fmla="*/ 461124 w 784083"/>
                  <a:gd name="connsiteY21" fmla="*/ 1156586 h 1400784"/>
                  <a:gd name="connsiteX22" fmla="*/ 525894 w 784083"/>
                  <a:gd name="connsiteY22" fmla="*/ 1063241 h 1400784"/>
                  <a:gd name="connsiteX23" fmla="*/ 571614 w 784083"/>
                  <a:gd name="connsiteY23" fmla="*/ 971801 h 1400784"/>
                  <a:gd name="connsiteX24" fmla="*/ 615429 w 784083"/>
                  <a:gd name="connsiteY24" fmla="*/ 844166 h 1400784"/>
                  <a:gd name="connsiteX25" fmla="*/ 638289 w 784083"/>
                  <a:gd name="connsiteY25" fmla="*/ 718436 h 1400784"/>
                  <a:gd name="connsiteX26" fmla="*/ 642099 w 784083"/>
                  <a:gd name="connsiteY26" fmla="*/ 596516 h 1400784"/>
                  <a:gd name="connsiteX27" fmla="*/ 630669 w 784083"/>
                  <a:gd name="connsiteY27" fmla="*/ 487931 h 1400784"/>
                  <a:gd name="connsiteX28" fmla="*/ 598284 w 784083"/>
                  <a:gd name="connsiteY28" fmla="*/ 364106 h 1400784"/>
                  <a:gd name="connsiteX29" fmla="*/ 552564 w 784083"/>
                  <a:gd name="connsiteY29" fmla="*/ 261236 h 1400784"/>
                  <a:gd name="connsiteX30" fmla="*/ 497319 w 784083"/>
                  <a:gd name="connsiteY30" fmla="*/ 177416 h 1400784"/>
                  <a:gd name="connsiteX31" fmla="*/ 430644 w 784083"/>
                  <a:gd name="connsiteY31" fmla="*/ 101216 h 1400784"/>
                  <a:gd name="connsiteX32" fmla="*/ 362064 w 784083"/>
                  <a:gd name="connsiteY32" fmla="*/ 47876 h 1400784"/>
                  <a:gd name="connsiteX33" fmla="*/ 280149 w 784083"/>
                  <a:gd name="connsiteY33" fmla="*/ 251 h 1400784"/>
                  <a:gd name="connsiteX0" fmla="*/ 280281 w 784215"/>
                  <a:gd name="connsiteY0" fmla="*/ 251 h 1402012"/>
                  <a:gd name="connsiteX1" fmla="*/ 415536 w 784215"/>
                  <a:gd name="connsiteY1" fmla="*/ 32636 h 1402012"/>
                  <a:gd name="connsiteX2" fmla="*/ 541266 w 784215"/>
                  <a:gd name="connsiteY2" fmla="*/ 106931 h 1402012"/>
                  <a:gd name="connsiteX3" fmla="*/ 606036 w 784215"/>
                  <a:gd name="connsiteY3" fmla="*/ 171701 h 1402012"/>
                  <a:gd name="connsiteX4" fmla="*/ 684141 w 784215"/>
                  <a:gd name="connsiteY4" fmla="*/ 280286 h 1402012"/>
                  <a:gd name="connsiteX5" fmla="*/ 747006 w 784215"/>
                  <a:gd name="connsiteY5" fmla="*/ 426971 h 1402012"/>
                  <a:gd name="connsiteX6" fmla="*/ 775581 w 784215"/>
                  <a:gd name="connsiteY6" fmla="*/ 566036 h 1402012"/>
                  <a:gd name="connsiteX7" fmla="*/ 783201 w 784215"/>
                  <a:gd name="connsiteY7" fmla="*/ 710816 h 1402012"/>
                  <a:gd name="connsiteX8" fmla="*/ 756531 w 784215"/>
                  <a:gd name="connsiteY8" fmla="*/ 861311 h 1402012"/>
                  <a:gd name="connsiteX9" fmla="*/ 722241 w 784215"/>
                  <a:gd name="connsiteY9" fmla="*/ 975611 h 1402012"/>
                  <a:gd name="connsiteX10" fmla="*/ 663186 w 784215"/>
                  <a:gd name="connsiteY10" fmla="*/ 1089911 h 1402012"/>
                  <a:gd name="connsiteX11" fmla="*/ 596511 w 784215"/>
                  <a:gd name="connsiteY11" fmla="*/ 1183256 h 1402012"/>
                  <a:gd name="connsiteX12" fmla="*/ 491736 w 784215"/>
                  <a:gd name="connsiteY12" fmla="*/ 1286126 h 1402012"/>
                  <a:gd name="connsiteX13" fmla="*/ 360291 w 784215"/>
                  <a:gd name="connsiteY13" fmla="*/ 1362326 h 1402012"/>
                  <a:gd name="connsiteX14" fmla="*/ 211701 w 784215"/>
                  <a:gd name="connsiteY14" fmla="*/ 1396616 h 1402012"/>
                  <a:gd name="connsiteX15" fmla="*/ 122166 w 784215"/>
                  <a:gd name="connsiteY15" fmla="*/ 1400426 h 1402012"/>
                  <a:gd name="connsiteX16" fmla="*/ 246 w 784215"/>
                  <a:gd name="connsiteY16" fmla="*/ 1381376 h 1402012"/>
                  <a:gd name="connsiteX17" fmla="*/ 93591 w 784215"/>
                  <a:gd name="connsiteY17" fmla="*/ 1377566 h 1402012"/>
                  <a:gd name="connsiteX18" fmla="*/ 196461 w 784215"/>
                  <a:gd name="connsiteY18" fmla="*/ 1352801 h 1402012"/>
                  <a:gd name="connsiteX19" fmla="*/ 295521 w 784215"/>
                  <a:gd name="connsiteY19" fmla="*/ 1299461 h 1402012"/>
                  <a:gd name="connsiteX20" fmla="*/ 383151 w 784215"/>
                  <a:gd name="connsiteY20" fmla="*/ 1234691 h 1402012"/>
                  <a:gd name="connsiteX21" fmla="*/ 461256 w 784215"/>
                  <a:gd name="connsiteY21" fmla="*/ 1156586 h 1402012"/>
                  <a:gd name="connsiteX22" fmla="*/ 526026 w 784215"/>
                  <a:gd name="connsiteY22" fmla="*/ 1063241 h 1402012"/>
                  <a:gd name="connsiteX23" fmla="*/ 571746 w 784215"/>
                  <a:gd name="connsiteY23" fmla="*/ 971801 h 1402012"/>
                  <a:gd name="connsiteX24" fmla="*/ 615561 w 784215"/>
                  <a:gd name="connsiteY24" fmla="*/ 844166 h 1402012"/>
                  <a:gd name="connsiteX25" fmla="*/ 638421 w 784215"/>
                  <a:gd name="connsiteY25" fmla="*/ 718436 h 1402012"/>
                  <a:gd name="connsiteX26" fmla="*/ 642231 w 784215"/>
                  <a:gd name="connsiteY26" fmla="*/ 596516 h 1402012"/>
                  <a:gd name="connsiteX27" fmla="*/ 630801 w 784215"/>
                  <a:gd name="connsiteY27" fmla="*/ 487931 h 1402012"/>
                  <a:gd name="connsiteX28" fmla="*/ 598416 w 784215"/>
                  <a:gd name="connsiteY28" fmla="*/ 364106 h 1402012"/>
                  <a:gd name="connsiteX29" fmla="*/ 552696 w 784215"/>
                  <a:gd name="connsiteY29" fmla="*/ 261236 h 1402012"/>
                  <a:gd name="connsiteX30" fmla="*/ 497451 w 784215"/>
                  <a:gd name="connsiteY30" fmla="*/ 177416 h 1402012"/>
                  <a:gd name="connsiteX31" fmla="*/ 430776 w 784215"/>
                  <a:gd name="connsiteY31" fmla="*/ 101216 h 1402012"/>
                  <a:gd name="connsiteX32" fmla="*/ 362196 w 784215"/>
                  <a:gd name="connsiteY32" fmla="*/ 47876 h 1402012"/>
                  <a:gd name="connsiteX33" fmla="*/ 280281 w 784215"/>
                  <a:gd name="connsiteY33" fmla="*/ 251 h 1402012"/>
                  <a:gd name="connsiteX0" fmla="*/ 280281 w 784215"/>
                  <a:gd name="connsiteY0" fmla="*/ 251 h 1402927"/>
                  <a:gd name="connsiteX1" fmla="*/ 415536 w 784215"/>
                  <a:gd name="connsiteY1" fmla="*/ 32636 h 1402927"/>
                  <a:gd name="connsiteX2" fmla="*/ 541266 w 784215"/>
                  <a:gd name="connsiteY2" fmla="*/ 106931 h 1402927"/>
                  <a:gd name="connsiteX3" fmla="*/ 606036 w 784215"/>
                  <a:gd name="connsiteY3" fmla="*/ 171701 h 1402927"/>
                  <a:gd name="connsiteX4" fmla="*/ 684141 w 784215"/>
                  <a:gd name="connsiteY4" fmla="*/ 280286 h 1402927"/>
                  <a:gd name="connsiteX5" fmla="*/ 747006 w 784215"/>
                  <a:gd name="connsiteY5" fmla="*/ 426971 h 1402927"/>
                  <a:gd name="connsiteX6" fmla="*/ 775581 w 784215"/>
                  <a:gd name="connsiteY6" fmla="*/ 566036 h 1402927"/>
                  <a:gd name="connsiteX7" fmla="*/ 783201 w 784215"/>
                  <a:gd name="connsiteY7" fmla="*/ 710816 h 1402927"/>
                  <a:gd name="connsiteX8" fmla="*/ 756531 w 784215"/>
                  <a:gd name="connsiteY8" fmla="*/ 861311 h 1402927"/>
                  <a:gd name="connsiteX9" fmla="*/ 722241 w 784215"/>
                  <a:gd name="connsiteY9" fmla="*/ 975611 h 1402927"/>
                  <a:gd name="connsiteX10" fmla="*/ 663186 w 784215"/>
                  <a:gd name="connsiteY10" fmla="*/ 1089911 h 1402927"/>
                  <a:gd name="connsiteX11" fmla="*/ 596511 w 784215"/>
                  <a:gd name="connsiteY11" fmla="*/ 1183256 h 1402927"/>
                  <a:gd name="connsiteX12" fmla="*/ 491736 w 784215"/>
                  <a:gd name="connsiteY12" fmla="*/ 1286126 h 1402927"/>
                  <a:gd name="connsiteX13" fmla="*/ 360291 w 784215"/>
                  <a:gd name="connsiteY13" fmla="*/ 1362326 h 1402927"/>
                  <a:gd name="connsiteX14" fmla="*/ 230751 w 784215"/>
                  <a:gd name="connsiteY14" fmla="*/ 1398521 h 1402927"/>
                  <a:gd name="connsiteX15" fmla="*/ 122166 w 784215"/>
                  <a:gd name="connsiteY15" fmla="*/ 1400426 h 1402927"/>
                  <a:gd name="connsiteX16" fmla="*/ 246 w 784215"/>
                  <a:gd name="connsiteY16" fmla="*/ 1381376 h 1402927"/>
                  <a:gd name="connsiteX17" fmla="*/ 93591 w 784215"/>
                  <a:gd name="connsiteY17" fmla="*/ 1377566 h 1402927"/>
                  <a:gd name="connsiteX18" fmla="*/ 196461 w 784215"/>
                  <a:gd name="connsiteY18" fmla="*/ 1352801 h 1402927"/>
                  <a:gd name="connsiteX19" fmla="*/ 295521 w 784215"/>
                  <a:gd name="connsiteY19" fmla="*/ 1299461 h 1402927"/>
                  <a:gd name="connsiteX20" fmla="*/ 383151 w 784215"/>
                  <a:gd name="connsiteY20" fmla="*/ 1234691 h 1402927"/>
                  <a:gd name="connsiteX21" fmla="*/ 461256 w 784215"/>
                  <a:gd name="connsiteY21" fmla="*/ 1156586 h 1402927"/>
                  <a:gd name="connsiteX22" fmla="*/ 526026 w 784215"/>
                  <a:gd name="connsiteY22" fmla="*/ 1063241 h 1402927"/>
                  <a:gd name="connsiteX23" fmla="*/ 571746 w 784215"/>
                  <a:gd name="connsiteY23" fmla="*/ 971801 h 1402927"/>
                  <a:gd name="connsiteX24" fmla="*/ 615561 w 784215"/>
                  <a:gd name="connsiteY24" fmla="*/ 844166 h 1402927"/>
                  <a:gd name="connsiteX25" fmla="*/ 638421 w 784215"/>
                  <a:gd name="connsiteY25" fmla="*/ 718436 h 1402927"/>
                  <a:gd name="connsiteX26" fmla="*/ 642231 w 784215"/>
                  <a:gd name="connsiteY26" fmla="*/ 596516 h 1402927"/>
                  <a:gd name="connsiteX27" fmla="*/ 630801 w 784215"/>
                  <a:gd name="connsiteY27" fmla="*/ 487931 h 1402927"/>
                  <a:gd name="connsiteX28" fmla="*/ 598416 w 784215"/>
                  <a:gd name="connsiteY28" fmla="*/ 364106 h 1402927"/>
                  <a:gd name="connsiteX29" fmla="*/ 552696 w 784215"/>
                  <a:gd name="connsiteY29" fmla="*/ 261236 h 1402927"/>
                  <a:gd name="connsiteX30" fmla="*/ 497451 w 784215"/>
                  <a:gd name="connsiteY30" fmla="*/ 177416 h 1402927"/>
                  <a:gd name="connsiteX31" fmla="*/ 430776 w 784215"/>
                  <a:gd name="connsiteY31" fmla="*/ 101216 h 1402927"/>
                  <a:gd name="connsiteX32" fmla="*/ 362196 w 784215"/>
                  <a:gd name="connsiteY32" fmla="*/ 47876 h 1402927"/>
                  <a:gd name="connsiteX33" fmla="*/ 280281 w 784215"/>
                  <a:gd name="connsiteY33" fmla="*/ 251 h 1402927"/>
                  <a:gd name="connsiteX0" fmla="*/ 280281 w 784215"/>
                  <a:gd name="connsiteY0" fmla="*/ 251 h 1402927"/>
                  <a:gd name="connsiteX1" fmla="*/ 415536 w 784215"/>
                  <a:gd name="connsiteY1" fmla="*/ 32636 h 1402927"/>
                  <a:gd name="connsiteX2" fmla="*/ 541266 w 784215"/>
                  <a:gd name="connsiteY2" fmla="*/ 106931 h 1402927"/>
                  <a:gd name="connsiteX3" fmla="*/ 606036 w 784215"/>
                  <a:gd name="connsiteY3" fmla="*/ 171701 h 1402927"/>
                  <a:gd name="connsiteX4" fmla="*/ 684141 w 784215"/>
                  <a:gd name="connsiteY4" fmla="*/ 280286 h 1402927"/>
                  <a:gd name="connsiteX5" fmla="*/ 747006 w 784215"/>
                  <a:gd name="connsiteY5" fmla="*/ 426971 h 1402927"/>
                  <a:gd name="connsiteX6" fmla="*/ 775581 w 784215"/>
                  <a:gd name="connsiteY6" fmla="*/ 566036 h 1402927"/>
                  <a:gd name="connsiteX7" fmla="*/ 783201 w 784215"/>
                  <a:gd name="connsiteY7" fmla="*/ 710816 h 1402927"/>
                  <a:gd name="connsiteX8" fmla="*/ 756531 w 784215"/>
                  <a:gd name="connsiteY8" fmla="*/ 861311 h 1402927"/>
                  <a:gd name="connsiteX9" fmla="*/ 722241 w 784215"/>
                  <a:gd name="connsiteY9" fmla="*/ 975611 h 1402927"/>
                  <a:gd name="connsiteX10" fmla="*/ 663186 w 784215"/>
                  <a:gd name="connsiteY10" fmla="*/ 1089911 h 1402927"/>
                  <a:gd name="connsiteX11" fmla="*/ 596511 w 784215"/>
                  <a:gd name="connsiteY11" fmla="*/ 1183256 h 1402927"/>
                  <a:gd name="connsiteX12" fmla="*/ 491736 w 784215"/>
                  <a:gd name="connsiteY12" fmla="*/ 1286126 h 1402927"/>
                  <a:gd name="connsiteX13" fmla="*/ 371721 w 784215"/>
                  <a:gd name="connsiteY13" fmla="*/ 1362326 h 1402927"/>
                  <a:gd name="connsiteX14" fmla="*/ 230751 w 784215"/>
                  <a:gd name="connsiteY14" fmla="*/ 1398521 h 1402927"/>
                  <a:gd name="connsiteX15" fmla="*/ 122166 w 784215"/>
                  <a:gd name="connsiteY15" fmla="*/ 1400426 h 1402927"/>
                  <a:gd name="connsiteX16" fmla="*/ 246 w 784215"/>
                  <a:gd name="connsiteY16" fmla="*/ 1381376 h 1402927"/>
                  <a:gd name="connsiteX17" fmla="*/ 93591 w 784215"/>
                  <a:gd name="connsiteY17" fmla="*/ 1377566 h 1402927"/>
                  <a:gd name="connsiteX18" fmla="*/ 196461 w 784215"/>
                  <a:gd name="connsiteY18" fmla="*/ 1352801 h 1402927"/>
                  <a:gd name="connsiteX19" fmla="*/ 295521 w 784215"/>
                  <a:gd name="connsiteY19" fmla="*/ 1299461 h 1402927"/>
                  <a:gd name="connsiteX20" fmla="*/ 383151 w 784215"/>
                  <a:gd name="connsiteY20" fmla="*/ 1234691 h 1402927"/>
                  <a:gd name="connsiteX21" fmla="*/ 461256 w 784215"/>
                  <a:gd name="connsiteY21" fmla="*/ 1156586 h 1402927"/>
                  <a:gd name="connsiteX22" fmla="*/ 526026 w 784215"/>
                  <a:gd name="connsiteY22" fmla="*/ 1063241 h 1402927"/>
                  <a:gd name="connsiteX23" fmla="*/ 571746 w 784215"/>
                  <a:gd name="connsiteY23" fmla="*/ 971801 h 1402927"/>
                  <a:gd name="connsiteX24" fmla="*/ 615561 w 784215"/>
                  <a:gd name="connsiteY24" fmla="*/ 844166 h 1402927"/>
                  <a:gd name="connsiteX25" fmla="*/ 638421 w 784215"/>
                  <a:gd name="connsiteY25" fmla="*/ 718436 h 1402927"/>
                  <a:gd name="connsiteX26" fmla="*/ 642231 w 784215"/>
                  <a:gd name="connsiteY26" fmla="*/ 596516 h 1402927"/>
                  <a:gd name="connsiteX27" fmla="*/ 630801 w 784215"/>
                  <a:gd name="connsiteY27" fmla="*/ 487931 h 1402927"/>
                  <a:gd name="connsiteX28" fmla="*/ 598416 w 784215"/>
                  <a:gd name="connsiteY28" fmla="*/ 364106 h 1402927"/>
                  <a:gd name="connsiteX29" fmla="*/ 552696 w 784215"/>
                  <a:gd name="connsiteY29" fmla="*/ 261236 h 1402927"/>
                  <a:gd name="connsiteX30" fmla="*/ 497451 w 784215"/>
                  <a:gd name="connsiteY30" fmla="*/ 177416 h 1402927"/>
                  <a:gd name="connsiteX31" fmla="*/ 430776 w 784215"/>
                  <a:gd name="connsiteY31" fmla="*/ 101216 h 1402927"/>
                  <a:gd name="connsiteX32" fmla="*/ 362196 w 784215"/>
                  <a:gd name="connsiteY32" fmla="*/ 47876 h 1402927"/>
                  <a:gd name="connsiteX33" fmla="*/ 280281 w 784215"/>
                  <a:gd name="connsiteY33" fmla="*/ 251 h 1402927"/>
                  <a:gd name="connsiteX0" fmla="*/ 280281 w 784215"/>
                  <a:gd name="connsiteY0" fmla="*/ 251 h 1402927"/>
                  <a:gd name="connsiteX1" fmla="*/ 415536 w 784215"/>
                  <a:gd name="connsiteY1" fmla="*/ 32636 h 1402927"/>
                  <a:gd name="connsiteX2" fmla="*/ 541266 w 784215"/>
                  <a:gd name="connsiteY2" fmla="*/ 106931 h 1402927"/>
                  <a:gd name="connsiteX3" fmla="*/ 606036 w 784215"/>
                  <a:gd name="connsiteY3" fmla="*/ 171701 h 1402927"/>
                  <a:gd name="connsiteX4" fmla="*/ 684141 w 784215"/>
                  <a:gd name="connsiteY4" fmla="*/ 280286 h 1402927"/>
                  <a:gd name="connsiteX5" fmla="*/ 747006 w 784215"/>
                  <a:gd name="connsiteY5" fmla="*/ 426971 h 1402927"/>
                  <a:gd name="connsiteX6" fmla="*/ 775581 w 784215"/>
                  <a:gd name="connsiteY6" fmla="*/ 566036 h 1402927"/>
                  <a:gd name="connsiteX7" fmla="*/ 783201 w 784215"/>
                  <a:gd name="connsiteY7" fmla="*/ 710816 h 1402927"/>
                  <a:gd name="connsiteX8" fmla="*/ 756531 w 784215"/>
                  <a:gd name="connsiteY8" fmla="*/ 861311 h 1402927"/>
                  <a:gd name="connsiteX9" fmla="*/ 722241 w 784215"/>
                  <a:gd name="connsiteY9" fmla="*/ 975611 h 1402927"/>
                  <a:gd name="connsiteX10" fmla="*/ 663186 w 784215"/>
                  <a:gd name="connsiteY10" fmla="*/ 1089911 h 1402927"/>
                  <a:gd name="connsiteX11" fmla="*/ 596511 w 784215"/>
                  <a:gd name="connsiteY11" fmla="*/ 1183256 h 1402927"/>
                  <a:gd name="connsiteX12" fmla="*/ 499356 w 784215"/>
                  <a:gd name="connsiteY12" fmla="*/ 1284221 h 1402927"/>
                  <a:gd name="connsiteX13" fmla="*/ 371721 w 784215"/>
                  <a:gd name="connsiteY13" fmla="*/ 1362326 h 1402927"/>
                  <a:gd name="connsiteX14" fmla="*/ 230751 w 784215"/>
                  <a:gd name="connsiteY14" fmla="*/ 1398521 h 1402927"/>
                  <a:gd name="connsiteX15" fmla="*/ 122166 w 784215"/>
                  <a:gd name="connsiteY15" fmla="*/ 1400426 h 1402927"/>
                  <a:gd name="connsiteX16" fmla="*/ 246 w 784215"/>
                  <a:gd name="connsiteY16" fmla="*/ 1381376 h 1402927"/>
                  <a:gd name="connsiteX17" fmla="*/ 93591 w 784215"/>
                  <a:gd name="connsiteY17" fmla="*/ 1377566 h 1402927"/>
                  <a:gd name="connsiteX18" fmla="*/ 196461 w 784215"/>
                  <a:gd name="connsiteY18" fmla="*/ 1352801 h 1402927"/>
                  <a:gd name="connsiteX19" fmla="*/ 295521 w 784215"/>
                  <a:gd name="connsiteY19" fmla="*/ 1299461 h 1402927"/>
                  <a:gd name="connsiteX20" fmla="*/ 383151 w 784215"/>
                  <a:gd name="connsiteY20" fmla="*/ 1234691 h 1402927"/>
                  <a:gd name="connsiteX21" fmla="*/ 461256 w 784215"/>
                  <a:gd name="connsiteY21" fmla="*/ 1156586 h 1402927"/>
                  <a:gd name="connsiteX22" fmla="*/ 526026 w 784215"/>
                  <a:gd name="connsiteY22" fmla="*/ 1063241 h 1402927"/>
                  <a:gd name="connsiteX23" fmla="*/ 571746 w 784215"/>
                  <a:gd name="connsiteY23" fmla="*/ 971801 h 1402927"/>
                  <a:gd name="connsiteX24" fmla="*/ 615561 w 784215"/>
                  <a:gd name="connsiteY24" fmla="*/ 844166 h 1402927"/>
                  <a:gd name="connsiteX25" fmla="*/ 638421 w 784215"/>
                  <a:gd name="connsiteY25" fmla="*/ 718436 h 1402927"/>
                  <a:gd name="connsiteX26" fmla="*/ 642231 w 784215"/>
                  <a:gd name="connsiteY26" fmla="*/ 596516 h 1402927"/>
                  <a:gd name="connsiteX27" fmla="*/ 630801 w 784215"/>
                  <a:gd name="connsiteY27" fmla="*/ 487931 h 1402927"/>
                  <a:gd name="connsiteX28" fmla="*/ 598416 w 784215"/>
                  <a:gd name="connsiteY28" fmla="*/ 364106 h 1402927"/>
                  <a:gd name="connsiteX29" fmla="*/ 552696 w 784215"/>
                  <a:gd name="connsiteY29" fmla="*/ 261236 h 1402927"/>
                  <a:gd name="connsiteX30" fmla="*/ 497451 w 784215"/>
                  <a:gd name="connsiteY30" fmla="*/ 177416 h 1402927"/>
                  <a:gd name="connsiteX31" fmla="*/ 430776 w 784215"/>
                  <a:gd name="connsiteY31" fmla="*/ 101216 h 1402927"/>
                  <a:gd name="connsiteX32" fmla="*/ 362196 w 784215"/>
                  <a:gd name="connsiteY32" fmla="*/ 47876 h 1402927"/>
                  <a:gd name="connsiteX33" fmla="*/ 280281 w 784215"/>
                  <a:gd name="connsiteY33" fmla="*/ 251 h 1402927"/>
                  <a:gd name="connsiteX0" fmla="*/ 280281 w 784215"/>
                  <a:gd name="connsiteY0" fmla="*/ 251 h 1402927"/>
                  <a:gd name="connsiteX1" fmla="*/ 415536 w 784215"/>
                  <a:gd name="connsiteY1" fmla="*/ 32636 h 1402927"/>
                  <a:gd name="connsiteX2" fmla="*/ 541266 w 784215"/>
                  <a:gd name="connsiteY2" fmla="*/ 106931 h 1402927"/>
                  <a:gd name="connsiteX3" fmla="*/ 606036 w 784215"/>
                  <a:gd name="connsiteY3" fmla="*/ 171701 h 1402927"/>
                  <a:gd name="connsiteX4" fmla="*/ 684141 w 784215"/>
                  <a:gd name="connsiteY4" fmla="*/ 280286 h 1402927"/>
                  <a:gd name="connsiteX5" fmla="*/ 747006 w 784215"/>
                  <a:gd name="connsiteY5" fmla="*/ 426971 h 1402927"/>
                  <a:gd name="connsiteX6" fmla="*/ 775581 w 784215"/>
                  <a:gd name="connsiteY6" fmla="*/ 566036 h 1402927"/>
                  <a:gd name="connsiteX7" fmla="*/ 783201 w 784215"/>
                  <a:gd name="connsiteY7" fmla="*/ 710816 h 1402927"/>
                  <a:gd name="connsiteX8" fmla="*/ 756531 w 784215"/>
                  <a:gd name="connsiteY8" fmla="*/ 861311 h 1402927"/>
                  <a:gd name="connsiteX9" fmla="*/ 722241 w 784215"/>
                  <a:gd name="connsiteY9" fmla="*/ 975611 h 1402927"/>
                  <a:gd name="connsiteX10" fmla="*/ 663186 w 784215"/>
                  <a:gd name="connsiteY10" fmla="*/ 1089911 h 1402927"/>
                  <a:gd name="connsiteX11" fmla="*/ 600321 w 784215"/>
                  <a:gd name="connsiteY11" fmla="*/ 1183256 h 1402927"/>
                  <a:gd name="connsiteX12" fmla="*/ 499356 w 784215"/>
                  <a:gd name="connsiteY12" fmla="*/ 1284221 h 1402927"/>
                  <a:gd name="connsiteX13" fmla="*/ 371721 w 784215"/>
                  <a:gd name="connsiteY13" fmla="*/ 1362326 h 1402927"/>
                  <a:gd name="connsiteX14" fmla="*/ 230751 w 784215"/>
                  <a:gd name="connsiteY14" fmla="*/ 1398521 h 1402927"/>
                  <a:gd name="connsiteX15" fmla="*/ 122166 w 784215"/>
                  <a:gd name="connsiteY15" fmla="*/ 1400426 h 1402927"/>
                  <a:gd name="connsiteX16" fmla="*/ 246 w 784215"/>
                  <a:gd name="connsiteY16" fmla="*/ 1381376 h 1402927"/>
                  <a:gd name="connsiteX17" fmla="*/ 93591 w 784215"/>
                  <a:gd name="connsiteY17" fmla="*/ 1377566 h 1402927"/>
                  <a:gd name="connsiteX18" fmla="*/ 196461 w 784215"/>
                  <a:gd name="connsiteY18" fmla="*/ 1352801 h 1402927"/>
                  <a:gd name="connsiteX19" fmla="*/ 295521 w 784215"/>
                  <a:gd name="connsiteY19" fmla="*/ 1299461 h 1402927"/>
                  <a:gd name="connsiteX20" fmla="*/ 383151 w 784215"/>
                  <a:gd name="connsiteY20" fmla="*/ 1234691 h 1402927"/>
                  <a:gd name="connsiteX21" fmla="*/ 461256 w 784215"/>
                  <a:gd name="connsiteY21" fmla="*/ 1156586 h 1402927"/>
                  <a:gd name="connsiteX22" fmla="*/ 526026 w 784215"/>
                  <a:gd name="connsiteY22" fmla="*/ 1063241 h 1402927"/>
                  <a:gd name="connsiteX23" fmla="*/ 571746 w 784215"/>
                  <a:gd name="connsiteY23" fmla="*/ 971801 h 1402927"/>
                  <a:gd name="connsiteX24" fmla="*/ 615561 w 784215"/>
                  <a:gd name="connsiteY24" fmla="*/ 844166 h 1402927"/>
                  <a:gd name="connsiteX25" fmla="*/ 638421 w 784215"/>
                  <a:gd name="connsiteY25" fmla="*/ 718436 h 1402927"/>
                  <a:gd name="connsiteX26" fmla="*/ 642231 w 784215"/>
                  <a:gd name="connsiteY26" fmla="*/ 596516 h 1402927"/>
                  <a:gd name="connsiteX27" fmla="*/ 630801 w 784215"/>
                  <a:gd name="connsiteY27" fmla="*/ 487931 h 1402927"/>
                  <a:gd name="connsiteX28" fmla="*/ 598416 w 784215"/>
                  <a:gd name="connsiteY28" fmla="*/ 364106 h 1402927"/>
                  <a:gd name="connsiteX29" fmla="*/ 552696 w 784215"/>
                  <a:gd name="connsiteY29" fmla="*/ 261236 h 1402927"/>
                  <a:gd name="connsiteX30" fmla="*/ 497451 w 784215"/>
                  <a:gd name="connsiteY30" fmla="*/ 177416 h 1402927"/>
                  <a:gd name="connsiteX31" fmla="*/ 430776 w 784215"/>
                  <a:gd name="connsiteY31" fmla="*/ 101216 h 1402927"/>
                  <a:gd name="connsiteX32" fmla="*/ 362196 w 784215"/>
                  <a:gd name="connsiteY32" fmla="*/ 47876 h 1402927"/>
                  <a:gd name="connsiteX33" fmla="*/ 280281 w 784215"/>
                  <a:gd name="connsiteY33" fmla="*/ 251 h 1402927"/>
                  <a:gd name="connsiteX0" fmla="*/ 280281 w 784215"/>
                  <a:gd name="connsiteY0" fmla="*/ 251 h 1402927"/>
                  <a:gd name="connsiteX1" fmla="*/ 415536 w 784215"/>
                  <a:gd name="connsiteY1" fmla="*/ 32636 h 1402927"/>
                  <a:gd name="connsiteX2" fmla="*/ 541266 w 784215"/>
                  <a:gd name="connsiteY2" fmla="*/ 106931 h 1402927"/>
                  <a:gd name="connsiteX3" fmla="*/ 606036 w 784215"/>
                  <a:gd name="connsiteY3" fmla="*/ 171701 h 1402927"/>
                  <a:gd name="connsiteX4" fmla="*/ 684141 w 784215"/>
                  <a:gd name="connsiteY4" fmla="*/ 280286 h 1402927"/>
                  <a:gd name="connsiteX5" fmla="*/ 747006 w 784215"/>
                  <a:gd name="connsiteY5" fmla="*/ 426971 h 1402927"/>
                  <a:gd name="connsiteX6" fmla="*/ 775581 w 784215"/>
                  <a:gd name="connsiteY6" fmla="*/ 566036 h 1402927"/>
                  <a:gd name="connsiteX7" fmla="*/ 783201 w 784215"/>
                  <a:gd name="connsiteY7" fmla="*/ 710816 h 1402927"/>
                  <a:gd name="connsiteX8" fmla="*/ 756531 w 784215"/>
                  <a:gd name="connsiteY8" fmla="*/ 861311 h 1402927"/>
                  <a:gd name="connsiteX9" fmla="*/ 722241 w 784215"/>
                  <a:gd name="connsiteY9" fmla="*/ 975611 h 1402927"/>
                  <a:gd name="connsiteX10" fmla="*/ 672711 w 784215"/>
                  <a:gd name="connsiteY10" fmla="*/ 1082291 h 1402927"/>
                  <a:gd name="connsiteX11" fmla="*/ 600321 w 784215"/>
                  <a:gd name="connsiteY11" fmla="*/ 1183256 h 1402927"/>
                  <a:gd name="connsiteX12" fmla="*/ 499356 w 784215"/>
                  <a:gd name="connsiteY12" fmla="*/ 1284221 h 1402927"/>
                  <a:gd name="connsiteX13" fmla="*/ 371721 w 784215"/>
                  <a:gd name="connsiteY13" fmla="*/ 1362326 h 1402927"/>
                  <a:gd name="connsiteX14" fmla="*/ 230751 w 784215"/>
                  <a:gd name="connsiteY14" fmla="*/ 1398521 h 1402927"/>
                  <a:gd name="connsiteX15" fmla="*/ 122166 w 784215"/>
                  <a:gd name="connsiteY15" fmla="*/ 1400426 h 1402927"/>
                  <a:gd name="connsiteX16" fmla="*/ 246 w 784215"/>
                  <a:gd name="connsiteY16" fmla="*/ 1381376 h 1402927"/>
                  <a:gd name="connsiteX17" fmla="*/ 93591 w 784215"/>
                  <a:gd name="connsiteY17" fmla="*/ 1377566 h 1402927"/>
                  <a:gd name="connsiteX18" fmla="*/ 196461 w 784215"/>
                  <a:gd name="connsiteY18" fmla="*/ 1352801 h 1402927"/>
                  <a:gd name="connsiteX19" fmla="*/ 295521 w 784215"/>
                  <a:gd name="connsiteY19" fmla="*/ 1299461 h 1402927"/>
                  <a:gd name="connsiteX20" fmla="*/ 383151 w 784215"/>
                  <a:gd name="connsiteY20" fmla="*/ 1234691 h 1402927"/>
                  <a:gd name="connsiteX21" fmla="*/ 461256 w 784215"/>
                  <a:gd name="connsiteY21" fmla="*/ 1156586 h 1402927"/>
                  <a:gd name="connsiteX22" fmla="*/ 526026 w 784215"/>
                  <a:gd name="connsiteY22" fmla="*/ 1063241 h 1402927"/>
                  <a:gd name="connsiteX23" fmla="*/ 571746 w 784215"/>
                  <a:gd name="connsiteY23" fmla="*/ 971801 h 1402927"/>
                  <a:gd name="connsiteX24" fmla="*/ 615561 w 784215"/>
                  <a:gd name="connsiteY24" fmla="*/ 844166 h 1402927"/>
                  <a:gd name="connsiteX25" fmla="*/ 638421 w 784215"/>
                  <a:gd name="connsiteY25" fmla="*/ 718436 h 1402927"/>
                  <a:gd name="connsiteX26" fmla="*/ 642231 w 784215"/>
                  <a:gd name="connsiteY26" fmla="*/ 596516 h 1402927"/>
                  <a:gd name="connsiteX27" fmla="*/ 630801 w 784215"/>
                  <a:gd name="connsiteY27" fmla="*/ 487931 h 1402927"/>
                  <a:gd name="connsiteX28" fmla="*/ 598416 w 784215"/>
                  <a:gd name="connsiteY28" fmla="*/ 364106 h 1402927"/>
                  <a:gd name="connsiteX29" fmla="*/ 552696 w 784215"/>
                  <a:gd name="connsiteY29" fmla="*/ 261236 h 1402927"/>
                  <a:gd name="connsiteX30" fmla="*/ 497451 w 784215"/>
                  <a:gd name="connsiteY30" fmla="*/ 177416 h 1402927"/>
                  <a:gd name="connsiteX31" fmla="*/ 430776 w 784215"/>
                  <a:gd name="connsiteY31" fmla="*/ 101216 h 1402927"/>
                  <a:gd name="connsiteX32" fmla="*/ 362196 w 784215"/>
                  <a:gd name="connsiteY32" fmla="*/ 47876 h 1402927"/>
                  <a:gd name="connsiteX33" fmla="*/ 280281 w 784215"/>
                  <a:gd name="connsiteY33" fmla="*/ 251 h 1402927"/>
                  <a:gd name="connsiteX0" fmla="*/ 280281 w 784215"/>
                  <a:gd name="connsiteY0" fmla="*/ 251 h 1402927"/>
                  <a:gd name="connsiteX1" fmla="*/ 415536 w 784215"/>
                  <a:gd name="connsiteY1" fmla="*/ 32636 h 1402927"/>
                  <a:gd name="connsiteX2" fmla="*/ 541266 w 784215"/>
                  <a:gd name="connsiteY2" fmla="*/ 106931 h 1402927"/>
                  <a:gd name="connsiteX3" fmla="*/ 606036 w 784215"/>
                  <a:gd name="connsiteY3" fmla="*/ 171701 h 1402927"/>
                  <a:gd name="connsiteX4" fmla="*/ 684141 w 784215"/>
                  <a:gd name="connsiteY4" fmla="*/ 280286 h 1402927"/>
                  <a:gd name="connsiteX5" fmla="*/ 747006 w 784215"/>
                  <a:gd name="connsiteY5" fmla="*/ 426971 h 1402927"/>
                  <a:gd name="connsiteX6" fmla="*/ 775581 w 784215"/>
                  <a:gd name="connsiteY6" fmla="*/ 566036 h 1402927"/>
                  <a:gd name="connsiteX7" fmla="*/ 783201 w 784215"/>
                  <a:gd name="connsiteY7" fmla="*/ 710816 h 1402927"/>
                  <a:gd name="connsiteX8" fmla="*/ 756531 w 784215"/>
                  <a:gd name="connsiteY8" fmla="*/ 861311 h 1402927"/>
                  <a:gd name="connsiteX9" fmla="*/ 727956 w 784215"/>
                  <a:gd name="connsiteY9" fmla="*/ 966086 h 1402927"/>
                  <a:gd name="connsiteX10" fmla="*/ 672711 w 784215"/>
                  <a:gd name="connsiteY10" fmla="*/ 1082291 h 1402927"/>
                  <a:gd name="connsiteX11" fmla="*/ 600321 w 784215"/>
                  <a:gd name="connsiteY11" fmla="*/ 1183256 h 1402927"/>
                  <a:gd name="connsiteX12" fmla="*/ 499356 w 784215"/>
                  <a:gd name="connsiteY12" fmla="*/ 1284221 h 1402927"/>
                  <a:gd name="connsiteX13" fmla="*/ 371721 w 784215"/>
                  <a:gd name="connsiteY13" fmla="*/ 1362326 h 1402927"/>
                  <a:gd name="connsiteX14" fmla="*/ 230751 w 784215"/>
                  <a:gd name="connsiteY14" fmla="*/ 1398521 h 1402927"/>
                  <a:gd name="connsiteX15" fmla="*/ 122166 w 784215"/>
                  <a:gd name="connsiteY15" fmla="*/ 1400426 h 1402927"/>
                  <a:gd name="connsiteX16" fmla="*/ 246 w 784215"/>
                  <a:gd name="connsiteY16" fmla="*/ 1381376 h 1402927"/>
                  <a:gd name="connsiteX17" fmla="*/ 93591 w 784215"/>
                  <a:gd name="connsiteY17" fmla="*/ 1377566 h 1402927"/>
                  <a:gd name="connsiteX18" fmla="*/ 196461 w 784215"/>
                  <a:gd name="connsiteY18" fmla="*/ 1352801 h 1402927"/>
                  <a:gd name="connsiteX19" fmla="*/ 295521 w 784215"/>
                  <a:gd name="connsiteY19" fmla="*/ 1299461 h 1402927"/>
                  <a:gd name="connsiteX20" fmla="*/ 383151 w 784215"/>
                  <a:gd name="connsiteY20" fmla="*/ 1234691 h 1402927"/>
                  <a:gd name="connsiteX21" fmla="*/ 461256 w 784215"/>
                  <a:gd name="connsiteY21" fmla="*/ 1156586 h 1402927"/>
                  <a:gd name="connsiteX22" fmla="*/ 526026 w 784215"/>
                  <a:gd name="connsiteY22" fmla="*/ 1063241 h 1402927"/>
                  <a:gd name="connsiteX23" fmla="*/ 571746 w 784215"/>
                  <a:gd name="connsiteY23" fmla="*/ 971801 h 1402927"/>
                  <a:gd name="connsiteX24" fmla="*/ 615561 w 784215"/>
                  <a:gd name="connsiteY24" fmla="*/ 844166 h 1402927"/>
                  <a:gd name="connsiteX25" fmla="*/ 638421 w 784215"/>
                  <a:gd name="connsiteY25" fmla="*/ 718436 h 1402927"/>
                  <a:gd name="connsiteX26" fmla="*/ 642231 w 784215"/>
                  <a:gd name="connsiteY26" fmla="*/ 596516 h 1402927"/>
                  <a:gd name="connsiteX27" fmla="*/ 630801 w 784215"/>
                  <a:gd name="connsiteY27" fmla="*/ 487931 h 1402927"/>
                  <a:gd name="connsiteX28" fmla="*/ 598416 w 784215"/>
                  <a:gd name="connsiteY28" fmla="*/ 364106 h 1402927"/>
                  <a:gd name="connsiteX29" fmla="*/ 552696 w 784215"/>
                  <a:gd name="connsiteY29" fmla="*/ 261236 h 1402927"/>
                  <a:gd name="connsiteX30" fmla="*/ 497451 w 784215"/>
                  <a:gd name="connsiteY30" fmla="*/ 177416 h 1402927"/>
                  <a:gd name="connsiteX31" fmla="*/ 430776 w 784215"/>
                  <a:gd name="connsiteY31" fmla="*/ 101216 h 1402927"/>
                  <a:gd name="connsiteX32" fmla="*/ 362196 w 784215"/>
                  <a:gd name="connsiteY32" fmla="*/ 47876 h 1402927"/>
                  <a:gd name="connsiteX33" fmla="*/ 280281 w 784215"/>
                  <a:gd name="connsiteY33" fmla="*/ 251 h 1402927"/>
                  <a:gd name="connsiteX0" fmla="*/ 280281 w 783722"/>
                  <a:gd name="connsiteY0" fmla="*/ 251 h 1402927"/>
                  <a:gd name="connsiteX1" fmla="*/ 415536 w 783722"/>
                  <a:gd name="connsiteY1" fmla="*/ 32636 h 1402927"/>
                  <a:gd name="connsiteX2" fmla="*/ 541266 w 783722"/>
                  <a:gd name="connsiteY2" fmla="*/ 106931 h 1402927"/>
                  <a:gd name="connsiteX3" fmla="*/ 606036 w 783722"/>
                  <a:gd name="connsiteY3" fmla="*/ 171701 h 1402927"/>
                  <a:gd name="connsiteX4" fmla="*/ 684141 w 783722"/>
                  <a:gd name="connsiteY4" fmla="*/ 280286 h 1402927"/>
                  <a:gd name="connsiteX5" fmla="*/ 747006 w 783722"/>
                  <a:gd name="connsiteY5" fmla="*/ 426971 h 1402927"/>
                  <a:gd name="connsiteX6" fmla="*/ 775581 w 783722"/>
                  <a:gd name="connsiteY6" fmla="*/ 566036 h 1402927"/>
                  <a:gd name="connsiteX7" fmla="*/ 783201 w 783722"/>
                  <a:gd name="connsiteY7" fmla="*/ 710816 h 1402927"/>
                  <a:gd name="connsiteX8" fmla="*/ 764151 w 783722"/>
                  <a:gd name="connsiteY8" fmla="*/ 855596 h 1402927"/>
                  <a:gd name="connsiteX9" fmla="*/ 727956 w 783722"/>
                  <a:gd name="connsiteY9" fmla="*/ 966086 h 1402927"/>
                  <a:gd name="connsiteX10" fmla="*/ 672711 w 783722"/>
                  <a:gd name="connsiteY10" fmla="*/ 1082291 h 1402927"/>
                  <a:gd name="connsiteX11" fmla="*/ 600321 w 783722"/>
                  <a:gd name="connsiteY11" fmla="*/ 1183256 h 1402927"/>
                  <a:gd name="connsiteX12" fmla="*/ 499356 w 783722"/>
                  <a:gd name="connsiteY12" fmla="*/ 1284221 h 1402927"/>
                  <a:gd name="connsiteX13" fmla="*/ 371721 w 783722"/>
                  <a:gd name="connsiteY13" fmla="*/ 1362326 h 1402927"/>
                  <a:gd name="connsiteX14" fmla="*/ 230751 w 783722"/>
                  <a:gd name="connsiteY14" fmla="*/ 1398521 h 1402927"/>
                  <a:gd name="connsiteX15" fmla="*/ 122166 w 783722"/>
                  <a:gd name="connsiteY15" fmla="*/ 1400426 h 1402927"/>
                  <a:gd name="connsiteX16" fmla="*/ 246 w 783722"/>
                  <a:gd name="connsiteY16" fmla="*/ 1381376 h 1402927"/>
                  <a:gd name="connsiteX17" fmla="*/ 93591 w 783722"/>
                  <a:gd name="connsiteY17" fmla="*/ 1377566 h 1402927"/>
                  <a:gd name="connsiteX18" fmla="*/ 196461 w 783722"/>
                  <a:gd name="connsiteY18" fmla="*/ 1352801 h 1402927"/>
                  <a:gd name="connsiteX19" fmla="*/ 295521 w 783722"/>
                  <a:gd name="connsiteY19" fmla="*/ 1299461 h 1402927"/>
                  <a:gd name="connsiteX20" fmla="*/ 383151 w 783722"/>
                  <a:gd name="connsiteY20" fmla="*/ 1234691 h 1402927"/>
                  <a:gd name="connsiteX21" fmla="*/ 461256 w 783722"/>
                  <a:gd name="connsiteY21" fmla="*/ 1156586 h 1402927"/>
                  <a:gd name="connsiteX22" fmla="*/ 526026 w 783722"/>
                  <a:gd name="connsiteY22" fmla="*/ 1063241 h 1402927"/>
                  <a:gd name="connsiteX23" fmla="*/ 571746 w 783722"/>
                  <a:gd name="connsiteY23" fmla="*/ 971801 h 1402927"/>
                  <a:gd name="connsiteX24" fmla="*/ 615561 w 783722"/>
                  <a:gd name="connsiteY24" fmla="*/ 844166 h 1402927"/>
                  <a:gd name="connsiteX25" fmla="*/ 638421 w 783722"/>
                  <a:gd name="connsiteY25" fmla="*/ 718436 h 1402927"/>
                  <a:gd name="connsiteX26" fmla="*/ 642231 w 783722"/>
                  <a:gd name="connsiteY26" fmla="*/ 596516 h 1402927"/>
                  <a:gd name="connsiteX27" fmla="*/ 630801 w 783722"/>
                  <a:gd name="connsiteY27" fmla="*/ 487931 h 1402927"/>
                  <a:gd name="connsiteX28" fmla="*/ 598416 w 783722"/>
                  <a:gd name="connsiteY28" fmla="*/ 364106 h 1402927"/>
                  <a:gd name="connsiteX29" fmla="*/ 552696 w 783722"/>
                  <a:gd name="connsiteY29" fmla="*/ 261236 h 1402927"/>
                  <a:gd name="connsiteX30" fmla="*/ 497451 w 783722"/>
                  <a:gd name="connsiteY30" fmla="*/ 177416 h 1402927"/>
                  <a:gd name="connsiteX31" fmla="*/ 430776 w 783722"/>
                  <a:gd name="connsiteY31" fmla="*/ 101216 h 1402927"/>
                  <a:gd name="connsiteX32" fmla="*/ 362196 w 783722"/>
                  <a:gd name="connsiteY32" fmla="*/ 47876 h 1402927"/>
                  <a:gd name="connsiteX33" fmla="*/ 280281 w 783722"/>
                  <a:gd name="connsiteY33" fmla="*/ 251 h 1402927"/>
                  <a:gd name="connsiteX0" fmla="*/ 280281 w 785586"/>
                  <a:gd name="connsiteY0" fmla="*/ 251 h 1402927"/>
                  <a:gd name="connsiteX1" fmla="*/ 415536 w 785586"/>
                  <a:gd name="connsiteY1" fmla="*/ 32636 h 1402927"/>
                  <a:gd name="connsiteX2" fmla="*/ 541266 w 785586"/>
                  <a:gd name="connsiteY2" fmla="*/ 106931 h 1402927"/>
                  <a:gd name="connsiteX3" fmla="*/ 606036 w 785586"/>
                  <a:gd name="connsiteY3" fmla="*/ 171701 h 1402927"/>
                  <a:gd name="connsiteX4" fmla="*/ 684141 w 785586"/>
                  <a:gd name="connsiteY4" fmla="*/ 280286 h 1402927"/>
                  <a:gd name="connsiteX5" fmla="*/ 747006 w 785586"/>
                  <a:gd name="connsiteY5" fmla="*/ 426971 h 1402927"/>
                  <a:gd name="connsiteX6" fmla="*/ 781296 w 785586"/>
                  <a:gd name="connsiteY6" fmla="*/ 566036 h 1402927"/>
                  <a:gd name="connsiteX7" fmla="*/ 783201 w 785586"/>
                  <a:gd name="connsiteY7" fmla="*/ 710816 h 1402927"/>
                  <a:gd name="connsiteX8" fmla="*/ 764151 w 785586"/>
                  <a:gd name="connsiteY8" fmla="*/ 855596 h 1402927"/>
                  <a:gd name="connsiteX9" fmla="*/ 727956 w 785586"/>
                  <a:gd name="connsiteY9" fmla="*/ 966086 h 1402927"/>
                  <a:gd name="connsiteX10" fmla="*/ 672711 w 785586"/>
                  <a:gd name="connsiteY10" fmla="*/ 1082291 h 1402927"/>
                  <a:gd name="connsiteX11" fmla="*/ 600321 w 785586"/>
                  <a:gd name="connsiteY11" fmla="*/ 1183256 h 1402927"/>
                  <a:gd name="connsiteX12" fmla="*/ 499356 w 785586"/>
                  <a:gd name="connsiteY12" fmla="*/ 1284221 h 1402927"/>
                  <a:gd name="connsiteX13" fmla="*/ 371721 w 785586"/>
                  <a:gd name="connsiteY13" fmla="*/ 1362326 h 1402927"/>
                  <a:gd name="connsiteX14" fmla="*/ 230751 w 785586"/>
                  <a:gd name="connsiteY14" fmla="*/ 1398521 h 1402927"/>
                  <a:gd name="connsiteX15" fmla="*/ 122166 w 785586"/>
                  <a:gd name="connsiteY15" fmla="*/ 1400426 h 1402927"/>
                  <a:gd name="connsiteX16" fmla="*/ 246 w 785586"/>
                  <a:gd name="connsiteY16" fmla="*/ 1381376 h 1402927"/>
                  <a:gd name="connsiteX17" fmla="*/ 93591 w 785586"/>
                  <a:gd name="connsiteY17" fmla="*/ 1377566 h 1402927"/>
                  <a:gd name="connsiteX18" fmla="*/ 196461 w 785586"/>
                  <a:gd name="connsiteY18" fmla="*/ 1352801 h 1402927"/>
                  <a:gd name="connsiteX19" fmla="*/ 295521 w 785586"/>
                  <a:gd name="connsiteY19" fmla="*/ 1299461 h 1402927"/>
                  <a:gd name="connsiteX20" fmla="*/ 383151 w 785586"/>
                  <a:gd name="connsiteY20" fmla="*/ 1234691 h 1402927"/>
                  <a:gd name="connsiteX21" fmla="*/ 461256 w 785586"/>
                  <a:gd name="connsiteY21" fmla="*/ 1156586 h 1402927"/>
                  <a:gd name="connsiteX22" fmla="*/ 526026 w 785586"/>
                  <a:gd name="connsiteY22" fmla="*/ 1063241 h 1402927"/>
                  <a:gd name="connsiteX23" fmla="*/ 571746 w 785586"/>
                  <a:gd name="connsiteY23" fmla="*/ 971801 h 1402927"/>
                  <a:gd name="connsiteX24" fmla="*/ 615561 w 785586"/>
                  <a:gd name="connsiteY24" fmla="*/ 844166 h 1402927"/>
                  <a:gd name="connsiteX25" fmla="*/ 638421 w 785586"/>
                  <a:gd name="connsiteY25" fmla="*/ 718436 h 1402927"/>
                  <a:gd name="connsiteX26" fmla="*/ 642231 w 785586"/>
                  <a:gd name="connsiteY26" fmla="*/ 596516 h 1402927"/>
                  <a:gd name="connsiteX27" fmla="*/ 630801 w 785586"/>
                  <a:gd name="connsiteY27" fmla="*/ 487931 h 1402927"/>
                  <a:gd name="connsiteX28" fmla="*/ 598416 w 785586"/>
                  <a:gd name="connsiteY28" fmla="*/ 364106 h 1402927"/>
                  <a:gd name="connsiteX29" fmla="*/ 552696 w 785586"/>
                  <a:gd name="connsiteY29" fmla="*/ 261236 h 1402927"/>
                  <a:gd name="connsiteX30" fmla="*/ 497451 w 785586"/>
                  <a:gd name="connsiteY30" fmla="*/ 177416 h 1402927"/>
                  <a:gd name="connsiteX31" fmla="*/ 430776 w 785586"/>
                  <a:gd name="connsiteY31" fmla="*/ 101216 h 1402927"/>
                  <a:gd name="connsiteX32" fmla="*/ 362196 w 785586"/>
                  <a:gd name="connsiteY32" fmla="*/ 47876 h 1402927"/>
                  <a:gd name="connsiteX33" fmla="*/ 280281 w 785586"/>
                  <a:gd name="connsiteY33" fmla="*/ 251 h 1402927"/>
                  <a:gd name="connsiteX0" fmla="*/ 280281 w 785254"/>
                  <a:gd name="connsiteY0" fmla="*/ 251 h 1402927"/>
                  <a:gd name="connsiteX1" fmla="*/ 415536 w 785254"/>
                  <a:gd name="connsiteY1" fmla="*/ 32636 h 1402927"/>
                  <a:gd name="connsiteX2" fmla="*/ 541266 w 785254"/>
                  <a:gd name="connsiteY2" fmla="*/ 106931 h 1402927"/>
                  <a:gd name="connsiteX3" fmla="*/ 606036 w 785254"/>
                  <a:gd name="connsiteY3" fmla="*/ 171701 h 1402927"/>
                  <a:gd name="connsiteX4" fmla="*/ 684141 w 785254"/>
                  <a:gd name="connsiteY4" fmla="*/ 280286 h 1402927"/>
                  <a:gd name="connsiteX5" fmla="*/ 752721 w 785254"/>
                  <a:gd name="connsiteY5" fmla="*/ 417446 h 1402927"/>
                  <a:gd name="connsiteX6" fmla="*/ 781296 w 785254"/>
                  <a:gd name="connsiteY6" fmla="*/ 566036 h 1402927"/>
                  <a:gd name="connsiteX7" fmla="*/ 783201 w 785254"/>
                  <a:gd name="connsiteY7" fmla="*/ 710816 h 1402927"/>
                  <a:gd name="connsiteX8" fmla="*/ 764151 w 785254"/>
                  <a:gd name="connsiteY8" fmla="*/ 855596 h 1402927"/>
                  <a:gd name="connsiteX9" fmla="*/ 727956 w 785254"/>
                  <a:gd name="connsiteY9" fmla="*/ 966086 h 1402927"/>
                  <a:gd name="connsiteX10" fmla="*/ 672711 w 785254"/>
                  <a:gd name="connsiteY10" fmla="*/ 1082291 h 1402927"/>
                  <a:gd name="connsiteX11" fmla="*/ 600321 w 785254"/>
                  <a:gd name="connsiteY11" fmla="*/ 1183256 h 1402927"/>
                  <a:gd name="connsiteX12" fmla="*/ 499356 w 785254"/>
                  <a:gd name="connsiteY12" fmla="*/ 1284221 h 1402927"/>
                  <a:gd name="connsiteX13" fmla="*/ 371721 w 785254"/>
                  <a:gd name="connsiteY13" fmla="*/ 1362326 h 1402927"/>
                  <a:gd name="connsiteX14" fmla="*/ 230751 w 785254"/>
                  <a:gd name="connsiteY14" fmla="*/ 1398521 h 1402927"/>
                  <a:gd name="connsiteX15" fmla="*/ 122166 w 785254"/>
                  <a:gd name="connsiteY15" fmla="*/ 1400426 h 1402927"/>
                  <a:gd name="connsiteX16" fmla="*/ 246 w 785254"/>
                  <a:gd name="connsiteY16" fmla="*/ 1381376 h 1402927"/>
                  <a:gd name="connsiteX17" fmla="*/ 93591 w 785254"/>
                  <a:gd name="connsiteY17" fmla="*/ 1377566 h 1402927"/>
                  <a:gd name="connsiteX18" fmla="*/ 196461 w 785254"/>
                  <a:gd name="connsiteY18" fmla="*/ 1352801 h 1402927"/>
                  <a:gd name="connsiteX19" fmla="*/ 295521 w 785254"/>
                  <a:gd name="connsiteY19" fmla="*/ 1299461 h 1402927"/>
                  <a:gd name="connsiteX20" fmla="*/ 383151 w 785254"/>
                  <a:gd name="connsiteY20" fmla="*/ 1234691 h 1402927"/>
                  <a:gd name="connsiteX21" fmla="*/ 461256 w 785254"/>
                  <a:gd name="connsiteY21" fmla="*/ 1156586 h 1402927"/>
                  <a:gd name="connsiteX22" fmla="*/ 526026 w 785254"/>
                  <a:gd name="connsiteY22" fmla="*/ 1063241 h 1402927"/>
                  <a:gd name="connsiteX23" fmla="*/ 571746 w 785254"/>
                  <a:gd name="connsiteY23" fmla="*/ 971801 h 1402927"/>
                  <a:gd name="connsiteX24" fmla="*/ 615561 w 785254"/>
                  <a:gd name="connsiteY24" fmla="*/ 844166 h 1402927"/>
                  <a:gd name="connsiteX25" fmla="*/ 638421 w 785254"/>
                  <a:gd name="connsiteY25" fmla="*/ 718436 h 1402927"/>
                  <a:gd name="connsiteX26" fmla="*/ 642231 w 785254"/>
                  <a:gd name="connsiteY26" fmla="*/ 596516 h 1402927"/>
                  <a:gd name="connsiteX27" fmla="*/ 630801 w 785254"/>
                  <a:gd name="connsiteY27" fmla="*/ 487931 h 1402927"/>
                  <a:gd name="connsiteX28" fmla="*/ 598416 w 785254"/>
                  <a:gd name="connsiteY28" fmla="*/ 364106 h 1402927"/>
                  <a:gd name="connsiteX29" fmla="*/ 552696 w 785254"/>
                  <a:gd name="connsiteY29" fmla="*/ 261236 h 1402927"/>
                  <a:gd name="connsiteX30" fmla="*/ 497451 w 785254"/>
                  <a:gd name="connsiteY30" fmla="*/ 177416 h 1402927"/>
                  <a:gd name="connsiteX31" fmla="*/ 430776 w 785254"/>
                  <a:gd name="connsiteY31" fmla="*/ 101216 h 1402927"/>
                  <a:gd name="connsiteX32" fmla="*/ 362196 w 785254"/>
                  <a:gd name="connsiteY32" fmla="*/ 47876 h 1402927"/>
                  <a:gd name="connsiteX33" fmla="*/ 280281 w 785254"/>
                  <a:gd name="connsiteY33" fmla="*/ 251 h 1402927"/>
                  <a:gd name="connsiteX0" fmla="*/ 280281 w 785254"/>
                  <a:gd name="connsiteY0" fmla="*/ 251 h 1402927"/>
                  <a:gd name="connsiteX1" fmla="*/ 415536 w 785254"/>
                  <a:gd name="connsiteY1" fmla="*/ 32636 h 1402927"/>
                  <a:gd name="connsiteX2" fmla="*/ 541266 w 785254"/>
                  <a:gd name="connsiteY2" fmla="*/ 106931 h 1402927"/>
                  <a:gd name="connsiteX3" fmla="*/ 606036 w 785254"/>
                  <a:gd name="connsiteY3" fmla="*/ 171701 h 1402927"/>
                  <a:gd name="connsiteX4" fmla="*/ 686046 w 785254"/>
                  <a:gd name="connsiteY4" fmla="*/ 268856 h 1402927"/>
                  <a:gd name="connsiteX5" fmla="*/ 752721 w 785254"/>
                  <a:gd name="connsiteY5" fmla="*/ 417446 h 1402927"/>
                  <a:gd name="connsiteX6" fmla="*/ 781296 w 785254"/>
                  <a:gd name="connsiteY6" fmla="*/ 566036 h 1402927"/>
                  <a:gd name="connsiteX7" fmla="*/ 783201 w 785254"/>
                  <a:gd name="connsiteY7" fmla="*/ 710816 h 1402927"/>
                  <a:gd name="connsiteX8" fmla="*/ 764151 w 785254"/>
                  <a:gd name="connsiteY8" fmla="*/ 855596 h 1402927"/>
                  <a:gd name="connsiteX9" fmla="*/ 727956 w 785254"/>
                  <a:gd name="connsiteY9" fmla="*/ 966086 h 1402927"/>
                  <a:gd name="connsiteX10" fmla="*/ 672711 w 785254"/>
                  <a:gd name="connsiteY10" fmla="*/ 1082291 h 1402927"/>
                  <a:gd name="connsiteX11" fmla="*/ 600321 w 785254"/>
                  <a:gd name="connsiteY11" fmla="*/ 1183256 h 1402927"/>
                  <a:gd name="connsiteX12" fmla="*/ 499356 w 785254"/>
                  <a:gd name="connsiteY12" fmla="*/ 1284221 h 1402927"/>
                  <a:gd name="connsiteX13" fmla="*/ 371721 w 785254"/>
                  <a:gd name="connsiteY13" fmla="*/ 1362326 h 1402927"/>
                  <a:gd name="connsiteX14" fmla="*/ 230751 w 785254"/>
                  <a:gd name="connsiteY14" fmla="*/ 1398521 h 1402927"/>
                  <a:gd name="connsiteX15" fmla="*/ 122166 w 785254"/>
                  <a:gd name="connsiteY15" fmla="*/ 1400426 h 1402927"/>
                  <a:gd name="connsiteX16" fmla="*/ 246 w 785254"/>
                  <a:gd name="connsiteY16" fmla="*/ 1381376 h 1402927"/>
                  <a:gd name="connsiteX17" fmla="*/ 93591 w 785254"/>
                  <a:gd name="connsiteY17" fmla="*/ 1377566 h 1402927"/>
                  <a:gd name="connsiteX18" fmla="*/ 196461 w 785254"/>
                  <a:gd name="connsiteY18" fmla="*/ 1352801 h 1402927"/>
                  <a:gd name="connsiteX19" fmla="*/ 295521 w 785254"/>
                  <a:gd name="connsiteY19" fmla="*/ 1299461 h 1402927"/>
                  <a:gd name="connsiteX20" fmla="*/ 383151 w 785254"/>
                  <a:gd name="connsiteY20" fmla="*/ 1234691 h 1402927"/>
                  <a:gd name="connsiteX21" fmla="*/ 461256 w 785254"/>
                  <a:gd name="connsiteY21" fmla="*/ 1156586 h 1402927"/>
                  <a:gd name="connsiteX22" fmla="*/ 526026 w 785254"/>
                  <a:gd name="connsiteY22" fmla="*/ 1063241 h 1402927"/>
                  <a:gd name="connsiteX23" fmla="*/ 571746 w 785254"/>
                  <a:gd name="connsiteY23" fmla="*/ 971801 h 1402927"/>
                  <a:gd name="connsiteX24" fmla="*/ 615561 w 785254"/>
                  <a:gd name="connsiteY24" fmla="*/ 844166 h 1402927"/>
                  <a:gd name="connsiteX25" fmla="*/ 638421 w 785254"/>
                  <a:gd name="connsiteY25" fmla="*/ 718436 h 1402927"/>
                  <a:gd name="connsiteX26" fmla="*/ 642231 w 785254"/>
                  <a:gd name="connsiteY26" fmla="*/ 596516 h 1402927"/>
                  <a:gd name="connsiteX27" fmla="*/ 630801 w 785254"/>
                  <a:gd name="connsiteY27" fmla="*/ 487931 h 1402927"/>
                  <a:gd name="connsiteX28" fmla="*/ 598416 w 785254"/>
                  <a:gd name="connsiteY28" fmla="*/ 364106 h 1402927"/>
                  <a:gd name="connsiteX29" fmla="*/ 552696 w 785254"/>
                  <a:gd name="connsiteY29" fmla="*/ 261236 h 1402927"/>
                  <a:gd name="connsiteX30" fmla="*/ 497451 w 785254"/>
                  <a:gd name="connsiteY30" fmla="*/ 177416 h 1402927"/>
                  <a:gd name="connsiteX31" fmla="*/ 430776 w 785254"/>
                  <a:gd name="connsiteY31" fmla="*/ 101216 h 1402927"/>
                  <a:gd name="connsiteX32" fmla="*/ 362196 w 785254"/>
                  <a:gd name="connsiteY32" fmla="*/ 47876 h 1402927"/>
                  <a:gd name="connsiteX33" fmla="*/ 280281 w 785254"/>
                  <a:gd name="connsiteY33" fmla="*/ 251 h 1402927"/>
                  <a:gd name="connsiteX0" fmla="*/ 280281 w 785254"/>
                  <a:gd name="connsiteY0" fmla="*/ 251 h 1402927"/>
                  <a:gd name="connsiteX1" fmla="*/ 415536 w 785254"/>
                  <a:gd name="connsiteY1" fmla="*/ 32636 h 1402927"/>
                  <a:gd name="connsiteX2" fmla="*/ 541266 w 785254"/>
                  <a:gd name="connsiteY2" fmla="*/ 106931 h 1402927"/>
                  <a:gd name="connsiteX3" fmla="*/ 606036 w 785254"/>
                  <a:gd name="connsiteY3" fmla="*/ 165986 h 1402927"/>
                  <a:gd name="connsiteX4" fmla="*/ 686046 w 785254"/>
                  <a:gd name="connsiteY4" fmla="*/ 268856 h 1402927"/>
                  <a:gd name="connsiteX5" fmla="*/ 752721 w 785254"/>
                  <a:gd name="connsiteY5" fmla="*/ 417446 h 1402927"/>
                  <a:gd name="connsiteX6" fmla="*/ 781296 w 785254"/>
                  <a:gd name="connsiteY6" fmla="*/ 566036 h 1402927"/>
                  <a:gd name="connsiteX7" fmla="*/ 783201 w 785254"/>
                  <a:gd name="connsiteY7" fmla="*/ 710816 h 1402927"/>
                  <a:gd name="connsiteX8" fmla="*/ 764151 w 785254"/>
                  <a:gd name="connsiteY8" fmla="*/ 855596 h 1402927"/>
                  <a:gd name="connsiteX9" fmla="*/ 727956 w 785254"/>
                  <a:gd name="connsiteY9" fmla="*/ 966086 h 1402927"/>
                  <a:gd name="connsiteX10" fmla="*/ 672711 w 785254"/>
                  <a:gd name="connsiteY10" fmla="*/ 1082291 h 1402927"/>
                  <a:gd name="connsiteX11" fmla="*/ 600321 w 785254"/>
                  <a:gd name="connsiteY11" fmla="*/ 1183256 h 1402927"/>
                  <a:gd name="connsiteX12" fmla="*/ 499356 w 785254"/>
                  <a:gd name="connsiteY12" fmla="*/ 1284221 h 1402927"/>
                  <a:gd name="connsiteX13" fmla="*/ 371721 w 785254"/>
                  <a:gd name="connsiteY13" fmla="*/ 1362326 h 1402927"/>
                  <a:gd name="connsiteX14" fmla="*/ 230751 w 785254"/>
                  <a:gd name="connsiteY14" fmla="*/ 1398521 h 1402927"/>
                  <a:gd name="connsiteX15" fmla="*/ 122166 w 785254"/>
                  <a:gd name="connsiteY15" fmla="*/ 1400426 h 1402927"/>
                  <a:gd name="connsiteX16" fmla="*/ 246 w 785254"/>
                  <a:gd name="connsiteY16" fmla="*/ 1381376 h 1402927"/>
                  <a:gd name="connsiteX17" fmla="*/ 93591 w 785254"/>
                  <a:gd name="connsiteY17" fmla="*/ 1377566 h 1402927"/>
                  <a:gd name="connsiteX18" fmla="*/ 196461 w 785254"/>
                  <a:gd name="connsiteY18" fmla="*/ 1352801 h 1402927"/>
                  <a:gd name="connsiteX19" fmla="*/ 295521 w 785254"/>
                  <a:gd name="connsiteY19" fmla="*/ 1299461 h 1402927"/>
                  <a:gd name="connsiteX20" fmla="*/ 383151 w 785254"/>
                  <a:gd name="connsiteY20" fmla="*/ 1234691 h 1402927"/>
                  <a:gd name="connsiteX21" fmla="*/ 461256 w 785254"/>
                  <a:gd name="connsiteY21" fmla="*/ 1156586 h 1402927"/>
                  <a:gd name="connsiteX22" fmla="*/ 526026 w 785254"/>
                  <a:gd name="connsiteY22" fmla="*/ 1063241 h 1402927"/>
                  <a:gd name="connsiteX23" fmla="*/ 571746 w 785254"/>
                  <a:gd name="connsiteY23" fmla="*/ 971801 h 1402927"/>
                  <a:gd name="connsiteX24" fmla="*/ 615561 w 785254"/>
                  <a:gd name="connsiteY24" fmla="*/ 844166 h 1402927"/>
                  <a:gd name="connsiteX25" fmla="*/ 638421 w 785254"/>
                  <a:gd name="connsiteY25" fmla="*/ 718436 h 1402927"/>
                  <a:gd name="connsiteX26" fmla="*/ 642231 w 785254"/>
                  <a:gd name="connsiteY26" fmla="*/ 596516 h 1402927"/>
                  <a:gd name="connsiteX27" fmla="*/ 630801 w 785254"/>
                  <a:gd name="connsiteY27" fmla="*/ 487931 h 1402927"/>
                  <a:gd name="connsiteX28" fmla="*/ 598416 w 785254"/>
                  <a:gd name="connsiteY28" fmla="*/ 364106 h 1402927"/>
                  <a:gd name="connsiteX29" fmla="*/ 552696 w 785254"/>
                  <a:gd name="connsiteY29" fmla="*/ 261236 h 1402927"/>
                  <a:gd name="connsiteX30" fmla="*/ 497451 w 785254"/>
                  <a:gd name="connsiteY30" fmla="*/ 177416 h 1402927"/>
                  <a:gd name="connsiteX31" fmla="*/ 430776 w 785254"/>
                  <a:gd name="connsiteY31" fmla="*/ 101216 h 1402927"/>
                  <a:gd name="connsiteX32" fmla="*/ 362196 w 785254"/>
                  <a:gd name="connsiteY32" fmla="*/ 47876 h 1402927"/>
                  <a:gd name="connsiteX33" fmla="*/ 280281 w 785254"/>
                  <a:gd name="connsiteY33" fmla="*/ 251 h 1402927"/>
                  <a:gd name="connsiteX0" fmla="*/ 280281 w 785254"/>
                  <a:gd name="connsiteY0" fmla="*/ 240 h 1402916"/>
                  <a:gd name="connsiteX1" fmla="*/ 415536 w 785254"/>
                  <a:gd name="connsiteY1" fmla="*/ 32625 h 1402916"/>
                  <a:gd name="connsiteX2" fmla="*/ 539361 w 785254"/>
                  <a:gd name="connsiteY2" fmla="*/ 101205 h 1402916"/>
                  <a:gd name="connsiteX3" fmla="*/ 606036 w 785254"/>
                  <a:gd name="connsiteY3" fmla="*/ 165975 h 1402916"/>
                  <a:gd name="connsiteX4" fmla="*/ 686046 w 785254"/>
                  <a:gd name="connsiteY4" fmla="*/ 268845 h 1402916"/>
                  <a:gd name="connsiteX5" fmla="*/ 752721 w 785254"/>
                  <a:gd name="connsiteY5" fmla="*/ 417435 h 1402916"/>
                  <a:gd name="connsiteX6" fmla="*/ 781296 w 785254"/>
                  <a:gd name="connsiteY6" fmla="*/ 566025 h 1402916"/>
                  <a:gd name="connsiteX7" fmla="*/ 783201 w 785254"/>
                  <a:gd name="connsiteY7" fmla="*/ 710805 h 1402916"/>
                  <a:gd name="connsiteX8" fmla="*/ 764151 w 785254"/>
                  <a:gd name="connsiteY8" fmla="*/ 855585 h 1402916"/>
                  <a:gd name="connsiteX9" fmla="*/ 727956 w 785254"/>
                  <a:gd name="connsiteY9" fmla="*/ 966075 h 1402916"/>
                  <a:gd name="connsiteX10" fmla="*/ 672711 w 785254"/>
                  <a:gd name="connsiteY10" fmla="*/ 1082280 h 1402916"/>
                  <a:gd name="connsiteX11" fmla="*/ 600321 w 785254"/>
                  <a:gd name="connsiteY11" fmla="*/ 1183245 h 1402916"/>
                  <a:gd name="connsiteX12" fmla="*/ 499356 w 785254"/>
                  <a:gd name="connsiteY12" fmla="*/ 1284210 h 1402916"/>
                  <a:gd name="connsiteX13" fmla="*/ 371721 w 785254"/>
                  <a:gd name="connsiteY13" fmla="*/ 1362315 h 1402916"/>
                  <a:gd name="connsiteX14" fmla="*/ 230751 w 785254"/>
                  <a:gd name="connsiteY14" fmla="*/ 1398510 h 1402916"/>
                  <a:gd name="connsiteX15" fmla="*/ 122166 w 785254"/>
                  <a:gd name="connsiteY15" fmla="*/ 1400415 h 1402916"/>
                  <a:gd name="connsiteX16" fmla="*/ 246 w 785254"/>
                  <a:gd name="connsiteY16" fmla="*/ 1381365 h 1402916"/>
                  <a:gd name="connsiteX17" fmla="*/ 93591 w 785254"/>
                  <a:gd name="connsiteY17" fmla="*/ 1377555 h 1402916"/>
                  <a:gd name="connsiteX18" fmla="*/ 196461 w 785254"/>
                  <a:gd name="connsiteY18" fmla="*/ 1352790 h 1402916"/>
                  <a:gd name="connsiteX19" fmla="*/ 295521 w 785254"/>
                  <a:gd name="connsiteY19" fmla="*/ 1299450 h 1402916"/>
                  <a:gd name="connsiteX20" fmla="*/ 383151 w 785254"/>
                  <a:gd name="connsiteY20" fmla="*/ 1234680 h 1402916"/>
                  <a:gd name="connsiteX21" fmla="*/ 461256 w 785254"/>
                  <a:gd name="connsiteY21" fmla="*/ 1156575 h 1402916"/>
                  <a:gd name="connsiteX22" fmla="*/ 526026 w 785254"/>
                  <a:gd name="connsiteY22" fmla="*/ 1063230 h 1402916"/>
                  <a:gd name="connsiteX23" fmla="*/ 571746 w 785254"/>
                  <a:gd name="connsiteY23" fmla="*/ 971790 h 1402916"/>
                  <a:gd name="connsiteX24" fmla="*/ 615561 w 785254"/>
                  <a:gd name="connsiteY24" fmla="*/ 844155 h 1402916"/>
                  <a:gd name="connsiteX25" fmla="*/ 638421 w 785254"/>
                  <a:gd name="connsiteY25" fmla="*/ 718425 h 1402916"/>
                  <a:gd name="connsiteX26" fmla="*/ 642231 w 785254"/>
                  <a:gd name="connsiteY26" fmla="*/ 596505 h 1402916"/>
                  <a:gd name="connsiteX27" fmla="*/ 630801 w 785254"/>
                  <a:gd name="connsiteY27" fmla="*/ 487920 h 1402916"/>
                  <a:gd name="connsiteX28" fmla="*/ 598416 w 785254"/>
                  <a:gd name="connsiteY28" fmla="*/ 364095 h 1402916"/>
                  <a:gd name="connsiteX29" fmla="*/ 552696 w 785254"/>
                  <a:gd name="connsiteY29" fmla="*/ 261225 h 1402916"/>
                  <a:gd name="connsiteX30" fmla="*/ 497451 w 785254"/>
                  <a:gd name="connsiteY30" fmla="*/ 177405 h 1402916"/>
                  <a:gd name="connsiteX31" fmla="*/ 430776 w 785254"/>
                  <a:gd name="connsiteY31" fmla="*/ 101205 h 1402916"/>
                  <a:gd name="connsiteX32" fmla="*/ 362196 w 785254"/>
                  <a:gd name="connsiteY32" fmla="*/ 47865 h 1402916"/>
                  <a:gd name="connsiteX33" fmla="*/ 280281 w 785254"/>
                  <a:gd name="connsiteY33" fmla="*/ 240 h 1402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85254" h="1402916">
                    <a:moveTo>
                      <a:pt x="280281" y="240"/>
                    </a:moveTo>
                    <a:cubicBezTo>
                      <a:pt x="289171" y="-2300"/>
                      <a:pt x="372356" y="15798"/>
                      <a:pt x="415536" y="32625"/>
                    </a:cubicBezTo>
                    <a:cubicBezTo>
                      <a:pt x="458716" y="49452"/>
                      <a:pt x="507611" y="78980"/>
                      <a:pt x="539361" y="101205"/>
                    </a:cubicBezTo>
                    <a:cubicBezTo>
                      <a:pt x="571111" y="123430"/>
                      <a:pt x="581588" y="138035"/>
                      <a:pt x="606036" y="165975"/>
                    </a:cubicBezTo>
                    <a:cubicBezTo>
                      <a:pt x="630484" y="193915"/>
                      <a:pt x="661599" y="226935"/>
                      <a:pt x="686046" y="268845"/>
                    </a:cubicBezTo>
                    <a:cubicBezTo>
                      <a:pt x="710493" y="310755"/>
                      <a:pt x="736846" y="367905"/>
                      <a:pt x="752721" y="417435"/>
                    </a:cubicBezTo>
                    <a:cubicBezTo>
                      <a:pt x="768596" y="466965"/>
                      <a:pt x="776216" y="517130"/>
                      <a:pt x="781296" y="566025"/>
                    </a:cubicBezTo>
                    <a:cubicBezTo>
                      <a:pt x="786376" y="614920"/>
                      <a:pt x="786058" y="662545"/>
                      <a:pt x="783201" y="710805"/>
                    </a:cubicBezTo>
                    <a:cubicBezTo>
                      <a:pt x="780344" y="759065"/>
                      <a:pt x="773358" y="813040"/>
                      <a:pt x="764151" y="855585"/>
                    </a:cubicBezTo>
                    <a:cubicBezTo>
                      <a:pt x="754944" y="898130"/>
                      <a:pt x="743196" y="928293"/>
                      <a:pt x="727956" y="966075"/>
                    </a:cubicBezTo>
                    <a:cubicBezTo>
                      <a:pt x="712716" y="1003857"/>
                      <a:pt x="693983" y="1046085"/>
                      <a:pt x="672711" y="1082280"/>
                    </a:cubicBezTo>
                    <a:cubicBezTo>
                      <a:pt x="651439" y="1118475"/>
                      <a:pt x="629213" y="1149590"/>
                      <a:pt x="600321" y="1183245"/>
                    </a:cubicBezTo>
                    <a:cubicBezTo>
                      <a:pt x="571429" y="1216900"/>
                      <a:pt x="537456" y="1254365"/>
                      <a:pt x="499356" y="1284210"/>
                    </a:cubicBezTo>
                    <a:cubicBezTo>
                      <a:pt x="461256" y="1314055"/>
                      <a:pt x="416488" y="1343265"/>
                      <a:pt x="371721" y="1362315"/>
                    </a:cubicBezTo>
                    <a:cubicBezTo>
                      <a:pt x="326954" y="1381365"/>
                      <a:pt x="272343" y="1392160"/>
                      <a:pt x="230751" y="1398510"/>
                    </a:cubicBezTo>
                    <a:cubicBezTo>
                      <a:pt x="189159" y="1404860"/>
                      <a:pt x="160584" y="1403273"/>
                      <a:pt x="122166" y="1400415"/>
                    </a:cubicBezTo>
                    <a:cubicBezTo>
                      <a:pt x="83749" y="1397558"/>
                      <a:pt x="5009" y="1385175"/>
                      <a:pt x="246" y="1381365"/>
                    </a:cubicBezTo>
                    <a:cubicBezTo>
                      <a:pt x="-4517" y="1377555"/>
                      <a:pt x="60888" y="1382318"/>
                      <a:pt x="93591" y="1377555"/>
                    </a:cubicBezTo>
                    <a:cubicBezTo>
                      <a:pt x="126294" y="1372792"/>
                      <a:pt x="162806" y="1365807"/>
                      <a:pt x="196461" y="1352790"/>
                    </a:cubicBezTo>
                    <a:cubicBezTo>
                      <a:pt x="230116" y="1339773"/>
                      <a:pt x="264406" y="1319135"/>
                      <a:pt x="295521" y="1299450"/>
                    </a:cubicBezTo>
                    <a:cubicBezTo>
                      <a:pt x="326636" y="1279765"/>
                      <a:pt x="355529" y="1258493"/>
                      <a:pt x="383151" y="1234680"/>
                    </a:cubicBezTo>
                    <a:cubicBezTo>
                      <a:pt x="410774" y="1210868"/>
                      <a:pt x="437444" y="1185150"/>
                      <a:pt x="461256" y="1156575"/>
                    </a:cubicBezTo>
                    <a:cubicBezTo>
                      <a:pt x="485068" y="1128000"/>
                      <a:pt x="507611" y="1094027"/>
                      <a:pt x="526026" y="1063230"/>
                    </a:cubicBezTo>
                    <a:cubicBezTo>
                      <a:pt x="544441" y="1032433"/>
                      <a:pt x="556824" y="1008303"/>
                      <a:pt x="571746" y="971790"/>
                    </a:cubicBezTo>
                    <a:cubicBezTo>
                      <a:pt x="586669" y="935278"/>
                      <a:pt x="604449" y="886382"/>
                      <a:pt x="615561" y="844155"/>
                    </a:cubicBezTo>
                    <a:cubicBezTo>
                      <a:pt x="626673" y="801928"/>
                      <a:pt x="633976" y="759700"/>
                      <a:pt x="638421" y="718425"/>
                    </a:cubicBezTo>
                    <a:cubicBezTo>
                      <a:pt x="642866" y="677150"/>
                      <a:pt x="643501" y="634922"/>
                      <a:pt x="642231" y="596505"/>
                    </a:cubicBezTo>
                    <a:cubicBezTo>
                      <a:pt x="640961" y="558088"/>
                      <a:pt x="638104" y="526655"/>
                      <a:pt x="630801" y="487920"/>
                    </a:cubicBezTo>
                    <a:cubicBezTo>
                      <a:pt x="623499" y="449185"/>
                      <a:pt x="611433" y="401877"/>
                      <a:pt x="598416" y="364095"/>
                    </a:cubicBezTo>
                    <a:cubicBezTo>
                      <a:pt x="585399" y="326313"/>
                      <a:pt x="569523" y="292340"/>
                      <a:pt x="552696" y="261225"/>
                    </a:cubicBezTo>
                    <a:cubicBezTo>
                      <a:pt x="535869" y="230110"/>
                      <a:pt x="517771" y="204075"/>
                      <a:pt x="497451" y="177405"/>
                    </a:cubicBezTo>
                    <a:cubicBezTo>
                      <a:pt x="477131" y="150735"/>
                      <a:pt x="453636" y="121842"/>
                      <a:pt x="430776" y="101205"/>
                    </a:cubicBezTo>
                    <a:cubicBezTo>
                      <a:pt x="407916" y="80568"/>
                      <a:pt x="387278" y="64692"/>
                      <a:pt x="362196" y="47865"/>
                    </a:cubicBezTo>
                    <a:cubicBezTo>
                      <a:pt x="337114" y="31038"/>
                      <a:pt x="271391" y="2780"/>
                      <a:pt x="280281" y="24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4000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6" name="Freihandform 272">
                <a:extLst>
                  <a:ext uri="{FF2B5EF4-FFF2-40B4-BE49-F238E27FC236}">
                    <a16:creationId xmlns:a16="http://schemas.microsoft.com/office/drawing/2014/main" id="{610D8538-08CC-BA11-6564-549D84B53211}"/>
                  </a:ext>
                </a:extLst>
              </p:cNvPr>
              <p:cNvSpPr/>
              <p:nvPr/>
            </p:nvSpPr>
            <p:spPr>
              <a:xfrm rot="10800000">
                <a:off x="6802717" y="4272882"/>
                <a:ext cx="648970" cy="1159435"/>
              </a:xfrm>
              <a:custGeom>
                <a:avLst/>
                <a:gdLst>
                  <a:gd name="connsiteX0" fmla="*/ 280105 w 784039"/>
                  <a:gd name="connsiteY0" fmla="*/ 41 h 1400574"/>
                  <a:gd name="connsiteX1" fmla="*/ 415360 w 784039"/>
                  <a:gd name="connsiteY1" fmla="*/ 32426 h 1400574"/>
                  <a:gd name="connsiteX2" fmla="*/ 541090 w 784039"/>
                  <a:gd name="connsiteY2" fmla="*/ 106721 h 1400574"/>
                  <a:gd name="connsiteX3" fmla="*/ 605860 w 784039"/>
                  <a:gd name="connsiteY3" fmla="*/ 171491 h 1400574"/>
                  <a:gd name="connsiteX4" fmla="*/ 683965 w 784039"/>
                  <a:gd name="connsiteY4" fmla="*/ 280076 h 1400574"/>
                  <a:gd name="connsiteX5" fmla="*/ 746830 w 784039"/>
                  <a:gd name="connsiteY5" fmla="*/ 426761 h 1400574"/>
                  <a:gd name="connsiteX6" fmla="*/ 775405 w 784039"/>
                  <a:gd name="connsiteY6" fmla="*/ 565826 h 1400574"/>
                  <a:gd name="connsiteX7" fmla="*/ 783025 w 784039"/>
                  <a:gd name="connsiteY7" fmla="*/ 710606 h 1400574"/>
                  <a:gd name="connsiteX8" fmla="*/ 756355 w 784039"/>
                  <a:gd name="connsiteY8" fmla="*/ 861101 h 1400574"/>
                  <a:gd name="connsiteX9" fmla="*/ 722065 w 784039"/>
                  <a:gd name="connsiteY9" fmla="*/ 975401 h 1400574"/>
                  <a:gd name="connsiteX10" fmla="*/ 663010 w 784039"/>
                  <a:gd name="connsiteY10" fmla="*/ 1089701 h 1400574"/>
                  <a:gd name="connsiteX11" fmla="*/ 596335 w 784039"/>
                  <a:gd name="connsiteY11" fmla="*/ 1183046 h 1400574"/>
                  <a:gd name="connsiteX12" fmla="*/ 491560 w 784039"/>
                  <a:gd name="connsiteY12" fmla="*/ 1285916 h 1400574"/>
                  <a:gd name="connsiteX13" fmla="*/ 360115 w 784039"/>
                  <a:gd name="connsiteY13" fmla="*/ 1362116 h 1400574"/>
                  <a:gd name="connsiteX14" fmla="*/ 211525 w 784039"/>
                  <a:gd name="connsiteY14" fmla="*/ 1396406 h 1400574"/>
                  <a:gd name="connsiteX15" fmla="*/ 112465 w 784039"/>
                  <a:gd name="connsiteY15" fmla="*/ 1398311 h 1400574"/>
                  <a:gd name="connsiteX16" fmla="*/ 70 w 784039"/>
                  <a:gd name="connsiteY16" fmla="*/ 1381166 h 1400574"/>
                  <a:gd name="connsiteX17" fmla="*/ 97225 w 784039"/>
                  <a:gd name="connsiteY17" fmla="*/ 1381166 h 1400574"/>
                  <a:gd name="connsiteX18" fmla="*/ 196285 w 784039"/>
                  <a:gd name="connsiteY18" fmla="*/ 1352591 h 1400574"/>
                  <a:gd name="connsiteX19" fmla="*/ 301060 w 784039"/>
                  <a:gd name="connsiteY19" fmla="*/ 1301156 h 1400574"/>
                  <a:gd name="connsiteX20" fmla="*/ 394405 w 784039"/>
                  <a:gd name="connsiteY20" fmla="*/ 1232576 h 1400574"/>
                  <a:gd name="connsiteX21" fmla="*/ 466795 w 784039"/>
                  <a:gd name="connsiteY21" fmla="*/ 1152566 h 1400574"/>
                  <a:gd name="connsiteX22" fmla="*/ 535375 w 784039"/>
                  <a:gd name="connsiteY22" fmla="*/ 1053506 h 1400574"/>
                  <a:gd name="connsiteX23" fmla="*/ 581095 w 784039"/>
                  <a:gd name="connsiteY23" fmla="*/ 962066 h 1400574"/>
                  <a:gd name="connsiteX24" fmla="*/ 623005 w 784039"/>
                  <a:gd name="connsiteY24" fmla="*/ 838241 h 1400574"/>
                  <a:gd name="connsiteX25" fmla="*/ 643960 w 784039"/>
                  <a:gd name="connsiteY25" fmla="*/ 714416 h 1400574"/>
                  <a:gd name="connsiteX26" fmla="*/ 645865 w 784039"/>
                  <a:gd name="connsiteY26" fmla="*/ 579161 h 1400574"/>
                  <a:gd name="connsiteX27" fmla="*/ 632530 w 784039"/>
                  <a:gd name="connsiteY27" fmla="*/ 472481 h 1400574"/>
                  <a:gd name="connsiteX28" fmla="*/ 600145 w 784039"/>
                  <a:gd name="connsiteY28" fmla="*/ 354371 h 1400574"/>
                  <a:gd name="connsiteX29" fmla="*/ 554425 w 784039"/>
                  <a:gd name="connsiteY29" fmla="*/ 249596 h 1400574"/>
                  <a:gd name="connsiteX30" fmla="*/ 497275 w 784039"/>
                  <a:gd name="connsiteY30" fmla="*/ 161966 h 1400574"/>
                  <a:gd name="connsiteX31" fmla="*/ 430600 w 784039"/>
                  <a:gd name="connsiteY31" fmla="*/ 87671 h 1400574"/>
                  <a:gd name="connsiteX32" fmla="*/ 360115 w 784039"/>
                  <a:gd name="connsiteY32" fmla="*/ 38141 h 1400574"/>
                  <a:gd name="connsiteX33" fmla="*/ 280105 w 784039"/>
                  <a:gd name="connsiteY33" fmla="*/ 41 h 1400574"/>
                  <a:gd name="connsiteX0" fmla="*/ 280105 w 784039"/>
                  <a:gd name="connsiteY0" fmla="*/ 251 h 1400784"/>
                  <a:gd name="connsiteX1" fmla="*/ 415360 w 784039"/>
                  <a:gd name="connsiteY1" fmla="*/ 32636 h 1400784"/>
                  <a:gd name="connsiteX2" fmla="*/ 541090 w 784039"/>
                  <a:gd name="connsiteY2" fmla="*/ 106931 h 1400784"/>
                  <a:gd name="connsiteX3" fmla="*/ 605860 w 784039"/>
                  <a:gd name="connsiteY3" fmla="*/ 171701 h 1400784"/>
                  <a:gd name="connsiteX4" fmla="*/ 683965 w 784039"/>
                  <a:gd name="connsiteY4" fmla="*/ 280286 h 1400784"/>
                  <a:gd name="connsiteX5" fmla="*/ 746830 w 784039"/>
                  <a:gd name="connsiteY5" fmla="*/ 426971 h 1400784"/>
                  <a:gd name="connsiteX6" fmla="*/ 775405 w 784039"/>
                  <a:gd name="connsiteY6" fmla="*/ 566036 h 1400784"/>
                  <a:gd name="connsiteX7" fmla="*/ 783025 w 784039"/>
                  <a:gd name="connsiteY7" fmla="*/ 710816 h 1400784"/>
                  <a:gd name="connsiteX8" fmla="*/ 756355 w 784039"/>
                  <a:gd name="connsiteY8" fmla="*/ 861311 h 1400784"/>
                  <a:gd name="connsiteX9" fmla="*/ 722065 w 784039"/>
                  <a:gd name="connsiteY9" fmla="*/ 975611 h 1400784"/>
                  <a:gd name="connsiteX10" fmla="*/ 663010 w 784039"/>
                  <a:gd name="connsiteY10" fmla="*/ 1089911 h 1400784"/>
                  <a:gd name="connsiteX11" fmla="*/ 596335 w 784039"/>
                  <a:gd name="connsiteY11" fmla="*/ 1183256 h 1400784"/>
                  <a:gd name="connsiteX12" fmla="*/ 491560 w 784039"/>
                  <a:gd name="connsiteY12" fmla="*/ 1286126 h 1400784"/>
                  <a:gd name="connsiteX13" fmla="*/ 360115 w 784039"/>
                  <a:gd name="connsiteY13" fmla="*/ 1362326 h 1400784"/>
                  <a:gd name="connsiteX14" fmla="*/ 211525 w 784039"/>
                  <a:gd name="connsiteY14" fmla="*/ 1396616 h 1400784"/>
                  <a:gd name="connsiteX15" fmla="*/ 112465 w 784039"/>
                  <a:gd name="connsiteY15" fmla="*/ 1398521 h 1400784"/>
                  <a:gd name="connsiteX16" fmla="*/ 70 w 784039"/>
                  <a:gd name="connsiteY16" fmla="*/ 1381376 h 1400784"/>
                  <a:gd name="connsiteX17" fmla="*/ 97225 w 784039"/>
                  <a:gd name="connsiteY17" fmla="*/ 1381376 h 1400784"/>
                  <a:gd name="connsiteX18" fmla="*/ 196285 w 784039"/>
                  <a:gd name="connsiteY18" fmla="*/ 1352801 h 1400784"/>
                  <a:gd name="connsiteX19" fmla="*/ 301060 w 784039"/>
                  <a:gd name="connsiteY19" fmla="*/ 1301366 h 1400784"/>
                  <a:gd name="connsiteX20" fmla="*/ 394405 w 784039"/>
                  <a:gd name="connsiteY20" fmla="*/ 1232786 h 1400784"/>
                  <a:gd name="connsiteX21" fmla="*/ 466795 w 784039"/>
                  <a:gd name="connsiteY21" fmla="*/ 1152776 h 1400784"/>
                  <a:gd name="connsiteX22" fmla="*/ 535375 w 784039"/>
                  <a:gd name="connsiteY22" fmla="*/ 1053716 h 1400784"/>
                  <a:gd name="connsiteX23" fmla="*/ 581095 w 784039"/>
                  <a:gd name="connsiteY23" fmla="*/ 962276 h 1400784"/>
                  <a:gd name="connsiteX24" fmla="*/ 623005 w 784039"/>
                  <a:gd name="connsiteY24" fmla="*/ 838451 h 1400784"/>
                  <a:gd name="connsiteX25" fmla="*/ 643960 w 784039"/>
                  <a:gd name="connsiteY25" fmla="*/ 714626 h 1400784"/>
                  <a:gd name="connsiteX26" fmla="*/ 645865 w 784039"/>
                  <a:gd name="connsiteY26" fmla="*/ 579371 h 1400784"/>
                  <a:gd name="connsiteX27" fmla="*/ 632530 w 784039"/>
                  <a:gd name="connsiteY27" fmla="*/ 472691 h 1400784"/>
                  <a:gd name="connsiteX28" fmla="*/ 600145 w 784039"/>
                  <a:gd name="connsiteY28" fmla="*/ 354581 h 1400784"/>
                  <a:gd name="connsiteX29" fmla="*/ 554425 w 784039"/>
                  <a:gd name="connsiteY29" fmla="*/ 249806 h 1400784"/>
                  <a:gd name="connsiteX30" fmla="*/ 497275 w 784039"/>
                  <a:gd name="connsiteY30" fmla="*/ 162176 h 1400784"/>
                  <a:gd name="connsiteX31" fmla="*/ 430600 w 784039"/>
                  <a:gd name="connsiteY31" fmla="*/ 87881 h 1400784"/>
                  <a:gd name="connsiteX32" fmla="*/ 362020 w 784039"/>
                  <a:gd name="connsiteY32" fmla="*/ 47876 h 1400784"/>
                  <a:gd name="connsiteX33" fmla="*/ 280105 w 784039"/>
                  <a:gd name="connsiteY33" fmla="*/ 251 h 1400784"/>
                  <a:gd name="connsiteX0" fmla="*/ 280105 w 784039"/>
                  <a:gd name="connsiteY0" fmla="*/ 251 h 1400784"/>
                  <a:gd name="connsiteX1" fmla="*/ 415360 w 784039"/>
                  <a:gd name="connsiteY1" fmla="*/ 32636 h 1400784"/>
                  <a:gd name="connsiteX2" fmla="*/ 541090 w 784039"/>
                  <a:gd name="connsiteY2" fmla="*/ 106931 h 1400784"/>
                  <a:gd name="connsiteX3" fmla="*/ 605860 w 784039"/>
                  <a:gd name="connsiteY3" fmla="*/ 171701 h 1400784"/>
                  <a:gd name="connsiteX4" fmla="*/ 683965 w 784039"/>
                  <a:gd name="connsiteY4" fmla="*/ 280286 h 1400784"/>
                  <a:gd name="connsiteX5" fmla="*/ 746830 w 784039"/>
                  <a:gd name="connsiteY5" fmla="*/ 426971 h 1400784"/>
                  <a:gd name="connsiteX6" fmla="*/ 775405 w 784039"/>
                  <a:gd name="connsiteY6" fmla="*/ 566036 h 1400784"/>
                  <a:gd name="connsiteX7" fmla="*/ 783025 w 784039"/>
                  <a:gd name="connsiteY7" fmla="*/ 710816 h 1400784"/>
                  <a:gd name="connsiteX8" fmla="*/ 756355 w 784039"/>
                  <a:gd name="connsiteY8" fmla="*/ 861311 h 1400784"/>
                  <a:gd name="connsiteX9" fmla="*/ 722065 w 784039"/>
                  <a:gd name="connsiteY9" fmla="*/ 975611 h 1400784"/>
                  <a:gd name="connsiteX10" fmla="*/ 663010 w 784039"/>
                  <a:gd name="connsiteY10" fmla="*/ 1089911 h 1400784"/>
                  <a:gd name="connsiteX11" fmla="*/ 596335 w 784039"/>
                  <a:gd name="connsiteY11" fmla="*/ 1183256 h 1400784"/>
                  <a:gd name="connsiteX12" fmla="*/ 491560 w 784039"/>
                  <a:gd name="connsiteY12" fmla="*/ 1286126 h 1400784"/>
                  <a:gd name="connsiteX13" fmla="*/ 360115 w 784039"/>
                  <a:gd name="connsiteY13" fmla="*/ 1362326 h 1400784"/>
                  <a:gd name="connsiteX14" fmla="*/ 211525 w 784039"/>
                  <a:gd name="connsiteY14" fmla="*/ 1396616 h 1400784"/>
                  <a:gd name="connsiteX15" fmla="*/ 112465 w 784039"/>
                  <a:gd name="connsiteY15" fmla="*/ 1398521 h 1400784"/>
                  <a:gd name="connsiteX16" fmla="*/ 70 w 784039"/>
                  <a:gd name="connsiteY16" fmla="*/ 1381376 h 1400784"/>
                  <a:gd name="connsiteX17" fmla="*/ 97225 w 784039"/>
                  <a:gd name="connsiteY17" fmla="*/ 1381376 h 1400784"/>
                  <a:gd name="connsiteX18" fmla="*/ 196285 w 784039"/>
                  <a:gd name="connsiteY18" fmla="*/ 1352801 h 1400784"/>
                  <a:gd name="connsiteX19" fmla="*/ 301060 w 784039"/>
                  <a:gd name="connsiteY19" fmla="*/ 1301366 h 1400784"/>
                  <a:gd name="connsiteX20" fmla="*/ 394405 w 784039"/>
                  <a:gd name="connsiteY20" fmla="*/ 1232786 h 1400784"/>
                  <a:gd name="connsiteX21" fmla="*/ 466795 w 784039"/>
                  <a:gd name="connsiteY21" fmla="*/ 1152776 h 1400784"/>
                  <a:gd name="connsiteX22" fmla="*/ 535375 w 784039"/>
                  <a:gd name="connsiteY22" fmla="*/ 1053716 h 1400784"/>
                  <a:gd name="connsiteX23" fmla="*/ 581095 w 784039"/>
                  <a:gd name="connsiteY23" fmla="*/ 962276 h 1400784"/>
                  <a:gd name="connsiteX24" fmla="*/ 623005 w 784039"/>
                  <a:gd name="connsiteY24" fmla="*/ 838451 h 1400784"/>
                  <a:gd name="connsiteX25" fmla="*/ 643960 w 784039"/>
                  <a:gd name="connsiteY25" fmla="*/ 714626 h 1400784"/>
                  <a:gd name="connsiteX26" fmla="*/ 645865 w 784039"/>
                  <a:gd name="connsiteY26" fmla="*/ 579371 h 1400784"/>
                  <a:gd name="connsiteX27" fmla="*/ 632530 w 784039"/>
                  <a:gd name="connsiteY27" fmla="*/ 472691 h 1400784"/>
                  <a:gd name="connsiteX28" fmla="*/ 600145 w 784039"/>
                  <a:gd name="connsiteY28" fmla="*/ 354581 h 1400784"/>
                  <a:gd name="connsiteX29" fmla="*/ 554425 w 784039"/>
                  <a:gd name="connsiteY29" fmla="*/ 249806 h 1400784"/>
                  <a:gd name="connsiteX30" fmla="*/ 497275 w 784039"/>
                  <a:gd name="connsiteY30" fmla="*/ 162176 h 1400784"/>
                  <a:gd name="connsiteX31" fmla="*/ 430600 w 784039"/>
                  <a:gd name="connsiteY31" fmla="*/ 101216 h 1400784"/>
                  <a:gd name="connsiteX32" fmla="*/ 362020 w 784039"/>
                  <a:gd name="connsiteY32" fmla="*/ 47876 h 1400784"/>
                  <a:gd name="connsiteX33" fmla="*/ 280105 w 784039"/>
                  <a:gd name="connsiteY33" fmla="*/ 251 h 1400784"/>
                  <a:gd name="connsiteX0" fmla="*/ 280105 w 784039"/>
                  <a:gd name="connsiteY0" fmla="*/ 251 h 1400784"/>
                  <a:gd name="connsiteX1" fmla="*/ 415360 w 784039"/>
                  <a:gd name="connsiteY1" fmla="*/ 32636 h 1400784"/>
                  <a:gd name="connsiteX2" fmla="*/ 541090 w 784039"/>
                  <a:gd name="connsiteY2" fmla="*/ 106931 h 1400784"/>
                  <a:gd name="connsiteX3" fmla="*/ 605860 w 784039"/>
                  <a:gd name="connsiteY3" fmla="*/ 171701 h 1400784"/>
                  <a:gd name="connsiteX4" fmla="*/ 683965 w 784039"/>
                  <a:gd name="connsiteY4" fmla="*/ 280286 h 1400784"/>
                  <a:gd name="connsiteX5" fmla="*/ 746830 w 784039"/>
                  <a:gd name="connsiteY5" fmla="*/ 426971 h 1400784"/>
                  <a:gd name="connsiteX6" fmla="*/ 775405 w 784039"/>
                  <a:gd name="connsiteY6" fmla="*/ 566036 h 1400784"/>
                  <a:gd name="connsiteX7" fmla="*/ 783025 w 784039"/>
                  <a:gd name="connsiteY7" fmla="*/ 710816 h 1400784"/>
                  <a:gd name="connsiteX8" fmla="*/ 756355 w 784039"/>
                  <a:gd name="connsiteY8" fmla="*/ 861311 h 1400784"/>
                  <a:gd name="connsiteX9" fmla="*/ 722065 w 784039"/>
                  <a:gd name="connsiteY9" fmla="*/ 975611 h 1400784"/>
                  <a:gd name="connsiteX10" fmla="*/ 663010 w 784039"/>
                  <a:gd name="connsiteY10" fmla="*/ 1089911 h 1400784"/>
                  <a:gd name="connsiteX11" fmla="*/ 596335 w 784039"/>
                  <a:gd name="connsiteY11" fmla="*/ 1183256 h 1400784"/>
                  <a:gd name="connsiteX12" fmla="*/ 491560 w 784039"/>
                  <a:gd name="connsiteY12" fmla="*/ 1286126 h 1400784"/>
                  <a:gd name="connsiteX13" fmla="*/ 360115 w 784039"/>
                  <a:gd name="connsiteY13" fmla="*/ 1362326 h 1400784"/>
                  <a:gd name="connsiteX14" fmla="*/ 211525 w 784039"/>
                  <a:gd name="connsiteY14" fmla="*/ 1396616 h 1400784"/>
                  <a:gd name="connsiteX15" fmla="*/ 112465 w 784039"/>
                  <a:gd name="connsiteY15" fmla="*/ 1398521 h 1400784"/>
                  <a:gd name="connsiteX16" fmla="*/ 70 w 784039"/>
                  <a:gd name="connsiteY16" fmla="*/ 1381376 h 1400784"/>
                  <a:gd name="connsiteX17" fmla="*/ 97225 w 784039"/>
                  <a:gd name="connsiteY17" fmla="*/ 1381376 h 1400784"/>
                  <a:gd name="connsiteX18" fmla="*/ 196285 w 784039"/>
                  <a:gd name="connsiteY18" fmla="*/ 1352801 h 1400784"/>
                  <a:gd name="connsiteX19" fmla="*/ 301060 w 784039"/>
                  <a:gd name="connsiteY19" fmla="*/ 1301366 h 1400784"/>
                  <a:gd name="connsiteX20" fmla="*/ 394405 w 784039"/>
                  <a:gd name="connsiteY20" fmla="*/ 1232786 h 1400784"/>
                  <a:gd name="connsiteX21" fmla="*/ 466795 w 784039"/>
                  <a:gd name="connsiteY21" fmla="*/ 1152776 h 1400784"/>
                  <a:gd name="connsiteX22" fmla="*/ 535375 w 784039"/>
                  <a:gd name="connsiteY22" fmla="*/ 1053716 h 1400784"/>
                  <a:gd name="connsiteX23" fmla="*/ 581095 w 784039"/>
                  <a:gd name="connsiteY23" fmla="*/ 962276 h 1400784"/>
                  <a:gd name="connsiteX24" fmla="*/ 623005 w 784039"/>
                  <a:gd name="connsiteY24" fmla="*/ 838451 h 1400784"/>
                  <a:gd name="connsiteX25" fmla="*/ 643960 w 784039"/>
                  <a:gd name="connsiteY25" fmla="*/ 714626 h 1400784"/>
                  <a:gd name="connsiteX26" fmla="*/ 645865 w 784039"/>
                  <a:gd name="connsiteY26" fmla="*/ 579371 h 1400784"/>
                  <a:gd name="connsiteX27" fmla="*/ 632530 w 784039"/>
                  <a:gd name="connsiteY27" fmla="*/ 472691 h 1400784"/>
                  <a:gd name="connsiteX28" fmla="*/ 600145 w 784039"/>
                  <a:gd name="connsiteY28" fmla="*/ 354581 h 1400784"/>
                  <a:gd name="connsiteX29" fmla="*/ 554425 w 784039"/>
                  <a:gd name="connsiteY29" fmla="*/ 249806 h 1400784"/>
                  <a:gd name="connsiteX30" fmla="*/ 497275 w 784039"/>
                  <a:gd name="connsiteY30" fmla="*/ 177416 h 1400784"/>
                  <a:gd name="connsiteX31" fmla="*/ 430600 w 784039"/>
                  <a:gd name="connsiteY31" fmla="*/ 101216 h 1400784"/>
                  <a:gd name="connsiteX32" fmla="*/ 362020 w 784039"/>
                  <a:gd name="connsiteY32" fmla="*/ 47876 h 1400784"/>
                  <a:gd name="connsiteX33" fmla="*/ 280105 w 784039"/>
                  <a:gd name="connsiteY33" fmla="*/ 251 h 1400784"/>
                  <a:gd name="connsiteX0" fmla="*/ 280105 w 784039"/>
                  <a:gd name="connsiteY0" fmla="*/ 251 h 1400784"/>
                  <a:gd name="connsiteX1" fmla="*/ 415360 w 784039"/>
                  <a:gd name="connsiteY1" fmla="*/ 32636 h 1400784"/>
                  <a:gd name="connsiteX2" fmla="*/ 541090 w 784039"/>
                  <a:gd name="connsiteY2" fmla="*/ 106931 h 1400784"/>
                  <a:gd name="connsiteX3" fmla="*/ 605860 w 784039"/>
                  <a:gd name="connsiteY3" fmla="*/ 171701 h 1400784"/>
                  <a:gd name="connsiteX4" fmla="*/ 683965 w 784039"/>
                  <a:gd name="connsiteY4" fmla="*/ 280286 h 1400784"/>
                  <a:gd name="connsiteX5" fmla="*/ 746830 w 784039"/>
                  <a:gd name="connsiteY5" fmla="*/ 426971 h 1400784"/>
                  <a:gd name="connsiteX6" fmla="*/ 775405 w 784039"/>
                  <a:gd name="connsiteY6" fmla="*/ 566036 h 1400784"/>
                  <a:gd name="connsiteX7" fmla="*/ 783025 w 784039"/>
                  <a:gd name="connsiteY7" fmla="*/ 710816 h 1400784"/>
                  <a:gd name="connsiteX8" fmla="*/ 756355 w 784039"/>
                  <a:gd name="connsiteY8" fmla="*/ 861311 h 1400784"/>
                  <a:gd name="connsiteX9" fmla="*/ 722065 w 784039"/>
                  <a:gd name="connsiteY9" fmla="*/ 975611 h 1400784"/>
                  <a:gd name="connsiteX10" fmla="*/ 663010 w 784039"/>
                  <a:gd name="connsiteY10" fmla="*/ 1089911 h 1400784"/>
                  <a:gd name="connsiteX11" fmla="*/ 596335 w 784039"/>
                  <a:gd name="connsiteY11" fmla="*/ 1183256 h 1400784"/>
                  <a:gd name="connsiteX12" fmla="*/ 491560 w 784039"/>
                  <a:gd name="connsiteY12" fmla="*/ 1286126 h 1400784"/>
                  <a:gd name="connsiteX13" fmla="*/ 360115 w 784039"/>
                  <a:gd name="connsiteY13" fmla="*/ 1362326 h 1400784"/>
                  <a:gd name="connsiteX14" fmla="*/ 211525 w 784039"/>
                  <a:gd name="connsiteY14" fmla="*/ 1396616 h 1400784"/>
                  <a:gd name="connsiteX15" fmla="*/ 112465 w 784039"/>
                  <a:gd name="connsiteY15" fmla="*/ 1398521 h 1400784"/>
                  <a:gd name="connsiteX16" fmla="*/ 70 w 784039"/>
                  <a:gd name="connsiteY16" fmla="*/ 1381376 h 1400784"/>
                  <a:gd name="connsiteX17" fmla="*/ 97225 w 784039"/>
                  <a:gd name="connsiteY17" fmla="*/ 1381376 h 1400784"/>
                  <a:gd name="connsiteX18" fmla="*/ 196285 w 784039"/>
                  <a:gd name="connsiteY18" fmla="*/ 1352801 h 1400784"/>
                  <a:gd name="connsiteX19" fmla="*/ 301060 w 784039"/>
                  <a:gd name="connsiteY19" fmla="*/ 1301366 h 1400784"/>
                  <a:gd name="connsiteX20" fmla="*/ 394405 w 784039"/>
                  <a:gd name="connsiteY20" fmla="*/ 1232786 h 1400784"/>
                  <a:gd name="connsiteX21" fmla="*/ 466795 w 784039"/>
                  <a:gd name="connsiteY21" fmla="*/ 1152776 h 1400784"/>
                  <a:gd name="connsiteX22" fmla="*/ 535375 w 784039"/>
                  <a:gd name="connsiteY22" fmla="*/ 1053716 h 1400784"/>
                  <a:gd name="connsiteX23" fmla="*/ 581095 w 784039"/>
                  <a:gd name="connsiteY23" fmla="*/ 962276 h 1400784"/>
                  <a:gd name="connsiteX24" fmla="*/ 623005 w 784039"/>
                  <a:gd name="connsiteY24" fmla="*/ 838451 h 1400784"/>
                  <a:gd name="connsiteX25" fmla="*/ 643960 w 784039"/>
                  <a:gd name="connsiteY25" fmla="*/ 714626 h 1400784"/>
                  <a:gd name="connsiteX26" fmla="*/ 645865 w 784039"/>
                  <a:gd name="connsiteY26" fmla="*/ 579371 h 1400784"/>
                  <a:gd name="connsiteX27" fmla="*/ 632530 w 784039"/>
                  <a:gd name="connsiteY27" fmla="*/ 472691 h 1400784"/>
                  <a:gd name="connsiteX28" fmla="*/ 600145 w 784039"/>
                  <a:gd name="connsiteY28" fmla="*/ 354581 h 1400784"/>
                  <a:gd name="connsiteX29" fmla="*/ 552520 w 784039"/>
                  <a:gd name="connsiteY29" fmla="*/ 261236 h 1400784"/>
                  <a:gd name="connsiteX30" fmla="*/ 497275 w 784039"/>
                  <a:gd name="connsiteY30" fmla="*/ 177416 h 1400784"/>
                  <a:gd name="connsiteX31" fmla="*/ 430600 w 784039"/>
                  <a:gd name="connsiteY31" fmla="*/ 101216 h 1400784"/>
                  <a:gd name="connsiteX32" fmla="*/ 362020 w 784039"/>
                  <a:gd name="connsiteY32" fmla="*/ 47876 h 1400784"/>
                  <a:gd name="connsiteX33" fmla="*/ 280105 w 784039"/>
                  <a:gd name="connsiteY33" fmla="*/ 251 h 1400784"/>
                  <a:gd name="connsiteX0" fmla="*/ 280105 w 784039"/>
                  <a:gd name="connsiteY0" fmla="*/ 251 h 1400784"/>
                  <a:gd name="connsiteX1" fmla="*/ 415360 w 784039"/>
                  <a:gd name="connsiteY1" fmla="*/ 32636 h 1400784"/>
                  <a:gd name="connsiteX2" fmla="*/ 541090 w 784039"/>
                  <a:gd name="connsiteY2" fmla="*/ 106931 h 1400784"/>
                  <a:gd name="connsiteX3" fmla="*/ 605860 w 784039"/>
                  <a:gd name="connsiteY3" fmla="*/ 171701 h 1400784"/>
                  <a:gd name="connsiteX4" fmla="*/ 683965 w 784039"/>
                  <a:gd name="connsiteY4" fmla="*/ 280286 h 1400784"/>
                  <a:gd name="connsiteX5" fmla="*/ 746830 w 784039"/>
                  <a:gd name="connsiteY5" fmla="*/ 426971 h 1400784"/>
                  <a:gd name="connsiteX6" fmla="*/ 775405 w 784039"/>
                  <a:gd name="connsiteY6" fmla="*/ 566036 h 1400784"/>
                  <a:gd name="connsiteX7" fmla="*/ 783025 w 784039"/>
                  <a:gd name="connsiteY7" fmla="*/ 710816 h 1400784"/>
                  <a:gd name="connsiteX8" fmla="*/ 756355 w 784039"/>
                  <a:gd name="connsiteY8" fmla="*/ 861311 h 1400784"/>
                  <a:gd name="connsiteX9" fmla="*/ 722065 w 784039"/>
                  <a:gd name="connsiteY9" fmla="*/ 975611 h 1400784"/>
                  <a:gd name="connsiteX10" fmla="*/ 663010 w 784039"/>
                  <a:gd name="connsiteY10" fmla="*/ 1089911 h 1400784"/>
                  <a:gd name="connsiteX11" fmla="*/ 596335 w 784039"/>
                  <a:gd name="connsiteY11" fmla="*/ 1183256 h 1400784"/>
                  <a:gd name="connsiteX12" fmla="*/ 491560 w 784039"/>
                  <a:gd name="connsiteY12" fmla="*/ 1286126 h 1400784"/>
                  <a:gd name="connsiteX13" fmla="*/ 360115 w 784039"/>
                  <a:gd name="connsiteY13" fmla="*/ 1362326 h 1400784"/>
                  <a:gd name="connsiteX14" fmla="*/ 211525 w 784039"/>
                  <a:gd name="connsiteY14" fmla="*/ 1396616 h 1400784"/>
                  <a:gd name="connsiteX15" fmla="*/ 112465 w 784039"/>
                  <a:gd name="connsiteY15" fmla="*/ 1398521 h 1400784"/>
                  <a:gd name="connsiteX16" fmla="*/ 70 w 784039"/>
                  <a:gd name="connsiteY16" fmla="*/ 1381376 h 1400784"/>
                  <a:gd name="connsiteX17" fmla="*/ 97225 w 784039"/>
                  <a:gd name="connsiteY17" fmla="*/ 1381376 h 1400784"/>
                  <a:gd name="connsiteX18" fmla="*/ 196285 w 784039"/>
                  <a:gd name="connsiteY18" fmla="*/ 1352801 h 1400784"/>
                  <a:gd name="connsiteX19" fmla="*/ 301060 w 784039"/>
                  <a:gd name="connsiteY19" fmla="*/ 1301366 h 1400784"/>
                  <a:gd name="connsiteX20" fmla="*/ 394405 w 784039"/>
                  <a:gd name="connsiteY20" fmla="*/ 1232786 h 1400784"/>
                  <a:gd name="connsiteX21" fmla="*/ 466795 w 784039"/>
                  <a:gd name="connsiteY21" fmla="*/ 1152776 h 1400784"/>
                  <a:gd name="connsiteX22" fmla="*/ 535375 w 784039"/>
                  <a:gd name="connsiteY22" fmla="*/ 1053716 h 1400784"/>
                  <a:gd name="connsiteX23" fmla="*/ 581095 w 784039"/>
                  <a:gd name="connsiteY23" fmla="*/ 962276 h 1400784"/>
                  <a:gd name="connsiteX24" fmla="*/ 623005 w 784039"/>
                  <a:gd name="connsiteY24" fmla="*/ 838451 h 1400784"/>
                  <a:gd name="connsiteX25" fmla="*/ 643960 w 784039"/>
                  <a:gd name="connsiteY25" fmla="*/ 714626 h 1400784"/>
                  <a:gd name="connsiteX26" fmla="*/ 645865 w 784039"/>
                  <a:gd name="connsiteY26" fmla="*/ 579371 h 1400784"/>
                  <a:gd name="connsiteX27" fmla="*/ 632530 w 784039"/>
                  <a:gd name="connsiteY27" fmla="*/ 472691 h 1400784"/>
                  <a:gd name="connsiteX28" fmla="*/ 598240 w 784039"/>
                  <a:gd name="connsiteY28" fmla="*/ 364106 h 1400784"/>
                  <a:gd name="connsiteX29" fmla="*/ 552520 w 784039"/>
                  <a:gd name="connsiteY29" fmla="*/ 261236 h 1400784"/>
                  <a:gd name="connsiteX30" fmla="*/ 497275 w 784039"/>
                  <a:gd name="connsiteY30" fmla="*/ 177416 h 1400784"/>
                  <a:gd name="connsiteX31" fmla="*/ 430600 w 784039"/>
                  <a:gd name="connsiteY31" fmla="*/ 101216 h 1400784"/>
                  <a:gd name="connsiteX32" fmla="*/ 362020 w 784039"/>
                  <a:gd name="connsiteY32" fmla="*/ 47876 h 1400784"/>
                  <a:gd name="connsiteX33" fmla="*/ 280105 w 784039"/>
                  <a:gd name="connsiteY33" fmla="*/ 251 h 1400784"/>
                  <a:gd name="connsiteX0" fmla="*/ 280105 w 784039"/>
                  <a:gd name="connsiteY0" fmla="*/ 251 h 1400784"/>
                  <a:gd name="connsiteX1" fmla="*/ 415360 w 784039"/>
                  <a:gd name="connsiteY1" fmla="*/ 32636 h 1400784"/>
                  <a:gd name="connsiteX2" fmla="*/ 541090 w 784039"/>
                  <a:gd name="connsiteY2" fmla="*/ 106931 h 1400784"/>
                  <a:gd name="connsiteX3" fmla="*/ 605860 w 784039"/>
                  <a:gd name="connsiteY3" fmla="*/ 171701 h 1400784"/>
                  <a:gd name="connsiteX4" fmla="*/ 683965 w 784039"/>
                  <a:gd name="connsiteY4" fmla="*/ 280286 h 1400784"/>
                  <a:gd name="connsiteX5" fmla="*/ 746830 w 784039"/>
                  <a:gd name="connsiteY5" fmla="*/ 426971 h 1400784"/>
                  <a:gd name="connsiteX6" fmla="*/ 775405 w 784039"/>
                  <a:gd name="connsiteY6" fmla="*/ 566036 h 1400784"/>
                  <a:gd name="connsiteX7" fmla="*/ 783025 w 784039"/>
                  <a:gd name="connsiteY7" fmla="*/ 710816 h 1400784"/>
                  <a:gd name="connsiteX8" fmla="*/ 756355 w 784039"/>
                  <a:gd name="connsiteY8" fmla="*/ 861311 h 1400784"/>
                  <a:gd name="connsiteX9" fmla="*/ 722065 w 784039"/>
                  <a:gd name="connsiteY9" fmla="*/ 975611 h 1400784"/>
                  <a:gd name="connsiteX10" fmla="*/ 663010 w 784039"/>
                  <a:gd name="connsiteY10" fmla="*/ 1089911 h 1400784"/>
                  <a:gd name="connsiteX11" fmla="*/ 596335 w 784039"/>
                  <a:gd name="connsiteY11" fmla="*/ 1183256 h 1400784"/>
                  <a:gd name="connsiteX12" fmla="*/ 491560 w 784039"/>
                  <a:gd name="connsiteY12" fmla="*/ 1286126 h 1400784"/>
                  <a:gd name="connsiteX13" fmla="*/ 360115 w 784039"/>
                  <a:gd name="connsiteY13" fmla="*/ 1362326 h 1400784"/>
                  <a:gd name="connsiteX14" fmla="*/ 211525 w 784039"/>
                  <a:gd name="connsiteY14" fmla="*/ 1396616 h 1400784"/>
                  <a:gd name="connsiteX15" fmla="*/ 112465 w 784039"/>
                  <a:gd name="connsiteY15" fmla="*/ 1398521 h 1400784"/>
                  <a:gd name="connsiteX16" fmla="*/ 70 w 784039"/>
                  <a:gd name="connsiteY16" fmla="*/ 1381376 h 1400784"/>
                  <a:gd name="connsiteX17" fmla="*/ 97225 w 784039"/>
                  <a:gd name="connsiteY17" fmla="*/ 1381376 h 1400784"/>
                  <a:gd name="connsiteX18" fmla="*/ 196285 w 784039"/>
                  <a:gd name="connsiteY18" fmla="*/ 1352801 h 1400784"/>
                  <a:gd name="connsiteX19" fmla="*/ 301060 w 784039"/>
                  <a:gd name="connsiteY19" fmla="*/ 1301366 h 1400784"/>
                  <a:gd name="connsiteX20" fmla="*/ 394405 w 784039"/>
                  <a:gd name="connsiteY20" fmla="*/ 1232786 h 1400784"/>
                  <a:gd name="connsiteX21" fmla="*/ 466795 w 784039"/>
                  <a:gd name="connsiteY21" fmla="*/ 1152776 h 1400784"/>
                  <a:gd name="connsiteX22" fmla="*/ 535375 w 784039"/>
                  <a:gd name="connsiteY22" fmla="*/ 1053716 h 1400784"/>
                  <a:gd name="connsiteX23" fmla="*/ 581095 w 784039"/>
                  <a:gd name="connsiteY23" fmla="*/ 962276 h 1400784"/>
                  <a:gd name="connsiteX24" fmla="*/ 623005 w 784039"/>
                  <a:gd name="connsiteY24" fmla="*/ 838451 h 1400784"/>
                  <a:gd name="connsiteX25" fmla="*/ 643960 w 784039"/>
                  <a:gd name="connsiteY25" fmla="*/ 714626 h 1400784"/>
                  <a:gd name="connsiteX26" fmla="*/ 645865 w 784039"/>
                  <a:gd name="connsiteY26" fmla="*/ 579371 h 1400784"/>
                  <a:gd name="connsiteX27" fmla="*/ 630625 w 784039"/>
                  <a:gd name="connsiteY27" fmla="*/ 487931 h 1400784"/>
                  <a:gd name="connsiteX28" fmla="*/ 598240 w 784039"/>
                  <a:gd name="connsiteY28" fmla="*/ 364106 h 1400784"/>
                  <a:gd name="connsiteX29" fmla="*/ 552520 w 784039"/>
                  <a:gd name="connsiteY29" fmla="*/ 261236 h 1400784"/>
                  <a:gd name="connsiteX30" fmla="*/ 497275 w 784039"/>
                  <a:gd name="connsiteY30" fmla="*/ 177416 h 1400784"/>
                  <a:gd name="connsiteX31" fmla="*/ 430600 w 784039"/>
                  <a:gd name="connsiteY31" fmla="*/ 101216 h 1400784"/>
                  <a:gd name="connsiteX32" fmla="*/ 362020 w 784039"/>
                  <a:gd name="connsiteY32" fmla="*/ 47876 h 1400784"/>
                  <a:gd name="connsiteX33" fmla="*/ 280105 w 784039"/>
                  <a:gd name="connsiteY33" fmla="*/ 251 h 1400784"/>
                  <a:gd name="connsiteX0" fmla="*/ 280105 w 784039"/>
                  <a:gd name="connsiteY0" fmla="*/ 251 h 1400784"/>
                  <a:gd name="connsiteX1" fmla="*/ 415360 w 784039"/>
                  <a:gd name="connsiteY1" fmla="*/ 32636 h 1400784"/>
                  <a:gd name="connsiteX2" fmla="*/ 541090 w 784039"/>
                  <a:gd name="connsiteY2" fmla="*/ 106931 h 1400784"/>
                  <a:gd name="connsiteX3" fmla="*/ 605860 w 784039"/>
                  <a:gd name="connsiteY3" fmla="*/ 171701 h 1400784"/>
                  <a:gd name="connsiteX4" fmla="*/ 683965 w 784039"/>
                  <a:gd name="connsiteY4" fmla="*/ 280286 h 1400784"/>
                  <a:gd name="connsiteX5" fmla="*/ 746830 w 784039"/>
                  <a:gd name="connsiteY5" fmla="*/ 426971 h 1400784"/>
                  <a:gd name="connsiteX6" fmla="*/ 775405 w 784039"/>
                  <a:gd name="connsiteY6" fmla="*/ 566036 h 1400784"/>
                  <a:gd name="connsiteX7" fmla="*/ 783025 w 784039"/>
                  <a:gd name="connsiteY7" fmla="*/ 710816 h 1400784"/>
                  <a:gd name="connsiteX8" fmla="*/ 756355 w 784039"/>
                  <a:gd name="connsiteY8" fmla="*/ 861311 h 1400784"/>
                  <a:gd name="connsiteX9" fmla="*/ 722065 w 784039"/>
                  <a:gd name="connsiteY9" fmla="*/ 975611 h 1400784"/>
                  <a:gd name="connsiteX10" fmla="*/ 663010 w 784039"/>
                  <a:gd name="connsiteY10" fmla="*/ 1089911 h 1400784"/>
                  <a:gd name="connsiteX11" fmla="*/ 596335 w 784039"/>
                  <a:gd name="connsiteY11" fmla="*/ 1183256 h 1400784"/>
                  <a:gd name="connsiteX12" fmla="*/ 491560 w 784039"/>
                  <a:gd name="connsiteY12" fmla="*/ 1286126 h 1400784"/>
                  <a:gd name="connsiteX13" fmla="*/ 360115 w 784039"/>
                  <a:gd name="connsiteY13" fmla="*/ 1362326 h 1400784"/>
                  <a:gd name="connsiteX14" fmla="*/ 211525 w 784039"/>
                  <a:gd name="connsiteY14" fmla="*/ 1396616 h 1400784"/>
                  <a:gd name="connsiteX15" fmla="*/ 112465 w 784039"/>
                  <a:gd name="connsiteY15" fmla="*/ 1398521 h 1400784"/>
                  <a:gd name="connsiteX16" fmla="*/ 70 w 784039"/>
                  <a:gd name="connsiteY16" fmla="*/ 1381376 h 1400784"/>
                  <a:gd name="connsiteX17" fmla="*/ 97225 w 784039"/>
                  <a:gd name="connsiteY17" fmla="*/ 1381376 h 1400784"/>
                  <a:gd name="connsiteX18" fmla="*/ 196285 w 784039"/>
                  <a:gd name="connsiteY18" fmla="*/ 1352801 h 1400784"/>
                  <a:gd name="connsiteX19" fmla="*/ 301060 w 784039"/>
                  <a:gd name="connsiteY19" fmla="*/ 1301366 h 1400784"/>
                  <a:gd name="connsiteX20" fmla="*/ 394405 w 784039"/>
                  <a:gd name="connsiteY20" fmla="*/ 1232786 h 1400784"/>
                  <a:gd name="connsiteX21" fmla="*/ 466795 w 784039"/>
                  <a:gd name="connsiteY21" fmla="*/ 1152776 h 1400784"/>
                  <a:gd name="connsiteX22" fmla="*/ 535375 w 784039"/>
                  <a:gd name="connsiteY22" fmla="*/ 1053716 h 1400784"/>
                  <a:gd name="connsiteX23" fmla="*/ 581095 w 784039"/>
                  <a:gd name="connsiteY23" fmla="*/ 962276 h 1400784"/>
                  <a:gd name="connsiteX24" fmla="*/ 623005 w 784039"/>
                  <a:gd name="connsiteY24" fmla="*/ 838451 h 1400784"/>
                  <a:gd name="connsiteX25" fmla="*/ 643960 w 784039"/>
                  <a:gd name="connsiteY25" fmla="*/ 714626 h 1400784"/>
                  <a:gd name="connsiteX26" fmla="*/ 638245 w 784039"/>
                  <a:gd name="connsiteY26" fmla="*/ 586991 h 1400784"/>
                  <a:gd name="connsiteX27" fmla="*/ 630625 w 784039"/>
                  <a:gd name="connsiteY27" fmla="*/ 487931 h 1400784"/>
                  <a:gd name="connsiteX28" fmla="*/ 598240 w 784039"/>
                  <a:gd name="connsiteY28" fmla="*/ 364106 h 1400784"/>
                  <a:gd name="connsiteX29" fmla="*/ 552520 w 784039"/>
                  <a:gd name="connsiteY29" fmla="*/ 261236 h 1400784"/>
                  <a:gd name="connsiteX30" fmla="*/ 497275 w 784039"/>
                  <a:gd name="connsiteY30" fmla="*/ 177416 h 1400784"/>
                  <a:gd name="connsiteX31" fmla="*/ 430600 w 784039"/>
                  <a:gd name="connsiteY31" fmla="*/ 101216 h 1400784"/>
                  <a:gd name="connsiteX32" fmla="*/ 362020 w 784039"/>
                  <a:gd name="connsiteY32" fmla="*/ 47876 h 1400784"/>
                  <a:gd name="connsiteX33" fmla="*/ 280105 w 784039"/>
                  <a:gd name="connsiteY33" fmla="*/ 251 h 1400784"/>
                  <a:gd name="connsiteX0" fmla="*/ 280105 w 784039"/>
                  <a:gd name="connsiteY0" fmla="*/ 251 h 1400784"/>
                  <a:gd name="connsiteX1" fmla="*/ 415360 w 784039"/>
                  <a:gd name="connsiteY1" fmla="*/ 32636 h 1400784"/>
                  <a:gd name="connsiteX2" fmla="*/ 541090 w 784039"/>
                  <a:gd name="connsiteY2" fmla="*/ 106931 h 1400784"/>
                  <a:gd name="connsiteX3" fmla="*/ 605860 w 784039"/>
                  <a:gd name="connsiteY3" fmla="*/ 171701 h 1400784"/>
                  <a:gd name="connsiteX4" fmla="*/ 683965 w 784039"/>
                  <a:gd name="connsiteY4" fmla="*/ 280286 h 1400784"/>
                  <a:gd name="connsiteX5" fmla="*/ 746830 w 784039"/>
                  <a:gd name="connsiteY5" fmla="*/ 426971 h 1400784"/>
                  <a:gd name="connsiteX6" fmla="*/ 775405 w 784039"/>
                  <a:gd name="connsiteY6" fmla="*/ 566036 h 1400784"/>
                  <a:gd name="connsiteX7" fmla="*/ 783025 w 784039"/>
                  <a:gd name="connsiteY7" fmla="*/ 710816 h 1400784"/>
                  <a:gd name="connsiteX8" fmla="*/ 756355 w 784039"/>
                  <a:gd name="connsiteY8" fmla="*/ 861311 h 1400784"/>
                  <a:gd name="connsiteX9" fmla="*/ 722065 w 784039"/>
                  <a:gd name="connsiteY9" fmla="*/ 975611 h 1400784"/>
                  <a:gd name="connsiteX10" fmla="*/ 663010 w 784039"/>
                  <a:gd name="connsiteY10" fmla="*/ 1089911 h 1400784"/>
                  <a:gd name="connsiteX11" fmla="*/ 596335 w 784039"/>
                  <a:gd name="connsiteY11" fmla="*/ 1183256 h 1400784"/>
                  <a:gd name="connsiteX12" fmla="*/ 491560 w 784039"/>
                  <a:gd name="connsiteY12" fmla="*/ 1286126 h 1400784"/>
                  <a:gd name="connsiteX13" fmla="*/ 360115 w 784039"/>
                  <a:gd name="connsiteY13" fmla="*/ 1362326 h 1400784"/>
                  <a:gd name="connsiteX14" fmla="*/ 211525 w 784039"/>
                  <a:gd name="connsiteY14" fmla="*/ 1396616 h 1400784"/>
                  <a:gd name="connsiteX15" fmla="*/ 112465 w 784039"/>
                  <a:gd name="connsiteY15" fmla="*/ 1398521 h 1400784"/>
                  <a:gd name="connsiteX16" fmla="*/ 70 w 784039"/>
                  <a:gd name="connsiteY16" fmla="*/ 1381376 h 1400784"/>
                  <a:gd name="connsiteX17" fmla="*/ 97225 w 784039"/>
                  <a:gd name="connsiteY17" fmla="*/ 1381376 h 1400784"/>
                  <a:gd name="connsiteX18" fmla="*/ 196285 w 784039"/>
                  <a:gd name="connsiteY18" fmla="*/ 1352801 h 1400784"/>
                  <a:gd name="connsiteX19" fmla="*/ 301060 w 784039"/>
                  <a:gd name="connsiteY19" fmla="*/ 1301366 h 1400784"/>
                  <a:gd name="connsiteX20" fmla="*/ 394405 w 784039"/>
                  <a:gd name="connsiteY20" fmla="*/ 1232786 h 1400784"/>
                  <a:gd name="connsiteX21" fmla="*/ 466795 w 784039"/>
                  <a:gd name="connsiteY21" fmla="*/ 1152776 h 1400784"/>
                  <a:gd name="connsiteX22" fmla="*/ 535375 w 784039"/>
                  <a:gd name="connsiteY22" fmla="*/ 1053716 h 1400784"/>
                  <a:gd name="connsiteX23" fmla="*/ 581095 w 784039"/>
                  <a:gd name="connsiteY23" fmla="*/ 962276 h 1400784"/>
                  <a:gd name="connsiteX24" fmla="*/ 623005 w 784039"/>
                  <a:gd name="connsiteY24" fmla="*/ 838451 h 1400784"/>
                  <a:gd name="connsiteX25" fmla="*/ 643960 w 784039"/>
                  <a:gd name="connsiteY25" fmla="*/ 714626 h 1400784"/>
                  <a:gd name="connsiteX26" fmla="*/ 642055 w 784039"/>
                  <a:gd name="connsiteY26" fmla="*/ 596516 h 1400784"/>
                  <a:gd name="connsiteX27" fmla="*/ 630625 w 784039"/>
                  <a:gd name="connsiteY27" fmla="*/ 487931 h 1400784"/>
                  <a:gd name="connsiteX28" fmla="*/ 598240 w 784039"/>
                  <a:gd name="connsiteY28" fmla="*/ 364106 h 1400784"/>
                  <a:gd name="connsiteX29" fmla="*/ 552520 w 784039"/>
                  <a:gd name="connsiteY29" fmla="*/ 261236 h 1400784"/>
                  <a:gd name="connsiteX30" fmla="*/ 497275 w 784039"/>
                  <a:gd name="connsiteY30" fmla="*/ 177416 h 1400784"/>
                  <a:gd name="connsiteX31" fmla="*/ 430600 w 784039"/>
                  <a:gd name="connsiteY31" fmla="*/ 101216 h 1400784"/>
                  <a:gd name="connsiteX32" fmla="*/ 362020 w 784039"/>
                  <a:gd name="connsiteY32" fmla="*/ 47876 h 1400784"/>
                  <a:gd name="connsiteX33" fmla="*/ 280105 w 784039"/>
                  <a:gd name="connsiteY33" fmla="*/ 251 h 1400784"/>
                  <a:gd name="connsiteX0" fmla="*/ 280105 w 784039"/>
                  <a:gd name="connsiteY0" fmla="*/ 251 h 1400784"/>
                  <a:gd name="connsiteX1" fmla="*/ 415360 w 784039"/>
                  <a:gd name="connsiteY1" fmla="*/ 32636 h 1400784"/>
                  <a:gd name="connsiteX2" fmla="*/ 541090 w 784039"/>
                  <a:gd name="connsiteY2" fmla="*/ 106931 h 1400784"/>
                  <a:gd name="connsiteX3" fmla="*/ 605860 w 784039"/>
                  <a:gd name="connsiteY3" fmla="*/ 171701 h 1400784"/>
                  <a:gd name="connsiteX4" fmla="*/ 683965 w 784039"/>
                  <a:gd name="connsiteY4" fmla="*/ 280286 h 1400784"/>
                  <a:gd name="connsiteX5" fmla="*/ 746830 w 784039"/>
                  <a:gd name="connsiteY5" fmla="*/ 426971 h 1400784"/>
                  <a:gd name="connsiteX6" fmla="*/ 775405 w 784039"/>
                  <a:gd name="connsiteY6" fmla="*/ 566036 h 1400784"/>
                  <a:gd name="connsiteX7" fmla="*/ 783025 w 784039"/>
                  <a:gd name="connsiteY7" fmla="*/ 710816 h 1400784"/>
                  <a:gd name="connsiteX8" fmla="*/ 756355 w 784039"/>
                  <a:gd name="connsiteY8" fmla="*/ 861311 h 1400784"/>
                  <a:gd name="connsiteX9" fmla="*/ 722065 w 784039"/>
                  <a:gd name="connsiteY9" fmla="*/ 975611 h 1400784"/>
                  <a:gd name="connsiteX10" fmla="*/ 663010 w 784039"/>
                  <a:gd name="connsiteY10" fmla="*/ 1089911 h 1400784"/>
                  <a:gd name="connsiteX11" fmla="*/ 596335 w 784039"/>
                  <a:gd name="connsiteY11" fmla="*/ 1183256 h 1400784"/>
                  <a:gd name="connsiteX12" fmla="*/ 491560 w 784039"/>
                  <a:gd name="connsiteY12" fmla="*/ 1286126 h 1400784"/>
                  <a:gd name="connsiteX13" fmla="*/ 360115 w 784039"/>
                  <a:gd name="connsiteY13" fmla="*/ 1362326 h 1400784"/>
                  <a:gd name="connsiteX14" fmla="*/ 211525 w 784039"/>
                  <a:gd name="connsiteY14" fmla="*/ 1396616 h 1400784"/>
                  <a:gd name="connsiteX15" fmla="*/ 112465 w 784039"/>
                  <a:gd name="connsiteY15" fmla="*/ 1398521 h 1400784"/>
                  <a:gd name="connsiteX16" fmla="*/ 70 w 784039"/>
                  <a:gd name="connsiteY16" fmla="*/ 1381376 h 1400784"/>
                  <a:gd name="connsiteX17" fmla="*/ 97225 w 784039"/>
                  <a:gd name="connsiteY17" fmla="*/ 1381376 h 1400784"/>
                  <a:gd name="connsiteX18" fmla="*/ 196285 w 784039"/>
                  <a:gd name="connsiteY18" fmla="*/ 1352801 h 1400784"/>
                  <a:gd name="connsiteX19" fmla="*/ 301060 w 784039"/>
                  <a:gd name="connsiteY19" fmla="*/ 1301366 h 1400784"/>
                  <a:gd name="connsiteX20" fmla="*/ 394405 w 784039"/>
                  <a:gd name="connsiteY20" fmla="*/ 1232786 h 1400784"/>
                  <a:gd name="connsiteX21" fmla="*/ 466795 w 784039"/>
                  <a:gd name="connsiteY21" fmla="*/ 1152776 h 1400784"/>
                  <a:gd name="connsiteX22" fmla="*/ 535375 w 784039"/>
                  <a:gd name="connsiteY22" fmla="*/ 1053716 h 1400784"/>
                  <a:gd name="connsiteX23" fmla="*/ 581095 w 784039"/>
                  <a:gd name="connsiteY23" fmla="*/ 962276 h 1400784"/>
                  <a:gd name="connsiteX24" fmla="*/ 623005 w 784039"/>
                  <a:gd name="connsiteY24" fmla="*/ 838451 h 1400784"/>
                  <a:gd name="connsiteX25" fmla="*/ 638245 w 784039"/>
                  <a:gd name="connsiteY25" fmla="*/ 718436 h 1400784"/>
                  <a:gd name="connsiteX26" fmla="*/ 642055 w 784039"/>
                  <a:gd name="connsiteY26" fmla="*/ 596516 h 1400784"/>
                  <a:gd name="connsiteX27" fmla="*/ 630625 w 784039"/>
                  <a:gd name="connsiteY27" fmla="*/ 487931 h 1400784"/>
                  <a:gd name="connsiteX28" fmla="*/ 598240 w 784039"/>
                  <a:gd name="connsiteY28" fmla="*/ 364106 h 1400784"/>
                  <a:gd name="connsiteX29" fmla="*/ 552520 w 784039"/>
                  <a:gd name="connsiteY29" fmla="*/ 261236 h 1400784"/>
                  <a:gd name="connsiteX30" fmla="*/ 497275 w 784039"/>
                  <a:gd name="connsiteY30" fmla="*/ 177416 h 1400784"/>
                  <a:gd name="connsiteX31" fmla="*/ 430600 w 784039"/>
                  <a:gd name="connsiteY31" fmla="*/ 101216 h 1400784"/>
                  <a:gd name="connsiteX32" fmla="*/ 362020 w 784039"/>
                  <a:gd name="connsiteY32" fmla="*/ 47876 h 1400784"/>
                  <a:gd name="connsiteX33" fmla="*/ 280105 w 784039"/>
                  <a:gd name="connsiteY33" fmla="*/ 251 h 1400784"/>
                  <a:gd name="connsiteX0" fmla="*/ 280105 w 784039"/>
                  <a:gd name="connsiteY0" fmla="*/ 251 h 1400784"/>
                  <a:gd name="connsiteX1" fmla="*/ 415360 w 784039"/>
                  <a:gd name="connsiteY1" fmla="*/ 32636 h 1400784"/>
                  <a:gd name="connsiteX2" fmla="*/ 541090 w 784039"/>
                  <a:gd name="connsiteY2" fmla="*/ 106931 h 1400784"/>
                  <a:gd name="connsiteX3" fmla="*/ 605860 w 784039"/>
                  <a:gd name="connsiteY3" fmla="*/ 171701 h 1400784"/>
                  <a:gd name="connsiteX4" fmla="*/ 683965 w 784039"/>
                  <a:gd name="connsiteY4" fmla="*/ 280286 h 1400784"/>
                  <a:gd name="connsiteX5" fmla="*/ 746830 w 784039"/>
                  <a:gd name="connsiteY5" fmla="*/ 426971 h 1400784"/>
                  <a:gd name="connsiteX6" fmla="*/ 775405 w 784039"/>
                  <a:gd name="connsiteY6" fmla="*/ 566036 h 1400784"/>
                  <a:gd name="connsiteX7" fmla="*/ 783025 w 784039"/>
                  <a:gd name="connsiteY7" fmla="*/ 710816 h 1400784"/>
                  <a:gd name="connsiteX8" fmla="*/ 756355 w 784039"/>
                  <a:gd name="connsiteY8" fmla="*/ 861311 h 1400784"/>
                  <a:gd name="connsiteX9" fmla="*/ 722065 w 784039"/>
                  <a:gd name="connsiteY9" fmla="*/ 975611 h 1400784"/>
                  <a:gd name="connsiteX10" fmla="*/ 663010 w 784039"/>
                  <a:gd name="connsiteY10" fmla="*/ 1089911 h 1400784"/>
                  <a:gd name="connsiteX11" fmla="*/ 596335 w 784039"/>
                  <a:gd name="connsiteY11" fmla="*/ 1183256 h 1400784"/>
                  <a:gd name="connsiteX12" fmla="*/ 491560 w 784039"/>
                  <a:gd name="connsiteY12" fmla="*/ 1286126 h 1400784"/>
                  <a:gd name="connsiteX13" fmla="*/ 360115 w 784039"/>
                  <a:gd name="connsiteY13" fmla="*/ 1362326 h 1400784"/>
                  <a:gd name="connsiteX14" fmla="*/ 211525 w 784039"/>
                  <a:gd name="connsiteY14" fmla="*/ 1396616 h 1400784"/>
                  <a:gd name="connsiteX15" fmla="*/ 112465 w 784039"/>
                  <a:gd name="connsiteY15" fmla="*/ 1398521 h 1400784"/>
                  <a:gd name="connsiteX16" fmla="*/ 70 w 784039"/>
                  <a:gd name="connsiteY16" fmla="*/ 1381376 h 1400784"/>
                  <a:gd name="connsiteX17" fmla="*/ 97225 w 784039"/>
                  <a:gd name="connsiteY17" fmla="*/ 1381376 h 1400784"/>
                  <a:gd name="connsiteX18" fmla="*/ 196285 w 784039"/>
                  <a:gd name="connsiteY18" fmla="*/ 1352801 h 1400784"/>
                  <a:gd name="connsiteX19" fmla="*/ 301060 w 784039"/>
                  <a:gd name="connsiteY19" fmla="*/ 1301366 h 1400784"/>
                  <a:gd name="connsiteX20" fmla="*/ 394405 w 784039"/>
                  <a:gd name="connsiteY20" fmla="*/ 1232786 h 1400784"/>
                  <a:gd name="connsiteX21" fmla="*/ 466795 w 784039"/>
                  <a:gd name="connsiteY21" fmla="*/ 1152776 h 1400784"/>
                  <a:gd name="connsiteX22" fmla="*/ 535375 w 784039"/>
                  <a:gd name="connsiteY22" fmla="*/ 1053716 h 1400784"/>
                  <a:gd name="connsiteX23" fmla="*/ 581095 w 784039"/>
                  <a:gd name="connsiteY23" fmla="*/ 962276 h 1400784"/>
                  <a:gd name="connsiteX24" fmla="*/ 615385 w 784039"/>
                  <a:gd name="connsiteY24" fmla="*/ 844166 h 1400784"/>
                  <a:gd name="connsiteX25" fmla="*/ 638245 w 784039"/>
                  <a:gd name="connsiteY25" fmla="*/ 718436 h 1400784"/>
                  <a:gd name="connsiteX26" fmla="*/ 642055 w 784039"/>
                  <a:gd name="connsiteY26" fmla="*/ 596516 h 1400784"/>
                  <a:gd name="connsiteX27" fmla="*/ 630625 w 784039"/>
                  <a:gd name="connsiteY27" fmla="*/ 487931 h 1400784"/>
                  <a:gd name="connsiteX28" fmla="*/ 598240 w 784039"/>
                  <a:gd name="connsiteY28" fmla="*/ 364106 h 1400784"/>
                  <a:gd name="connsiteX29" fmla="*/ 552520 w 784039"/>
                  <a:gd name="connsiteY29" fmla="*/ 261236 h 1400784"/>
                  <a:gd name="connsiteX30" fmla="*/ 497275 w 784039"/>
                  <a:gd name="connsiteY30" fmla="*/ 177416 h 1400784"/>
                  <a:gd name="connsiteX31" fmla="*/ 430600 w 784039"/>
                  <a:gd name="connsiteY31" fmla="*/ 101216 h 1400784"/>
                  <a:gd name="connsiteX32" fmla="*/ 362020 w 784039"/>
                  <a:gd name="connsiteY32" fmla="*/ 47876 h 1400784"/>
                  <a:gd name="connsiteX33" fmla="*/ 280105 w 784039"/>
                  <a:gd name="connsiteY33" fmla="*/ 251 h 1400784"/>
                  <a:gd name="connsiteX0" fmla="*/ 280105 w 784039"/>
                  <a:gd name="connsiteY0" fmla="*/ 251 h 1400784"/>
                  <a:gd name="connsiteX1" fmla="*/ 415360 w 784039"/>
                  <a:gd name="connsiteY1" fmla="*/ 32636 h 1400784"/>
                  <a:gd name="connsiteX2" fmla="*/ 541090 w 784039"/>
                  <a:gd name="connsiteY2" fmla="*/ 106931 h 1400784"/>
                  <a:gd name="connsiteX3" fmla="*/ 605860 w 784039"/>
                  <a:gd name="connsiteY3" fmla="*/ 171701 h 1400784"/>
                  <a:gd name="connsiteX4" fmla="*/ 683965 w 784039"/>
                  <a:gd name="connsiteY4" fmla="*/ 280286 h 1400784"/>
                  <a:gd name="connsiteX5" fmla="*/ 746830 w 784039"/>
                  <a:gd name="connsiteY5" fmla="*/ 426971 h 1400784"/>
                  <a:gd name="connsiteX6" fmla="*/ 775405 w 784039"/>
                  <a:gd name="connsiteY6" fmla="*/ 566036 h 1400784"/>
                  <a:gd name="connsiteX7" fmla="*/ 783025 w 784039"/>
                  <a:gd name="connsiteY7" fmla="*/ 710816 h 1400784"/>
                  <a:gd name="connsiteX8" fmla="*/ 756355 w 784039"/>
                  <a:gd name="connsiteY8" fmla="*/ 861311 h 1400784"/>
                  <a:gd name="connsiteX9" fmla="*/ 722065 w 784039"/>
                  <a:gd name="connsiteY9" fmla="*/ 975611 h 1400784"/>
                  <a:gd name="connsiteX10" fmla="*/ 663010 w 784039"/>
                  <a:gd name="connsiteY10" fmla="*/ 1089911 h 1400784"/>
                  <a:gd name="connsiteX11" fmla="*/ 596335 w 784039"/>
                  <a:gd name="connsiteY11" fmla="*/ 1183256 h 1400784"/>
                  <a:gd name="connsiteX12" fmla="*/ 491560 w 784039"/>
                  <a:gd name="connsiteY12" fmla="*/ 1286126 h 1400784"/>
                  <a:gd name="connsiteX13" fmla="*/ 360115 w 784039"/>
                  <a:gd name="connsiteY13" fmla="*/ 1362326 h 1400784"/>
                  <a:gd name="connsiteX14" fmla="*/ 211525 w 784039"/>
                  <a:gd name="connsiteY14" fmla="*/ 1396616 h 1400784"/>
                  <a:gd name="connsiteX15" fmla="*/ 112465 w 784039"/>
                  <a:gd name="connsiteY15" fmla="*/ 1398521 h 1400784"/>
                  <a:gd name="connsiteX16" fmla="*/ 70 w 784039"/>
                  <a:gd name="connsiteY16" fmla="*/ 1381376 h 1400784"/>
                  <a:gd name="connsiteX17" fmla="*/ 97225 w 784039"/>
                  <a:gd name="connsiteY17" fmla="*/ 1381376 h 1400784"/>
                  <a:gd name="connsiteX18" fmla="*/ 196285 w 784039"/>
                  <a:gd name="connsiteY18" fmla="*/ 1352801 h 1400784"/>
                  <a:gd name="connsiteX19" fmla="*/ 301060 w 784039"/>
                  <a:gd name="connsiteY19" fmla="*/ 1301366 h 1400784"/>
                  <a:gd name="connsiteX20" fmla="*/ 394405 w 784039"/>
                  <a:gd name="connsiteY20" fmla="*/ 1232786 h 1400784"/>
                  <a:gd name="connsiteX21" fmla="*/ 466795 w 784039"/>
                  <a:gd name="connsiteY21" fmla="*/ 1152776 h 1400784"/>
                  <a:gd name="connsiteX22" fmla="*/ 535375 w 784039"/>
                  <a:gd name="connsiteY22" fmla="*/ 1053716 h 1400784"/>
                  <a:gd name="connsiteX23" fmla="*/ 571570 w 784039"/>
                  <a:gd name="connsiteY23" fmla="*/ 971801 h 1400784"/>
                  <a:gd name="connsiteX24" fmla="*/ 615385 w 784039"/>
                  <a:gd name="connsiteY24" fmla="*/ 844166 h 1400784"/>
                  <a:gd name="connsiteX25" fmla="*/ 638245 w 784039"/>
                  <a:gd name="connsiteY25" fmla="*/ 718436 h 1400784"/>
                  <a:gd name="connsiteX26" fmla="*/ 642055 w 784039"/>
                  <a:gd name="connsiteY26" fmla="*/ 596516 h 1400784"/>
                  <a:gd name="connsiteX27" fmla="*/ 630625 w 784039"/>
                  <a:gd name="connsiteY27" fmla="*/ 487931 h 1400784"/>
                  <a:gd name="connsiteX28" fmla="*/ 598240 w 784039"/>
                  <a:gd name="connsiteY28" fmla="*/ 364106 h 1400784"/>
                  <a:gd name="connsiteX29" fmla="*/ 552520 w 784039"/>
                  <a:gd name="connsiteY29" fmla="*/ 261236 h 1400784"/>
                  <a:gd name="connsiteX30" fmla="*/ 497275 w 784039"/>
                  <a:gd name="connsiteY30" fmla="*/ 177416 h 1400784"/>
                  <a:gd name="connsiteX31" fmla="*/ 430600 w 784039"/>
                  <a:gd name="connsiteY31" fmla="*/ 101216 h 1400784"/>
                  <a:gd name="connsiteX32" fmla="*/ 362020 w 784039"/>
                  <a:gd name="connsiteY32" fmla="*/ 47876 h 1400784"/>
                  <a:gd name="connsiteX33" fmla="*/ 280105 w 784039"/>
                  <a:gd name="connsiteY33" fmla="*/ 251 h 1400784"/>
                  <a:gd name="connsiteX0" fmla="*/ 280105 w 784039"/>
                  <a:gd name="connsiteY0" fmla="*/ 251 h 1400784"/>
                  <a:gd name="connsiteX1" fmla="*/ 415360 w 784039"/>
                  <a:gd name="connsiteY1" fmla="*/ 32636 h 1400784"/>
                  <a:gd name="connsiteX2" fmla="*/ 541090 w 784039"/>
                  <a:gd name="connsiteY2" fmla="*/ 106931 h 1400784"/>
                  <a:gd name="connsiteX3" fmla="*/ 605860 w 784039"/>
                  <a:gd name="connsiteY3" fmla="*/ 171701 h 1400784"/>
                  <a:gd name="connsiteX4" fmla="*/ 683965 w 784039"/>
                  <a:gd name="connsiteY4" fmla="*/ 280286 h 1400784"/>
                  <a:gd name="connsiteX5" fmla="*/ 746830 w 784039"/>
                  <a:gd name="connsiteY5" fmla="*/ 426971 h 1400784"/>
                  <a:gd name="connsiteX6" fmla="*/ 775405 w 784039"/>
                  <a:gd name="connsiteY6" fmla="*/ 566036 h 1400784"/>
                  <a:gd name="connsiteX7" fmla="*/ 783025 w 784039"/>
                  <a:gd name="connsiteY7" fmla="*/ 710816 h 1400784"/>
                  <a:gd name="connsiteX8" fmla="*/ 756355 w 784039"/>
                  <a:gd name="connsiteY8" fmla="*/ 861311 h 1400784"/>
                  <a:gd name="connsiteX9" fmla="*/ 722065 w 784039"/>
                  <a:gd name="connsiteY9" fmla="*/ 975611 h 1400784"/>
                  <a:gd name="connsiteX10" fmla="*/ 663010 w 784039"/>
                  <a:gd name="connsiteY10" fmla="*/ 1089911 h 1400784"/>
                  <a:gd name="connsiteX11" fmla="*/ 596335 w 784039"/>
                  <a:gd name="connsiteY11" fmla="*/ 1183256 h 1400784"/>
                  <a:gd name="connsiteX12" fmla="*/ 491560 w 784039"/>
                  <a:gd name="connsiteY12" fmla="*/ 1286126 h 1400784"/>
                  <a:gd name="connsiteX13" fmla="*/ 360115 w 784039"/>
                  <a:gd name="connsiteY13" fmla="*/ 1362326 h 1400784"/>
                  <a:gd name="connsiteX14" fmla="*/ 211525 w 784039"/>
                  <a:gd name="connsiteY14" fmla="*/ 1396616 h 1400784"/>
                  <a:gd name="connsiteX15" fmla="*/ 112465 w 784039"/>
                  <a:gd name="connsiteY15" fmla="*/ 1398521 h 1400784"/>
                  <a:gd name="connsiteX16" fmla="*/ 70 w 784039"/>
                  <a:gd name="connsiteY16" fmla="*/ 1381376 h 1400784"/>
                  <a:gd name="connsiteX17" fmla="*/ 97225 w 784039"/>
                  <a:gd name="connsiteY17" fmla="*/ 1381376 h 1400784"/>
                  <a:gd name="connsiteX18" fmla="*/ 196285 w 784039"/>
                  <a:gd name="connsiteY18" fmla="*/ 1352801 h 1400784"/>
                  <a:gd name="connsiteX19" fmla="*/ 301060 w 784039"/>
                  <a:gd name="connsiteY19" fmla="*/ 1301366 h 1400784"/>
                  <a:gd name="connsiteX20" fmla="*/ 394405 w 784039"/>
                  <a:gd name="connsiteY20" fmla="*/ 1232786 h 1400784"/>
                  <a:gd name="connsiteX21" fmla="*/ 466795 w 784039"/>
                  <a:gd name="connsiteY21" fmla="*/ 1152776 h 1400784"/>
                  <a:gd name="connsiteX22" fmla="*/ 525850 w 784039"/>
                  <a:gd name="connsiteY22" fmla="*/ 1063241 h 1400784"/>
                  <a:gd name="connsiteX23" fmla="*/ 571570 w 784039"/>
                  <a:gd name="connsiteY23" fmla="*/ 971801 h 1400784"/>
                  <a:gd name="connsiteX24" fmla="*/ 615385 w 784039"/>
                  <a:gd name="connsiteY24" fmla="*/ 844166 h 1400784"/>
                  <a:gd name="connsiteX25" fmla="*/ 638245 w 784039"/>
                  <a:gd name="connsiteY25" fmla="*/ 718436 h 1400784"/>
                  <a:gd name="connsiteX26" fmla="*/ 642055 w 784039"/>
                  <a:gd name="connsiteY26" fmla="*/ 596516 h 1400784"/>
                  <a:gd name="connsiteX27" fmla="*/ 630625 w 784039"/>
                  <a:gd name="connsiteY27" fmla="*/ 487931 h 1400784"/>
                  <a:gd name="connsiteX28" fmla="*/ 598240 w 784039"/>
                  <a:gd name="connsiteY28" fmla="*/ 364106 h 1400784"/>
                  <a:gd name="connsiteX29" fmla="*/ 552520 w 784039"/>
                  <a:gd name="connsiteY29" fmla="*/ 261236 h 1400784"/>
                  <a:gd name="connsiteX30" fmla="*/ 497275 w 784039"/>
                  <a:gd name="connsiteY30" fmla="*/ 177416 h 1400784"/>
                  <a:gd name="connsiteX31" fmla="*/ 430600 w 784039"/>
                  <a:gd name="connsiteY31" fmla="*/ 101216 h 1400784"/>
                  <a:gd name="connsiteX32" fmla="*/ 362020 w 784039"/>
                  <a:gd name="connsiteY32" fmla="*/ 47876 h 1400784"/>
                  <a:gd name="connsiteX33" fmla="*/ 280105 w 784039"/>
                  <a:gd name="connsiteY33" fmla="*/ 251 h 1400784"/>
                  <a:gd name="connsiteX0" fmla="*/ 280105 w 784039"/>
                  <a:gd name="connsiteY0" fmla="*/ 251 h 1400784"/>
                  <a:gd name="connsiteX1" fmla="*/ 415360 w 784039"/>
                  <a:gd name="connsiteY1" fmla="*/ 32636 h 1400784"/>
                  <a:gd name="connsiteX2" fmla="*/ 541090 w 784039"/>
                  <a:gd name="connsiteY2" fmla="*/ 106931 h 1400784"/>
                  <a:gd name="connsiteX3" fmla="*/ 605860 w 784039"/>
                  <a:gd name="connsiteY3" fmla="*/ 171701 h 1400784"/>
                  <a:gd name="connsiteX4" fmla="*/ 683965 w 784039"/>
                  <a:gd name="connsiteY4" fmla="*/ 280286 h 1400784"/>
                  <a:gd name="connsiteX5" fmla="*/ 746830 w 784039"/>
                  <a:gd name="connsiteY5" fmla="*/ 426971 h 1400784"/>
                  <a:gd name="connsiteX6" fmla="*/ 775405 w 784039"/>
                  <a:gd name="connsiteY6" fmla="*/ 566036 h 1400784"/>
                  <a:gd name="connsiteX7" fmla="*/ 783025 w 784039"/>
                  <a:gd name="connsiteY7" fmla="*/ 710816 h 1400784"/>
                  <a:gd name="connsiteX8" fmla="*/ 756355 w 784039"/>
                  <a:gd name="connsiteY8" fmla="*/ 861311 h 1400784"/>
                  <a:gd name="connsiteX9" fmla="*/ 722065 w 784039"/>
                  <a:gd name="connsiteY9" fmla="*/ 975611 h 1400784"/>
                  <a:gd name="connsiteX10" fmla="*/ 663010 w 784039"/>
                  <a:gd name="connsiteY10" fmla="*/ 1089911 h 1400784"/>
                  <a:gd name="connsiteX11" fmla="*/ 596335 w 784039"/>
                  <a:gd name="connsiteY11" fmla="*/ 1183256 h 1400784"/>
                  <a:gd name="connsiteX12" fmla="*/ 491560 w 784039"/>
                  <a:gd name="connsiteY12" fmla="*/ 1286126 h 1400784"/>
                  <a:gd name="connsiteX13" fmla="*/ 360115 w 784039"/>
                  <a:gd name="connsiteY13" fmla="*/ 1362326 h 1400784"/>
                  <a:gd name="connsiteX14" fmla="*/ 211525 w 784039"/>
                  <a:gd name="connsiteY14" fmla="*/ 1396616 h 1400784"/>
                  <a:gd name="connsiteX15" fmla="*/ 112465 w 784039"/>
                  <a:gd name="connsiteY15" fmla="*/ 1398521 h 1400784"/>
                  <a:gd name="connsiteX16" fmla="*/ 70 w 784039"/>
                  <a:gd name="connsiteY16" fmla="*/ 1381376 h 1400784"/>
                  <a:gd name="connsiteX17" fmla="*/ 97225 w 784039"/>
                  <a:gd name="connsiteY17" fmla="*/ 1381376 h 1400784"/>
                  <a:gd name="connsiteX18" fmla="*/ 196285 w 784039"/>
                  <a:gd name="connsiteY18" fmla="*/ 1352801 h 1400784"/>
                  <a:gd name="connsiteX19" fmla="*/ 301060 w 784039"/>
                  <a:gd name="connsiteY19" fmla="*/ 1301366 h 1400784"/>
                  <a:gd name="connsiteX20" fmla="*/ 394405 w 784039"/>
                  <a:gd name="connsiteY20" fmla="*/ 1232786 h 1400784"/>
                  <a:gd name="connsiteX21" fmla="*/ 461080 w 784039"/>
                  <a:gd name="connsiteY21" fmla="*/ 1156586 h 1400784"/>
                  <a:gd name="connsiteX22" fmla="*/ 525850 w 784039"/>
                  <a:gd name="connsiteY22" fmla="*/ 1063241 h 1400784"/>
                  <a:gd name="connsiteX23" fmla="*/ 571570 w 784039"/>
                  <a:gd name="connsiteY23" fmla="*/ 971801 h 1400784"/>
                  <a:gd name="connsiteX24" fmla="*/ 615385 w 784039"/>
                  <a:gd name="connsiteY24" fmla="*/ 844166 h 1400784"/>
                  <a:gd name="connsiteX25" fmla="*/ 638245 w 784039"/>
                  <a:gd name="connsiteY25" fmla="*/ 718436 h 1400784"/>
                  <a:gd name="connsiteX26" fmla="*/ 642055 w 784039"/>
                  <a:gd name="connsiteY26" fmla="*/ 596516 h 1400784"/>
                  <a:gd name="connsiteX27" fmla="*/ 630625 w 784039"/>
                  <a:gd name="connsiteY27" fmla="*/ 487931 h 1400784"/>
                  <a:gd name="connsiteX28" fmla="*/ 598240 w 784039"/>
                  <a:gd name="connsiteY28" fmla="*/ 364106 h 1400784"/>
                  <a:gd name="connsiteX29" fmla="*/ 552520 w 784039"/>
                  <a:gd name="connsiteY29" fmla="*/ 261236 h 1400784"/>
                  <a:gd name="connsiteX30" fmla="*/ 497275 w 784039"/>
                  <a:gd name="connsiteY30" fmla="*/ 177416 h 1400784"/>
                  <a:gd name="connsiteX31" fmla="*/ 430600 w 784039"/>
                  <a:gd name="connsiteY31" fmla="*/ 101216 h 1400784"/>
                  <a:gd name="connsiteX32" fmla="*/ 362020 w 784039"/>
                  <a:gd name="connsiteY32" fmla="*/ 47876 h 1400784"/>
                  <a:gd name="connsiteX33" fmla="*/ 280105 w 784039"/>
                  <a:gd name="connsiteY33" fmla="*/ 251 h 1400784"/>
                  <a:gd name="connsiteX0" fmla="*/ 280105 w 784039"/>
                  <a:gd name="connsiteY0" fmla="*/ 251 h 1400784"/>
                  <a:gd name="connsiteX1" fmla="*/ 415360 w 784039"/>
                  <a:gd name="connsiteY1" fmla="*/ 32636 h 1400784"/>
                  <a:gd name="connsiteX2" fmla="*/ 541090 w 784039"/>
                  <a:gd name="connsiteY2" fmla="*/ 106931 h 1400784"/>
                  <a:gd name="connsiteX3" fmla="*/ 605860 w 784039"/>
                  <a:gd name="connsiteY3" fmla="*/ 171701 h 1400784"/>
                  <a:gd name="connsiteX4" fmla="*/ 683965 w 784039"/>
                  <a:gd name="connsiteY4" fmla="*/ 280286 h 1400784"/>
                  <a:gd name="connsiteX5" fmla="*/ 746830 w 784039"/>
                  <a:gd name="connsiteY5" fmla="*/ 426971 h 1400784"/>
                  <a:gd name="connsiteX6" fmla="*/ 775405 w 784039"/>
                  <a:gd name="connsiteY6" fmla="*/ 566036 h 1400784"/>
                  <a:gd name="connsiteX7" fmla="*/ 783025 w 784039"/>
                  <a:gd name="connsiteY7" fmla="*/ 710816 h 1400784"/>
                  <a:gd name="connsiteX8" fmla="*/ 756355 w 784039"/>
                  <a:gd name="connsiteY8" fmla="*/ 861311 h 1400784"/>
                  <a:gd name="connsiteX9" fmla="*/ 722065 w 784039"/>
                  <a:gd name="connsiteY9" fmla="*/ 975611 h 1400784"/>
                  <a:gd name="connsiteX10" fmla="*/ 663010 w 784039"/>
                  <a:gd name="connsiteY10" fmla="*/ 1089911 h 1400784"/>
                  <a:gd name="connsiteX11" fmla="*/ 596335 w 784039"/>
                  <a:gd name="connsiteY11" fmla="*/ 1183256 h 1400784"/>
                  <a:gd name="connsiteX12" fmla="*/ 491560 w 784039"/>
                  <a:gd name="connsiteY12" fmla="*/ 1286126 h 1400784"/>
                  <a:gd name="connsiteX13" fmla="*/ 360115 w 784039"/>
                  <a:gd name="connsiteY13" fmla="*/ 1362326 h 1400784"/>
                  <a:gd name="connsiteX14" fmla="*/ 211525 w 784039"/>
                  <a:gd name="connsiteY14" fmla="*/ 1396616 h 1400784"/>
                  <a:gd name="connsiteX15" fmla="*/ 112465 w 784039"/>
                  <a:gd name="connsiteY15" fmla="*/ 1398521 h 1400784"/>
                  <a:gd name="connsiteX16" fmla="*/ 70 w 784039"/>
                  <a:gd name="connsiteY16" fmla="*/ 1381376 h 1400784"/>
                  <a:gd name="connsiteX17" fmla="*/ 97225 w 784039"/>
                  <a:gd name="connsiteY17" fmla="*/ 1381376 h 1400784"/>
                  <a:gd name="connsiteX18" fmla="*/ 196285 w 784039"/>
                  <a:gd name="connsiteY18" fmla="*/ 1352801 h 1400784"/>
                  <a:gd name="connsiteX19" fmla="*/ 301060 w 784039"/>
                  <a:gd name="connsiteY19" fmla="*/ 1301366 h 1400784"/>
                  <a:gd name="connsiteX20" fmla="*/ 382975 w 784039"/>
                  <a:gd name="connsiteY20" fmla="*/ 1234691 h 1400784"/>
                  <a:gd name="connsiteX21" fmla="*/ 461080 w 784039"/>
                  <a:gd name="connsiteY21" fmla="*/ 1156586 h 1400784"/>
                  <a:gd name="connsiteX22" fmla="*/ 525850 w 784039"/>
                  <a:gd name="connsiteY22" fmla="*/ 1063241 h 1400784"/>
                  <a:gd name="connsiteX23" fmla="*/ 571570 w 784039"/>
                  <a:gd name="connsiteY23" fmla="*/ 971801 h 1400784"/>
                  <a:gd name="connsiteX24" fmla="*/ 615385 w 784039"/>
                  <a:gd name="connsiteY24" fmla="*/ 844166 h 1400784"/>
                  <a:gd name="connsiteX25" fmla="*/ 638245 w 784039"/>
                  <a:gd name="connsiteY25" fmla="*/ 718436 h 1400784"/>
                  <a:gd name="connsiteX26" fmla="*/ 642055 w 784039"/>
                  <a:gd name="connsiteY26" fmla="*/ 596516 h 1400784"/>
                  <a:gd name="connsiteX27" fmla="*/ 630625 w 784039"/>
                  <a:gd name="connsiteY27" fmla="*/ 487931 h 1400784"/>
                  <a:gd name="connsiteX28" fmla="*/ 598240 w 784039"/>
                  <a:gd name="connsiteY28" fmla="*/ 364106 h 1400784"/>
                  <a:gd name="connsiteX29" fmla="*/ 552520 w 784039"/>
                  <a:gd name="connsiteY29" fmla="*/ 261236 h 1400784"/>
                  <a:gd name="connsiteX30" fmla="*/ 497275 w 784039"/>
                  <a:gd name="connsiteY30" fmla="*/ 177416 h 1400784"/>
                  <a:gd name="connsiteX31" fmla="*/ 430600 w 784039"/>
                  <a:gd name="connsiteY31" fmla="*/ 101216 h 1400784"/>
                  <a:gd name="connsiteX32" fmla="*/ 362020 w 784039"/>
                  <a:gd name="connsiteY32" fmla="*/ 47876 h 1400784"/>
                  <a:gd name="connsiteX33" fmla="*/ 280105 w 784039"/>
                  <a:gd name="connsiteY33" fmla="*/ 251 h 1400784"/>
                  <a:gd name="connsiteX0" fmla="*/ 280105 w 784039"/>
                  <a:gd name="connsiteY0" fmla="*/ 251 h 1400784"/>
                  <a:gd name="connsiteX1" fmla="*/ 415360 w 784039"/>
                  <a:gd name="connsiteY1" fmla="*/ 32636 h 1400784"/>
                  <a:gd name="connsiteX2" fmla="*/ 541090 w 784039"/>
                  <a:gd name="connsiteY2" fmla="*/ 106931 h 1400784"/>
                  <a:gd name="connsiteX3" fmla="*/ 605860 w 784039"/>
                  <a:gd name="connsiteY3" fmla="*/ 171701 h 1400784"/>
                  <a:gd name="connsiteX4" fmla="*/ 683965 w 784039"/>
                  <a:gd name="connsiteY4" fmla="*/ 280286 h 1400784"/>
                  <a:gd name="connsiteX5" fmla="*/ 746830 w 784039"/>
                  <a:gd name="connsiteY5" fmla="*/ 426971 h 1400784"/>
                  <a:gd name="connsiteX6" fmla="*/ 775405 w 784039"/>
                  <a:gd name="connsiteY6" fmla="*/ 566036 h 1400784"/>
                  <a:gd name="connsiteX7" fmla="*/ 783025 w 784039"/>
                  <a:gd name="connsiteY7" fmla="*/ 710816 h 1400784"/>
                  <a:gd name="connsiteX8" fmla="*/ 756355 w 784039"/>
                  <a:gd name="connsiteY8" fmla="*/ 861311 h 1400784"/>
                  <a:gd name="connsiteX9" fmla="*/ 722065 w 784039"/>
                  <a:gd name="connsiteY9" fmla="*/ 975611 h 1400784"/>
                  <a:gd name="connsiteX10" fmla="*/ 663010 w 784039"/>
                  <a:gd name="connsiteY10" fmla="*/ 1089911 h 1400784"/>
                  <a:gd name="connsiteX11" fmla="*/ 596335 w 784039"/>
                  <a:gd name="connsiteY11" fmla="*/ 1183256 h 1400784"/>
                  <a:gd name="connsiteX12" fmla="*/ 491560 w 784039"/>
                  <a:gd name="connsiteY12" fmla="*/ 1286126 h 1400784"/>
                  <a:gd name="connsiteX13" fmla="*/ 360115 w 784039"/>
                  <a:gd name="connsiteY13" fmla="*/ 1362326 h 1400784"/>
                  <a:gd name="connsiteX14" fmla="*/ 211525 w 784039"/>
                  <a:gd name="connsiteY14" fmla="*/ 1396616 h 1400784"/>
                  <a:gd name="connsiteX15" fmla="*/ 112465 w 784039"/>
                  <a:gd name="connsiteY15" fmla="*/ 1398521 h 1400784"/>
                  <a:gd name="connsiteX16" fmla="*/ 70 w 784039"/>
                  <a:gd name="connsiteY16" fmla="*/ 1381376 h 1400784"/>
                  <a:gd name="connsiteX17" fmla="*/ 97225 w 784039"/>
                  <a:gd name="connsiteY17" fmla="*/ 1381376 h 1400784"/>
                  <a:gd name="connsiteX18" fmla="*/ 196285 w 784039"/>
                  <a:gd name="connsiteY18" fmla="*/ 1352801 h 1400784"/>
                  <a:gd name="connsiteX19" fmla="*/ 295345 w 784039"/>
                  <a:gd name="connsiteY19" fmla="*/ 1299461 h 1400784"/>
                  <a:gd name="connsiteX20" fmla="*/ 382975 w 784039"/>
                  <a:gd name="connsiteY20" fmla="*/ 1234691 h 1400784"/>
                  <a:gd name="connsiteX21" fmla="*/ 461080 w 784039"/>
                  <a:gd name="connsiteY21" fmla="*/ 1156586 h 1400784"/>
                  <a:gd name="connsiteX22" fmla="*/ 525850 w 784039"/>
                  <a:gd name="connsiteY22" fmla="*/ 1063241 h 1400784"/>
                  <a:gd name="connsiteX23" fmla="*/ 571570 w 784039"/>
                  <a:gd name="connsiteY23" fmla="*/ 971801 h 1400784"/>
                  <a:gd name="connsiteX24" fmla="*/ 615385 w 784039"/>
                  <a:gd name="connsiteY24" fmla="*/ 844166 h 1400784"/>
                  <a:gd name="connsiteX25" fmla="*/ 638245 w 784039"/>
                  <a:gd name="connsiteY25" fmla="*/ 718436 h 1400784"/>
                  <a:gd name="connsiteX26" fmla="*/ 642055 w 784039"/>
                  <a:gd name="connsiteY26" fmla="*/ 596516 h 1400784"/>
                  <a:gd name="connsiteX27" fmla="*/ 630625 w 784039"/>
                  <a:gd name="connsiteY27" fmla="*/ 487931 h 1400784"/>
                  <a:gd name="connsiteX28" fmla="*/ 598240 w 784039"/>
                  <a:gd name="connsiteY28" fmla="*/ 364106 h 1400784"/>
                  <a:gd name="connsiteX29" fmla="*/ 552520 w 784039"/>
                  <a:gd name="connsiteY29" fmla="*/ 261236 h 1400784"/>
                  <a:gd name="connsiteX30" fmla="*/ 497275 w 784039"/>
                  <a:gd name="connsiteY30" fmla="*/ 177416 h 1400784"/>
                  <a:gd name="connsiteX31" fmla="*/ 430600 w 784039"/>
                  <a:gd name="connsiteY31" fmla="*/ 101216 h 1400784"/>
                  <a:gd name="connsiteX32" fmla="*/ 362020 w 784039"/>
                  <a:gd name="connsiteY32" fmla="*/ 47876 h 1400784"/>
                  <a:gd name="connsiteX33" fmla="*/ 280105 w 784039"/>
                  <a:gd name="connsiteY33" fmla="*/ 251 h 1400784"/>
                  <a:gd name="connsiteX0" fmla="*/ 280149 w 784083"/>
                  <a:gd name="connsiteY0" fmla="*/ 251 h 1400784"/>
                  <a:gd name="connsiteX1" fmla="*/ 415404 w 784083"/>
                  <a:gd name="connsiteY1" fmla="*/ 32636 h 1400784"/>
                  <a:gd name="connsiteX2" fmla="*/ 541134 w 784083"/>
                  <a:gd name="connsiteY2" fmla="*/ 106931 h 1400784"/>
                  <a:gd name="connsiteX3" fmla="*/ 605904 w 784083"/>
                  <a:gd name="connsiteY3" fmla="*/ 171701 h 1400784"/>
                  <a:gd name="connsiteX4" fmla="*/ 684009 w 784083"/>
                  <a:gd name="connsiteY4" fmla="*/ 280286 h 1400784"/>
                  <a:gd name="connsiteX5" fmla="*/ 746874 w 784083"/>
                  <a:gd name="connsiteY5" fmla="*/ 426971 h 1400784"/>
                  <a:gd name="connsiteX6" fmla="*/ 775449 w 784083"/>
                  <a:gd name="connsiteY6" fmla="*/ 566036 h 1400784"/>
                  <a:gd name="connsiteX7" fmla="*/ 783069 w 784083"/>
                  <a:gd name="connsiteY7" fmla="*/ 710816 h 1400784"/>
                  <a:gd name="connsiteX8" fmla="*/ 756399 w 784083"/>
                  <a:gd name="connsiteY8" fmla="*/ 861311 h 1400784"/>
                  <a:gd name="connsiteX9" fmla="*/ 722109 w 784083"/>
                  <a:gd name="connsiteY9" fmla="*/ 975611 h 1400784"/>
                  <a:gd name="connsiteX10" fmla="*/ 663054 w 784083"/>
                  <a:gd name="connsiteY10" fmla="*/ 1089911 h 1400784"/>
                  <a:gd name="connsiteX11" fmla="*/ 596379 w 784083"/>
                  <a:gd name="connsiteY11" fmla="*/ 1183256 h 1400784"/>
                  <a:gd name="connsiteX12" fmla="*/ 491604 w 784083"/>
                  <a:gd name="connsiteY12" fmla="*/ 1286126 h 1400784"/>
                  <a:gd name="connsiteX13" fmla="*/ 360159 w 784083"/>
                  <a:gd name="connsiteY13" fmla="*/ 1362326 h 1400784"/>
                  <a:gd name="connsiteX14" fmla="*/ 211569 w 784083"/>
                  <a:gd name="connsiteY14" fmla="*/ 1396616 h 1400784"/>
                  <a:gd name="connsiteX15" fmla="*/ 112509 w 784083"/>
                  <a:gd name="connsiteY15" fmla="*/ 1398521 h 1400784"/>
                  <a:gd name="connsiteX16" fmla="*/ 114 w 784083"/>
                  <a:gd name="connsiteY16" fmla="*/ 1381376 h 1400784"/>
                  <a:gd name="connsiteX17" fmla="*/ 93459 w 784083"/>
                  <a:gd name="connsiteY17" fmla="*/ 1377566 h 1400784"/>
                  <a:gd name="connsiteX18" fmla="*/ 196329 w 784083"/>
                  <a:gd name="connsiteY18" fmla="*/ 1352801 h 1400784"/>
                  <a:gd name="connsiteX19" fmla="*/ 295389 w 784083"/>
                  <a:gd name="connsiteY19" fmla="*/ 1299461 h 1400784"/>
                  <a:gd name="connsiteX20" fmla="*/ 383019 w 784083"/>
                  <a:gd name="connsiteY20" fmla="*/ 1234691 h 1400784"/>
                  <a:gd name="connsiteX21" fmla="*/ 461124 w 784083"/>
                  <a:gd name="connsiteY21" fmla="*/ 1156586 h 1400784"/>
                  <a:gd name="connsiteX22" fmla="*/ 525894 w 784083"/>
                  <a:gd name="connsiteY22" fmla="*/ 1063241 h 1400784"/>
                  <a:gd name="connsiteX23" fmla="*/ 571614 w 784083"/>
                  <a:gd name="connsiteY23" fmla="*/ 971801 h 1400784"/>
                  <a:gd name="connsiteX24" fmla="*/ 615429 w 784083"/>
                  <a:gd name="connsiteY24" fmla="*/ 844166 h 1400784"/>
                  <a:gd name="connsiteX25" fmla="*/ 638289 w 784083"/>
                  <a:gd name="connsiteY25" fmla="*/ 718436 h 1400784"/>
                  <a:gd name="connsiteX26" fmla="*/ 642099 w 784083"/>
                  <a:gd name="connsiteY26" fmla="*/ 596516 h 1400784"/>
                  <a:gd name="connsiteX27" fmla="*/ 630669 w 784083"/>
                  <a:gd name="connsiteY27" fmla="*/ 487931 h 1400784"/>
                  <a:gd name="connsiteX28" fmla="*/ 598284 w 784083"/>
                  <a:gd name="connsiteY28" fmla="*/ 364106 h 1400784"/>
                  <a:gd name="connsiteX29" fmla="*/ 552564 w 784083"/>
                  <a:gd name="connsiteY29" fmla="*/ 261236 h 1400784"/>
                  <a:gd name="connsiteX30" fmla="*/ 497319 w 784083"/>
                  <a:gd name="connsiteY30" fmla="*/ 177416 h 1400784"/>
                  <a:gd name="connsiteX31" fmla="*/ 430644 w 784083"/>
                  <a:gd name="connsiteY31" fmla="*/ 101216 h 1400784"/>
                  <a:gd name="connsiteX32" fmla="*/ 362064 w 784083"/>
                  <a:gd name="connsiteY32" fmla="*/ 47876 h 1400784"/>
                  <a:gd name="connsiteX33" fmla="*/ 280149 w 784083"/>
                  <a:gd name="connsiteY33" fmla="*/ 251 h 1400784"/>
                  <a:gd name="connsiteX0" fmla="*/ 280281 w 784215"/>
                  <a:gd name="connsiteY0" fmla="*/ 251 h 1402012"/>
                  <a:gd name="connsiteX1" fmla="*/ 415536 w 784215"/>
                  <a:gd name="connsiteY1" fmla="*/ 32636 h 1402012"/>
                  <a:gd name="connsiteX2" fmla="*/ 541266 w 784215"/>
                  <a:gd name="connsiteY2" fmla="*/ 106931 h 1402012"/>
                  <a:gd name="connsiteX3" fmla="*/ 606036 w 784215"/>
                  <a:gd name="connsiteY3" fmla="*/ 171701 h 1402012"/>
                  <a:gd name="connsiteX4" fmla="*/ 684141 w 784215"/>
                  <a:gd name="connsiteY4" fmla="*/ 280286 h 1402012"/>
                  <a:gd name="connsiteX5" fmla="*/ 747006 w 784215"/>
                  <a:gd name="connsiteY5" fmla="*/ 426971 h 1402012"/>
                  <a:gd name="connsiteX6" fmla="*/ 775581 w 784215"/>
                  <a:gd name="connsiteY6" fmla="*/ 566036 h 1402012"/>
                  <a:gd name="connsiteX7" fmla="*/ 783201 w 784215"/>
                  <a:gd name="connsiteY7" fmla="*/ 710816 h 1402012"/>
                  <a:gd name="connsiteX8" fmla="*/ 756531 w 784215"/>
                  <a:gd name="connsiteY8" fmla="*/ 861311 h 1402012"/>
                  <a:gd name="connsiteX9" fmla="*/ 722241 w 784215"/>
                  <a:gd name="connsiteY9" fmla="*/ 975611 h 1402012"/>
                  <a:gd name="connsiteX10" fmla="*/ 663186 w 784215"/>
                  <a:gd name="connsiteY10" fmla="*/ 1089911 h 1402012"/>
                  <a:gd name="connsiteX11" fmla="*/ 596511 w 784215"/>
                  <a:gd name="connsiteY11" fmla="*/ 1183256 h 1402012"/>
                  <a:gd name="connsiteX12" fmla="*/ 491736 w 784215"/>
                  <a:gd name="connsiteY12" fmla="*/ 1286126 h 1402012"/>
                  <a:gd name="connsiteX13" fmla="*/ 360291 w 784215"/>
                  <a:gd name="connsiteY13" fmla="*/ 1362326 h 1402012"/>
                  <a:gd name="connsiteX14" fmla="*/ 211701 w 784215"/>
                  <a:gd name="connsiteY14" fmla="*/ 1396616 h 1402012"/>
                  <a:gd name="connsiteX15" fmla="*/ 122166 w 784215"/>
                  <a:gd name="connsiteY15" fmla="*/ 1400426 h 1402012"/>
                  <a:gd name="connsiteX16" fmla="*/ 246 w 784215"/>
                  <a:gd name="connsiteY16" fmla="*/ 1381376 h 1402012"/>
                  <a:gd name="connsiteX17" fmla="*/ 93591 w 784215"/>
                  <a:gd name="connsiteY17" fmla="*/ 1377566 h 1402012"/>
                  <a:gd name="connsiteX18" fmla="*/ 196461 w 784215"/>
                  <a:gd name="connsiteY18" fmla="*/ 1352801 h 1402012"/>
                  <a:gd name="connsiteX19" fmla="*/ 295521 w 784215"/>
                  <a:gd name="connsiteY19" fmla="*/ 1299461 h 1402012"/>
                  <a:gd name="connsiteX20" fmla="*/ 383151 w 784215"/>
                  <a:gd name="connsiteY20" fmla="*/ 1234691 h 1402012"/>
                  <a:gd name="connsiteX21" fmla="*/ 461256 w 784215"/>
                  <a:gd name="connsiteY21" fmla="*/ 1156586 h 1402012"/>
                  <a:gd name="connsiteX22" fmla="*/ 526026 w 784215"/>
                  <a:gd name="connsiteY22" fmla="*/ 1063241 h 1402012"/>
                  <a:gd name="connsiteX23" fmla="*/ 571746 w 784215"/>
                  <a:gd name="connsiteY23" fmla="*/ 971801 h 1402012"/>
                  <a:gd name="connsiteX24" fmla="*/ 615561 w 784215"/>
                  <a:gd name="connsiteY24" fmla="*/ 844166 h 1402012"/>
                  <a:gd name="connsiteX25" fmla="*/ 638421 w 784215"/>
                  <a:gd name="connsiteY25" fmla="*/ 718436 h 1402012"/>
                  <a:gd name="connsiteX26" fmla="*/ 642231 w 784215"/>
                  <a:gd name="connsiteY26" fmla="*/ 596516 h 1402012"/>
                  <a:gd name="connsiteX27" fmla="*/ 630801 w 784215"/>
                  <a:gd name="connsiteY27" fmla="*/ 487931 h 1402012"/>
                  <a:gd name="connsiteX28" fmla="*/ 598416 w 784215"/>
                  <a:gd name="connsiteY28" fmla="*/ 364106 h 1402012"/>
                  <a:gd name="connsiteX29" fmla="*/ 552696 w 784215"/>
                  <a:gd name="connsiteY29" fmla="*/ 261236 h 1402012"/>
                  <a:gd name="connsiteX30" fmla="*/ 497451 w 784215"/>
                  <a:gd name="connsiteY30" fmla="*/ 177416 h 1402012"/>
                  <a:gd name="connsiteX31" fmla="*/ 430776 w 784215"/>
                  <a:gd name="connsiteY31" fmla="*/ 101216 h 1402012"/>
                  <a:gd name="connsiteX32" fmla="*/ 362196 w 784215"/>
                  <a:gd name="connsiteY32" fmla="*/ 47876 h 1402012"/>
                  <a:gd name="connsiteX33" fmla="*/ 280281 w 784215"/>
                  <a:gd name="connsiteY33" fmla="*/ 251 h 1402012"/>
                  <a:gd name="connsiteX0" fmla="*/ 280281 w 784215"/>
                  <a:gd name="connsiteY0" fmla="*/ 251 h 1402927"/>
                  <a:gd name="connsiteX1" fmla="*/ 415536 w 784215"/>
                  <a:gd name="connsiteY1" fmla="*/ 32636 h 1402927"/>
                  <a:gd name="connsiteX2" fmla="*/ 541266 w 784215"/>
                  <a:gd name="connsiteY2" fmla="*/ 106931 h 1402927"/>
                  <a:gd name="connsiteX3" fmla="*/ 606036 w 784215"/>
                  <a:gd name="connsiteY3" fmla="*/ 171701 h 1402927"/>
                  <a:gd name="connsiteX4" fmla="*/ 684141 w 784215"/>
                  <a:gd name="connsiteY4" fmla="*/ 280286 h 1402927"/>
                  <a:gd name="connsiteX5" fmla="*/ 747006 w 784215"/>
                  <a:gd name="connsiteY5" fmla="*/ 426971 h 1402927"/>
                  <a:gd name="connsiteX6" fmla="*/ 775581 w 784215"/>
                  <a:gd name="connsiteY6" fmla="*/ 566036 h 1402927"/>
                  <a:gd name="connsiteX7" fmla="*/ 783201 w 784215"/>
                  <a:gd name="connsiteY7" fmla="*/ 710816 h 1402927"/>
                  <a:gd name="connsiteX8" fmla="*/ 756531 w 784215"/>
                  <a:gd name="connsiteY8" fmla="*/ 861311 h 1402927"/>
                  <a:gd name="connsiteX9" fmla="*/ 722241 w 784215"/>
                  <a:gd name="connsiteY9" fmla="*/ 975611 h 1402927"/>
                  <a:gd name="connsiteX10" fmla="*/ 663186 w 784215"/>
                  <a:gd name="connsiteY10" fmla="*/ 1089911 h 1402927"/>
                  <a:gd name="connsiteX11" fmla="*/ 596511 w 784215"/>
                  <a:gd name="connsiteY11" fmla="*/ 1183256 h 1402927"/>
                  <a:gd name="connsiteX12" fmla="*/ 491736 w 784215"/>
                  <a:gd name="connsiteY12" fmla="*/ 1286126 h 1402927"/>
                  <a:gd name="connsiteX13" fmla="*/ 360291 w 784215"/>
                  <a:gd name="connsiteY13" fmla="*/ 1362326 h 1402927"/>
                  <a:gd name="connsiteX14" fmla="*/ 230751 w 784215"/>
                  <a:gd name="connsiteY14" fmla="*/ 1398521 h 1402927"/>
                  <a:gd name="connsiteX15" fmla="*/ 122166 w 784215"/>
                  <a:gd name="connsiteY15" fmla="*/ 1400426 h 1402927"/>
                  <a:gd name="connsiteX16" fmla="*/ 246 w 784215"/>
                  <a:gd name="connsiteY16" fmla="*/ 1381376 h 1402927"/>
                  <a:gd name="connsiteX17" fmla="*/ 93591 w 784215"/>
                  <a:gd name="connsiteY17" fmla="*/ 1377566 h 1402927"/>
                  <a:gd name="connsiteX18" fmla="*/ 196461 w 784215"/>
                  <a:gd name="connsiteY18" fmla="*/ 1352801 h 1402927"/>
                  <a:gd name="connsiteX19" fmla="*/ 295521 w 784215"/>
                  <a:gd name="connsiteY19" fmla="*/ 1299461 h 1402927"/>
                  <a:gd name="connsiteX20" fmla="*/ 383151 w 784215"/>
                  <a:gd name="connsiteY20" fmla="*/ 1234691 h 1402927"/>
                  <a:gd name="connsiteX21" fmla="*/ 461256 w 784215"/>
                  <a:gd name="connsiteY21" fmla="*/ 1156586 h 1402927"/>
                  <a:gd name="connsiteX22" fmla="*/ 526026 w 784215"/>
                  <a:gd name="connsiteY22" fmla="*/ 1063241 h 1402927"/>
                  <a:gd name="connsiteX23" fmla="*/ 571746 w 784215"/>
                  <a:gd name="connsiteY23" fmla="*/ 971801 h 1402927"/>
                  <a:gd name="connsiteX24" fmla="*/ 615561 w 784215"/>
                  <a:gd name="connsiteY24" fmla="*/ 844166 h 1402927"/>
                  <a:gd name="connsiteX25" fmla="*/ 638421 w 784215"/>
                  <a:gd name="connsiteY25" fmla="*/ 718436 h 1402927"/>
                  <a:gd name="connsiteX26" fmla="*/ 642231 w 784215"/>
                  <a:gd name="connsiteY26" fmla="*/ 596516 h 1402927"/>
                  <a:gd name="connsiteX27" fmla="*/ 630801 w 784215"/>
                  <a:gd name="connsiteY27" fmla="*/ 487931 h 1402927"/>
                  <a:gd name="connsiteX28" fmla="*/ 598416 w 784215"/>
                  <a:gd name="connsiteY28" fmla="*/ 364106 h 1402927"/>
                  <a:gd name="connsiteX29" fmla="*/ 552696 w 784215"/>
                  <a:gd name="connsiteY29" fmla="*/ 261236 h 1402927"/>
                  <a:gd name="connsiteX30" fmla="*/ 497451 w 784215"/>
                  <a:gd name="connsiteY30" fmla="*/ 177416 h 1402927"/>
                  <a:gd name="connsiteX31" fmla="*/ 430776 w 784215"/>
                  <a:gd name="connsiteY31" fmla="*/ 101216 h 1402927"/>
                  <a:gd name="connsiteX32" fmla="*/ 362196 w 784215"/>
                  <a:gd name="connsiteY32" fmla="*/ 47876 h 1402927"/>
                  <a:gd name="connsiteX33" fmla="*/ 280281 w 784215"/>
                  <a:gd name="connsiteY33" fmla="*/ 251 h 1402927"/>
                  <a:gd name="connsiteX0" fmla="*/ 280281 w 784215"/>
                  <a:gd name="connsiteY0" fmla="*/ 251 h 1402927"/>
                  <a:gd name="connsiteX1" fmla="*/ 415536 w 784215"/>
                  <a:gd name="connsiteY1" fmla="*/ 32636 h 1402927"/>
                  <a:gd name="connsiteX2" fmla="*/ 541266 w 784215"/>
                  <a:gd name="connsiteY2" fmla="*/ 106931 h 1402927"/>
                  <a:gd name="connsiteX3" fmla="*/ 606036 w 784215"/>
                  <a:gd name="connsiteY3" fmla="*/ 171701 h 1402927"/>
                  <a:gd name="connsiteX4" fmla="*/ 684141 w 784215"/>
                  <a:gd name="connsiteY4" fmla="*/ 280286 h 1402927"/>
                  <a:gd name="connsiteX5" fmla="*/ 747006 w 784215"/>
                  <a:gd name="connsiteY5" fmla="*/ 426971 h 1402927"/>
                  <a:gd name="connsiteX6" fmla="*/ 775581 w 784215"/>
                  <a:gd name="connsiteY6" fmla="*/ 566036 h 1402927"/>
                  <a:gd name="connsiteX7" fmla="*/ 783201 w 784215"/>
                  <a:gd name="connsiteY7" fmla="*/ 710816 h 1402927"/>
                  <a:gd name="connsiteX8" fmla="*/ 756531 w 784215"/>
                  <a:gd name="connsiteY8" fmla="*/ 861311 h 1402927"/>
                  <a:gd name="connsiteX9" fmla="*/ 722241 w 784215"/>
                  <a:gd name="connsiteY9" fmla="*/ 975611 h 1402927"/>
                  <a:gd name="connsiteX10" fmla="*/ 663186 w 784215"/>
                  <a:gd name="connsiteY10" fmla="*/ 1089911 h 1402927"/>
                  <a:gd name="connsiteX11" fmla="*/ 596511 w 784215"/>
                  <a:gd name="connsiteY11" fmla="*/ 1183256 h 1402927"/>
                  <a:gd name="connsiteX12" fmla="*/ 491736 w 784215"/>
                  <a:gd name="connsiteY12" fmla="*/ 1286126 h 1402927"/>
                  <a:gd name="connsiteX13" fmla="*/ 371721 w 784215"/>
                  <a:gd name="connsiteY13" fmla="*/ 1362326 h 1402927"/>
                  <a:gd name="connsiteX14" fmla="*/ 230751 w 784215"/>
                  <a:gd name="connsiteY14" fmla="*/ 1398521 h 1402927"/>
                  <a:gd name="connsiteX15" fmla="*/ 122166 w 784215"/>
                  <a:gd name="connsiteY15" fmla="*/ 1400426 h 1402927"/>
                  <a:gd name="connsiteX16" fmla="*/ 246 w 784215"/>
                  <a:gd name="connsiteY16" fmla="*/ 1381376 h 1402927"/>
                  <a:gd name="connsiteX17" fmla="*/ 93591 w 784215"/>
                  <a:gd name="connsiteY17" fmla="*/ 1377566 h 1402927"/>
                  <a:gd name="connsiteX18" fmla="*/ 196461 w 784215"/>
                  <a:gd name="connsiteY18" fmla="*/ 1352801 h 1402927"/>
                  <a:gd name="connsiteX19" fmla="*/ 295521 w 784215"/>
                  <a:gd name="connsiteY19" fmla="*/ 1299461 h 1402927"/>
                  <a:gd name="connsiteX20" fmla="*/ 383151 w 784215"/>
                  <a:gd name="connsiteY20" fmla="*/ 1234691 h 1402927"/>
                  <a:gd name="connsiteX21" fmla="*/ 461256 w 784215"/>
                  <a:gd name="connsiteY21" fmla="*/ 1156586 h 1402927"/>
                  <a:gd name="connsiteX22" fmla="*/ 526026 w 784215"/>
                  <a:gd name="connsiteY22" fmla="*/ 1063241 h 1402927"/>
                  <a:gd name="connsiteX23" fmla="*/ 571746 w 784215"/>
                  <a:gd name="connsiteY23" fmla="*/ 971801 h 1402927"/>
                  <a:gd name="connsiteX24" fmla="*/ 615561 w 784215"/>
                  <a:gd name="connsiteY24" fmla="*/ 844166 h 1402927"/>
                  <a:gd name="connsiteX25" fmla="*/ 638421 w 784215"/>
                  <a:gd name="connsiteY25" fmla="*/ 718436 h 1402927"/>
                  <a:gd name="connsiteX26" fmla="*/ 642231 w 784215"/>
                  <a:gd name="connsiteY26" fmla="*/ 596516 h 1402927"/>
                  <a:gd name="connsiteX27" fmla="*/ 630801 w 784215"/>
                  <a:gd name="connsiteY27" fmla="*/ 487931 h 1402927"/>
                  <a:gd name="connsiteX28" fmla="*/ 598416 w 784215"/>
                  <a:gd name="connsiteY28" fmla="*/ 364106 h 1402927"/>
                  <a:gd name="connsiteX29" fmla="*/ 552696 w 784215"/>
                  <a:gd name="connsiteY29" fmla="*/ 261236 h 1402927"/>
                  <a:gd name="connsiteX30" fmla="*/ 497451 w 784215"/>
                  <a:gd name="connsiteY30" fmla="*/ 177416 h 1402927"/>
                  <a:gd name="connsiteX31" fmla="*/ 430776 w 784215"/>
                  <a:gd name="connsiteY31" fmla="*/ 101216 h 1402927"/>
                  <a:gd name="connsiteX32" fmla="*/ 362196 w 784215"/>
                  <a:gd name="connsiteY32" fmla="*/ 47876 h 1402927"/>
                  <a:gd name="connsiteX33" fmla="*/ 280281 w 784215"/>
                  <a:gd name="connsiteY33" fmla="*/ 251 h 1402927"/>
                  <a:gd name="connsiteX0" fmla="*/ 280281 w 784215"/>
                  <a:gd name="connsiteY0" fmla="*/ 251 h 1402927"/>
                  <a:gd name="connsiteX1" fmla="*/ 415536 w 784215"/>
                  <a:gd name="connsiteY1" fmla="*/ 32636 h 1402927"/>
                  <a:gd name="connsiteX2" fmla="*/ 541266 w 784215"/>
                  <a:gd name="connsiteY2" fmla="*/ 106931 h 1402927"/>
                  <a:gd name="connsiteX3" fmla="*/ 606036 w 784215"/>
                  <a:gd name="connsiteY3" fmla="*/ 171701 h 1402927"/>
                  <a:gd name="connsiteX4" fmla="*/ 684141 w 784215"/>
                  <a:gd name="connsiteY4" fmla="*/ 280286 h 1402927"/>
                  <a:gd name="connsiteX5" fmla="*/ 747006 w 784215"/>
                  <a:gd name="connsiteY5" fmla="*/ 426971 h 1402927"/>
                  <a:gd name="connsiteX6" fmla="*/ 775581 w 784215"/>
                  <a:gd name="connsiteY6" fmla="*/ 566036 h 1402927"/>
                  <a:gd name="connsiteX7" fmla="*/ 783201 w 784215"/>
                  <a:gd name="connsiteY7" fmla="*/ 710816 h 1402927"/>
                  <a:gd name="connsiteX8" fmla="*/ 756531 w 784215"/>
                  <a:gd name="connsiteY8" fmla="*/ 861311 h 1402927"/>
                  <a:gd name="connsiteX9" fmla="*/ 722241 w 784215"/>
                  <a:gd name="connsiteY9" fmla="*/ 975611 h 1402927"/>
                  <a:gd name="connsiteX10" fmla="*/ 663186 w 784215"/>
                  <a:gd name="connsiteY10" fmla="*/ 1089911 h 1402927"/>
                  <a:gd name="connsiteX11" fmla="*/ 596511 w 784215"/>
                  <a:gd name="connsiteY11" fmla="*/ 1183256 h 1402927"/>
                  <a:gd name="connsiteX12" fmla="*/ 499356 w 784215"/>
                  <a:gd name="connsiteY12" fmla="*/ 1284221 h 1402927"/>
                  <a:gd name="connsiteX13" fmla="*/ 371721 w 784215"/>
                  <a:gd name="connsiteY13" fmla="*/ 1362326 h 1402927"/>
                  <a:gd name="connsiteX14" fmla="*/ 230751 w 784215"/>
                  <a:gd name="connsiteY14" fmla="*/ 1398521 h 1402927"/>
                  <a:gd name="connsiteX15" fmla="*/ 122166 w 784215"/>
                  <a:gd name="connsiteY15" fmla="*/ 1400426 h 1402927"/>
                  <a:gd name="connsiteX16" fmla="*/ 246 w 784215"/>
                  <a:gd name="connsiteY16" fmla="*/ 1381376 h 1402927"/>
                  <a:gd name="connsiteX17" fmla="*/ 93591 w 784215"/>
                  <a:gd name="connsiteY17" fmla="*/ 1377566 h 1402927"/>
                  <a:gd name="connsiteX18" fmla="*/ 196461 w 784215"/>
                  <a:gd name="connsiteY18" fmla="*/ 1352801 h 1402927"/>
                  <a:gd name="connsiteX19" fmla="*/ 295521 w 784215"/>
                  <a:gd name="connsiteY19" fmla="*/ 1299461 h 1402927"/>
                  <a:gd name="connsiteX20" fmla="*/ 383151 w 784215"/>
                  <a:gd name="connsiteY20" fmla="*/ 1234691 h 1402927"/>
                  <a:gd name="connsiteX21" fmla="*/ 461256 w 784215"/>
                  <a:gd name="connsiteY21" fmla="*/ 1156586 h 1402927"/>
                  <a:gd name="connsiteX22" fmla="*/ 526026 w 784215"/>
                  <a:gd name="connsiteY22" fmla="*/ 1063241 h 1402927"/>
                  <a:gd name="connsiteX23" fmla="*/ 571746 w 784215"/>
                  <a:gd name="connsiteY23" fmla="*/ 971801 h 1402927"/>
                  <a:gd name="connsiteX24" fmla="*/ 615561 w 784215"/>
                  <a:gd name="connsiteY24" fmla="*/ 844166 h 1402927"/>
                  <a:gd name="connsiteX25" fmla="*/ 638421 w 784215"/>
                  <a:gd name="connsiteY25" fmla="*/ 718436 h 1402927"/>
                  <a:gd name="connsiteX26" fmla="*/ 642231 w 784215"/>
                  <a:gd name="connsiteY26" fmla="*/ 596516 h 1402927"/>
                  <a:gd name="connsiteX27" fmla="*/ 630801 w 784215"/>
                  <a:gd name="connsiteY27" fmla="*/ 487931 h 1402927"/>
                  <a:gd name="connsiteX28" fmla="*/ 598416 w 784215"/>
                  <a:gd name="connsiteY28" fmla="*/ 364106 h 1402927"/>
                  <a:gd name="connsiteX29" fmla="*/ 552696 w 784215"/>
                  <a:gd name="connsiteY29" fmla="*/ 261236 h 1402927"/>
                  <a:gd name="connsiteX30" fmla="*/ 497451 w 784215"/>
                  <a:gd name="connsiteY30" fmla="*/ 177416 h 1402927"/>
                  <a:gd name="connsiteX31" fmla="*/ 430776 w 784215"/>
                  <a:gd name="connsiteY31" fmla="*/ 101216 h 1402927"/>
                  <a:gd name="connsiteX32" fmla="*/ 362196 w 784215"/>
                  <a:gd name="connsiteY32" fmla="*/ 47876 h 1402927"/>
                  <a:gd name="connsiteX33" fmla="*/ 280281 w 784215"/>
                  <a:gd name="connsiteY33" fmla="*/ 251 h 1402927"/>
                  <a:gd name="connsiteX0" fmla="*/ 280281 w 784215"/>
                  <a:gd name="connsiteY0" fmla="*/ 251 h 1402927"/>
                  <a:gd name="connsiteX1" fmla="*/ 415536 w 784215"/>
                  <a:gd name="connsiteY1" fmla="*/ 32636 h 1402927"/>
                  <a:gd name="connsiteX2" fmla="*/ 541266 w 784215"/>
                  <a:gd name="connsiteY2" fmla="*/ 106931 h 1402927"/>
                  <a:gd name="connsiteX3" fmla="*/ 606036 w 784215"/>
                  <a:gd name="connsiteY3" fmla="*/ 171701 h 1402927"/>
                  <a:gd name="connsiteX4" fmla="*/ 684141 w 784215"/>
                  <a:gd name="connsiteY4" fmla="*/ 280286 h 1402927"/>
                  <a:gd name="connsiteX5" fmla="*/ 747006 w 784215"/>
                  <a:gd name="connsiteY5" fmla="*/ 426971 h 1402927"/>
                  <a:gd name="connsiteX6" fmla="*/ 775581 w 784215"/>
                  <a:gd name="connsiteY6" fmla="*/ 566036 h 1402927"/>
                  <a:gd name="connsiteX7" fmla="*/ 783201 w 784215"/>
                  <a:gd name="connsiteY7" fmla="*/ 710816 h 1402927"/>
                  <a:gd name="connsiteX8" fmla="*/ 756531 w 784215"/>
                  <a:gd name="connsiteY8" fmla="*/ 861311 h 1402927"/>
                  <a:gd name="connsiteX9" fmla="*/ 722241 w 784215"/>
                  <a:gd name="connsiteY9" fmla="*/ 975611 h 1402927"/>
                  <a:gd name="connsiteX10" fmla="*/ 663186 w 784215"/>
                  <a:gd name="connsiteY10" fmla="*/ 1089911 h 1402927"/>
                  <a:gd name="connsiteX11" fmla="*/ 600321 w 784215"/>
                  <a:gd name="connsiteY11" fmla="*/ 1183256 h 1402927"/>
                  <a:gd name="connsiteX12" fmla="*/ 499356 w 784215"/>
                  <a:gd name="connsiteY12" fmla="*/ 1284221 h 1402927"/>
                  <a:gd name="connsiteX13" fmla="*/ 371721 w 784215"/>
                  <a:gd name="connsiteY13" fmla="*/ 1362326 h 1402927"/>
                  <a:gd name="connsiteX14" fmla="*/ 230751 w 784215"/>
                  <a:gd name="connsiteY14" fmla="*/ 1398521 h 1402927"/>
                  <a:gd name="connsiteX15" fmla="*/ 122166 w 784215"/>
                  <a:gd name="connsiteY15" fmla="*/ 1400426 h 1402927"/>
                  <a:gd name="connsiteX16" fmla="*/ 246 w 784215"/>
                  <a:gd name="connsiteY16" fmla="*/ 1381376 h 1402927"/>
                  <a:gd name="connsiteX17" fmla="*/ 93591 w 784215"/>
                  <a:gd name="connsiteY17" fmla="*/ 1377566 h 1402927"/>
                  <a:gd name="connsiteX18" fmla="*/ 196461 w 784215"/>
                  <a:gd name="connsiteY18" fmla="*/ 1352801 h 1402927"/>
                  <a:gd name="connsiteX19" fmla="*/ 295521 w 784215"/>
                  <a:gd name="connsiteY19" fmla="*/ 1299461 h 1402927"/>
                  <a:gd name="connsiteX20" fmla="*/ 383151 w 784215"/>
                  <a:gd name="connsiteY20" fmla="*/ 1234691 h 1402927"/>
                  <a:gd name="connsiteX21" fmla="*/ 461256 w 784215"/>
                  <a:gd name="connsiteY21" fmla="*/ 1156586 h 1402927"/>
                  <a:gd name="connsiteX22" fmla="*/ 526026 w 784215"/>
                  <a:gd name="connsiteY22" fmla="*/ 1063241 h 1402927"/>
                  <a:gd name="connsiteX23" fmla="*/ 571746 w 784215"/>
                  <a:gd name="connsiteY23" fmla="*/ 971801 h 1402927"/>
                  <a:gd name="connsiteX24" fmla="*/ 615561 w 784215"/>
                  <a:gd name="connsiteY24" fmla="*/ 844166 h 1402927"/>
                  <a:gd name="connsiteX25" fmla="*/ 638421 w 784215"/>
                  <a:gd name="connsiteY25" fmla="*/ 718436 h 1402927"/>
                  <a:gd name="connsiteX26" fmla="*/ 642231 w 784215"/>
                  <a:gd name="connsiteY26" fmla="*/ 596516 h 1402927"/>
                  <a:gd name="connsiteX27" fmla="*/ 630801 w 784215"/>
                  <a:gd name="connsiteY27" fmla="*/ 487931 h 1402927"/>
                  <a:gd name="connsiteX28" fmla="*/ 598416 w 784215"/>
                  <a:gd name="connsiteY28" fmla="*/ 364106 h 1402927"/>
                  <a:gd name="connsiteX29" fmla="*/ 552696 w 784215"/>
                  <a:gd name="connsiteY29" fmla="*/ 261236 h 1402927"/>
                  <a:gd name="connsiteX30" fmla="*/ 497451 w 784215"/>
                  <a:gd name="connsiteY30" fmla="*/ 177416 h 1402927"/>
                  <a:gd name="connsiteX31" fmla="*/ 430776 w 784215"/>
                  <a:gd name="connsiteY31" fmla="*/ 101216 h 1402927"/>
                  <a:gd name="connsiteX32" fmla="*/ 362196 w 784215"/>
                  <a:gd name="connsiteY32" fmla="*/ 47876 h 1402927"/>
                  <a:gd name="connsiteX33" fmla="*/ 280281 w 784215"/>
                  <a:gd name="connsiteY33" fmla="*/ 251 h 1402927"/>
                  <a:gd name="connsiteX0" fmla="*/ 280281 w 784215"/>
                  <a:gd name="connsiteY0" fmla="*/ 251 h 1402927"/>
                  <a:gd name="connsiteX1" fmla="*/ 415536 w 784215"/>
                  <a:gd name="connsiteY1" fmla="*/ 32636 h 1402927"/>
                  <a:gd name="connsiteX2" fmla="*/ 541266 w 784215"/>
                  <a:gd name="connsiteY2" fmla="*/ 106931 h 1402927"/>
                  <a:gd name="connsiteX3" fmla="*/ 606036 w 784215"/>
                  <a:gd name="connsiteY3" fmla="*/ 171701 h 1402927"/>
                  <a:gd name="connsiteX4" fmla="*/ 684141 w 784215"/>
                  <a:gd name="connsiteY4" fmla="*/ 280286 h 1402927"/>
                  <a:gd name="connsiteX5" fmla="*/ 747006 w 784215"/>
                  <a:gd name="connsiteY5" fmla="*/ 426971 h 1402927"/>
                  <a:gd name="connsiteX6" fmla="*/ 775581 w 784215"/>
                  <a:gd name="connsiteY6" fmla="*/ 566036 h 1402927"/>
                  <a:gd name="connsiteX7" fmla="*/ 783201 w 784215"/>
                  <a:gd name="connsiteY7" fmla="*/ 710816 h 1402927"/>
                  <a:gd name="connsiteX8" fmla="*/ 756531 w 784215"/>
                  <a:gd name="connsiteY8" fmla="*/ 861311 h 1402927"/>
                  <a:gd name="connsiteX9" fmla="*/ 722241 w 784215"/>
                  <a:gd name="connsiteY9" fmla="*/ 975611 h 1402927"/>
                  <a:gd name="connsiteX10" fmla="*/ 672711 w 784215"/>
                  <a:gd name="connsiteY10" fmla="*/ 1082291 h 1402927"/>
                  <a:gd name="connsiteX11" fmla="*/ 600321 w 784215"/>
                  <a:gd name="connsiteY11" fmla="*/ 1183256 h 1402927"/>
                  <a:gd name="connsiteX12" fmla="*/ 499356 w 784215"/>
                  <a:gd name="connsiteY12" fmla="*/ 1284221 h 1402927"/>
                  <a:gd name="connsiteX13" fmla="*/ 371721 w 784215"/>
                  <a:gd name="connsiteY13" fmla="*/ 1362326 h 1402927"/>
                  <a:gd name="connsiteX14" fmla="*/ 230751 w 784215"/>
                  <a:gd name="connsiteY14" fmla="*/ 1398521 h 1402927"/>
                  <a:gd name="connsiteX15" fmla="*/ 122166 w 784215"/>
                  <a:gd name="connsiteY15" fmla="*/ 1400426 h 1402927"/>
                  <a:gd name="connsiteX16" fmla="*/ 246 w 784215"/>
                  <a:gd name="connsiteY16" fmla="*/ 1381376 h 1402927"/>
                  <a:gd name="connsiteX17" fmla="*/ 93591 w 784215"/>
                  <a:gd name="connsiteY17" fmla="*/ 1377566 h 1402927"/>
                  <a:gd name="connsiteX18" fmla="*/ 196461 w 784215"/>
                  <a:gd name="connsiteY18" fmla="*/ 1352801 h 1402927"/>
                  <a:gd name="connsiteX19" fmla="*/ 295521 w 784215"/>
                  <a:gd name="connsiteY19" fmla="*/ 1299461 h 1402927"/>
                  <a:gd name="connsiteX20" fmla="*/ 383151 w 784215"/>
                  <a:gd name="connsiteY20" fmla="*/ 1234691 h 1402927"/>
                  <a:gd name="connsiteX21" fmla="*/ 461256 w 784215"/>
                  <a:gd name="connsiteY21" fmla="*/ 1156586 h 1402927"/>
                  <a:gd name="connsiteX22" fmla="*/ 526026 w 784215"/>
                  <a:gd name="connsiteY22" fmla="*/ 1063241 h 1402927"/>
                  <a:gd name="connsiteX23" fmla="*/ 571746 w 784215"/>
                  <a:gd name="connsiteY23" fmla="*/ 971801 h 1402927"/>
                  <a:gd name="connsiteX24" fmla="*/ 615561 w 784215"/>
                  <a:gd name="connsiteY24" fmla="*/ 844166 h 1402927"/>
                  <a:gd name="connsiteX25" fmla="*/ 638421 w 784215"/>
                  <a:gd name="connsiteY25" fmla="*/ 718436 h 1402927"/>
                  <a:gd name="connsiteX26" fmla="*/ 642231 w 784215"/>
                  <a:gd name="connsiteY26" fmla="*/ 596516 h 1402927"/>
                  <a:gd name="connsiteX27" fmla="*/ 630801 w 784215"/>
                  <a:gd name="connsiteY27" fmla="*/ 487931 h 1402927"/>
                  <a:gd name="connsiteX28" fmla="*/ 598416 w 784215"/>
                  <a:gd name="connsiteY28" fmla="*/ 364106 h 1402927"/>
                  <a:gd name="connsiteX29" fmla="*/ 552696 w 784215"/>
                  <a:gd name="connsiteY29" fmla="*/ 261236 h 1402927"/>
                  <a:gd name="connsiteX30" fmla="*/ 497451 w 784215"/>
                  <a:gd name="connsiteY30" fmla="*/ 177416 h 1402927"/>
                  <a:gd name="connsiteX31" fmla="*/ 430776 w 784215"/>
                  <a:gd name="connsiteY31" fmla="*/ 101216 h 1402927"/>
                  <a:gd name="connsiteX32" fmla="*/ 362196 w 784215"/>
                  <a:gd name="connsiteY32" fmla="*/ 47876 h 1402927"/>
                  <a:gd name="connsiteX33" fmla="*/ 280281 w 784215"/>
                  <a:gd name="connsiteY33" fmla="*/ 251 h 1402927"/>
                  <a:gd name="connsiteX0" fmla="*/ 280281 w 784215"/>
                  <a:gd name="connsiteY0" fmla="*/ 251 h 1402927"/>
                  <a:gd name="connsiteX1" fmla="*/ 415536 w 784215"/>
                  <a:gd name="connsiteY1" fmla="*/ 32636 h 1402927"/>
                  <a:gd name="connsiteX2" fmla="*/ 541266 w 784215"/>
                  <a:gd name="connsiteY2" fmla="*/ 106931 h 1402927"/>
                  <a:gd name="connsiteX3" fmla="*/ 606036 w 784215"/>
                  <a:gd name="connsiteY3" fmla="*/ 171701 h 1402927"/>
                  <a:gd name="connsiteX4" fmla="*/ 684141 w 784215"/>
                  <a:gd name="connsiteY4" fmla="*/ 280286 h 1402927"/>
                  <a:gd name="connsiteX5" fmla="*/ 747006 w 784215"/>
                  <a:gd name="connsiteY5" fmla="*/ 426971 h 1402927"/>
                  <a:gd name="connsiteX6" fmla="*/ 775581 w 784215"/>
                  <a:gd name="connsiteY6" fmla="*/ 566036 h 1402927"/>
                  <a:gd name="connsiteX7" fmla="*/ 783201 w 784215"/>
                  <a:gd name="connsiteY7" fmla="*/ 710816 h 1402927"/>
                  <a:gd name="connsiteX8" fmla="*/ 756531 w 784215"/>
                  <a:gd name="connsiteY8" fmla="*/ 861311 h 1402927"/>
                  <a:gd name="connsiteX9" fmla="*/ 727956 w 784215"/>
                  <a:gd name="connsiteY9" fmla="*/ 966086 h 1402927"/>
                  <a:gd name="connsiteX10" fmla="*/ 672711 w 784215"/>
                  <a:gd name="connsiteY10" fmla="*/ 1082291 h 1402927"/>
                  <a:gd name="connsiteX11" fmla="*/ 600321 w 784215"/>
                  <a:gd name="connsiteY11" fmla="*/ 1183256 h 1402927"/>
                  <a:gd name="connsiteX12" fmla="*/ 499356 w 784215"/>
                  <a:gd name="connsiteY12" fmla="*/ 1284221 h 1402927"/>
                  <a:gd name="connsiteX13" fmla="*/ 371721 w 784215"/>
                  <a:gd name="connsiteY13" fmla="*/ 1362326 h 1402927"/>
                  <a:gd name="connsiteX14" fmla="*/ 230751 w 784215"/>
                  <a:gd name="connsiteY14" fmla="*/ 1398521 h 1402927"/>
                  <a:gd name="connsiteX15" fmla="*/ 122166 w 784215"/>
                  <a:gd name="connsiteY15" fmla="*/ 1400426 h 1402927"/>
                  <a:gd name="connsiteX16" fmla="*/ 246 w 784215"/>
                  <a:gd name="connsiteY16" fmla="*/ 1381376 h 1402927"/>
                  <a:gd name="connsiteX17" fmla="*/ 93591 w 784215"/>
                  <a:gd name="connsiteY17" fmla="*/ 1377566 h 1402927"/>
                  <a:gd name="connsiteX18" fmla="*/ 196461 w 784215"/>
                  <a:gd name="connsiteY18" fmla="*/ 1352801 h 1402927"/>
                  <a:gd name="connsiteX19" fmla="*/ 295521 w 784215"/>
                  <a:gd name="connsiteY19" fmla="*/ 1299461 h 1402927"/>
                  <a:gd name="connsiteX20" fmla="*/ 383151 w 784215"/>
                  <a:gd name="connsiteY20" fmla="*/ 1234691 h 1402927"/>
                  <a:gd name="connsiteX21" fmla="*/ 461256 w 784215"/>
                  <a:gd name="connsiteY21" fmla="*/ 1156586 h 1402927"/>
                  <a:gd name="connsiteX22" fmla="*/ 526026 w 784215"/>
                  <a:gd name="connsiteY22" fmla="*/ 1063241 h 1402927"/>
                  <a:gd name="connsiteX23" fmla="*/ 571746 w 784215"/>
                  <a:gd name="connsiteY23" fmla="*/ 971801 h 1402927"/>
                  <a:gd name="connsiteX24" fmla="*/ 615561 w 784215"/>
                  <a:gd name="connsiteY24" fmla="*/ 844166 h 1402927"/>
                  <a:gd name="connsiteX25" fmla="*/ 638421 w 784215"/>
                  <a:gd name="connsiteY25" fmla="*/ 718436 h 1402927"/>
                  <a:gd name="connsiteX26" fmla="*/ 642231 w 784215"/>
                  <a:gd name="connsiteY26" fmla="*/ 596516 h 1402927"/>
                  <a:gd name="connsiteX27" fmla="*/ 630801 w 784215"/>
                  <a:gd name="connsiteY27" fmla="*/ 487931 h 1402927"/>
                  <a:gd name="connsiteX28" fmla="*/ 598416 w 784215"/>
                  <a:gd name="connsiteY28" fmla="*/ 364106 h 1402927"/>
                  <a:gd name="connsiteX29" fmla="*/ 552696 w 784215"/>
                  <a:gd name="connsiteY29" fmla="*/ 261236 h 1402927"/>
                  <a:gd name="connsiteX30" fmla="*/ 497451 w 784215"/>
                  <a:gd name="connsiteY30" fmla="*/ 177416 h 1402927"/>
                  <a:gd name="connsiteX31" fmla="*/ 430776 w 784215"/>
                  <a:gd name="connsiteY31" fmla="*/ 101216 h 1402927"/>
                  <a:gd name="connsiteX32" fmla="*/ 362196 w 784215"/>
                  <a:gd name="connsiteY32" fmla="*/ 47876 h 1402927"/>
                  <a:gd name="connsiteX33" fmla="*/ 280281 w 784215"/>
                  <a:gd name="connsiteY33" fmla="*/ 251 h 1402927"/>
                  <a:gd name="connsiteX0" fmla="*/ 280281 w 783722"/>
                  <a:gd name="connsiteY0" fmla="*/ 251 h 1402927"/>
                  <a:gd name="connsiteX1" fmla="*/ 415536 w 783722"/>
                  <a:gd name="connsiteY1" fmla="*/ 32636 h 1402927"/>
                  <a:gd name="connsiteX2" fmla="*/ 541266 w 783722"/>
                  <a:gd name="connsiteY2" fmla="*/ 106931 h 1402927"/>
                  <a:gd name="connsiteX3" fmla="*/ 606036 w 783722"/>
                  <a:gd name="connsiteY3" fmla="*/ 171701 h 1402927"/>
                  <a:gd name="connsiteX4" fmla="*/ 684141 w 783722"/>
                  <a:gd name="connsiteY4" fmla="*/ 280286 h 1402927"/>
                  <a:gd name="connsiteX5" fmla="*/ 747006 w 783722"/>
                  <a:gd name="connsiteY5" fmla="*/ 426971 h 1402927"/>
                  <a:gd name="connsiteX6" fmla="*/ 775581 w 783722"/>
                  <a:gd name="connsiteY6" fmla="*/ 566036 h 1402927"/>
                  <a:gd name="connsiteX7" fmla="*/ 783201 w 783722"/>
                  <a:gd name="connsiteY7" fmla="*/ 710816 h 1402927"/>
                  <a:gd name="connsiteX8" fmla="*/ 764151 w 783722"/>
                  <a:gd name="connsiteY8" fmla="*/ 855596 h 1402927"/>
                  <a:gd name="connsiteX9" fmla="*/ 727956 w 783722"/>
                  <a:gd name="connsiteY9" fmla="*/ 966086 h 1402927"/>
                  <a:gd name="connsiteX10" fmla="*/ 672711 w 783722"/>
                  <a:gd name="connsiteY10" fmla="*/ 1082291 h 1402927"/>
                  <a:gd name="connsiteX11" fmla="*/ 600321 w 783722"/>
                  <a:gd name="connsiteY11" fmla="*/ 1183256 h 1402927"/>
                  <a:gd name="connsiteX12" fmla="*/ 499356 w 783722"/>
                  <a:gd name="connsiteY12" fmla="*/ 1284221 h 1402927"/>
                  <a:gd name="connsiteX13" fmla="*/ 371721 w 783722"/>
                  <a:gd name="connsiteY13" fmla="*/ 1362326 h 1402927"/>
                  <a:gd name="connsiteX14" fmla="*/ 230751 w 783722"/>
                  <a:gd name="connsiteY14" fmla="*/ 1398521 h 1402927"/>
                  <a:gd name="connsiteX15" fmla="*/ 122166 w 783722"/>
                  <a:gd name="connsiteY15" fmla="*/ 1400426 h 1402927"/>
                  <a:gd name="connsiteX16" fmla="*/ 246 w 783722"/>
                  <a:gd name="connsiteY16" fmla="*/ 1381376 h 1402927"/>
                  <a:gd name="connsiteX17" fmla="*/ 93591 w 783722"/>
                  <a:gd name="connsiteY17" fmla="*/ 1377566 h 1402927"/>
                  <a:gd name="connsiteX18" fmla="*/ 196461 w 783722"/>
                  <a:gd name="connsiteY18" fmla="*/ 1352801 h 1402927"/>
                  <a:gd name="connsiteX19" fmla="*/ 295521 w 783722"/>
                  <a:gd name="connsiteY19" fmla="*/ 1299461 h 1402927"/>
                  <a:gd name="connsiteX20" fmla="*/ 383151 w 783722"/>
                  <a:gd name="connsiteY20" fmla="*/ 1234691 h 1402927"/>
                  <a:gd name="connsiteX21" fmla="*/ 461256 w 783722"/>
                  <a:gd name="connsiteY21" fmla="*/ 1156586 h 1402927"/>
                  <a:gd name="connsiteX22" fmla="*/ 526026 w 783722"/>
                  <a:gd name="connsiteY22" fmla="*/ 1063241 h 1402927"/>
                  <a:gd name="connsiteX23" fmla="*/ 571746 w 783722"/>
                  <a:gd name="connsiteY23" fmla="*/ 971801 h 1402927"/>
                  <a:gd name="connsiteX24" fmla="*/ 615561 w 783722"/>
                  <a:gd name="connsiteY24" fmla="*/ 844166 h 1402927"/>
                  <a:gd name="connsiteX25" fmla="*/ 638421 w 783722"/>
                  <a:gd name="connsiteY25" fmla="*/ 718436 h 1402927"/>
                  <a:gd name="connsiteX26" fmla="*/ 642231 w 783722"/>
                  <a:gd name="connsiteY26" fmla="*/ 596516 h 1402927"/>
                  <a:gd name="connsiteX27" fmla="*/ 630801 w 783722"/>
                  <a:gd name="connsiteY27" fmla="*/ 487931 h 1402927"/>
                  <a:gd name="connsiteX28" fmla="*/ 598416 w 783722"/>
                  <a:gd name="connsiteY28" fmla="*/ 364106 h 1402927"/>
                  <a:gd name="connsiteX29" fmla="*/ 552696 w 783722"/>
                  <a:gd name="connsiteY29" fmla="*/ 261236 h 1402927"/>
                  <a:gd name="connsiteX30" fmla="*/ 497451 w 783722"/>
                  <a:gd name="connsiteY30" fmla="*/ 177416 h 1402927"/>
                  <a:gd name="connsiteX31" fmla="*/ 430776 w 783722"/>
                  <a:gd name="connsiteY31" fmla="*/ 101216 h 1402927"/>
                  <a:gd name="connsiteX32" fmla="*/ 362196 w 783722"/>
                  <a:gd name="connsiteY32" fmla="*/ 47876 h 1402927"/>
                  <a:gd name="connsiteX33" fmla="*/ 280281 w 783722"/>
                  <a:gd name="connsiteY33" fmla="*/ 251 h 1402927"/>
                  <a:gd name="connsiteX0" fmla="*/ 280281 w 785586"/>
                  <a:gd name="connsiteY0" fmla="*/ 251 h 1402927"/>
                  <a:gd name="connsiteX1" fmla="*/ 415536 w 785586"/>
                  <a:gd name="connsiteY1" fmla="*/ 32636 h 1402927"/>
                  <a:gd name="connsiteX2" fmla="*/ 541266 w 785586"/>
                  <a:gd name="connsiteY2" fmla="*/ 106931 h 1402927"/>
                  <a:gd name="connsiteX3" fmla="*/ 606036 w 785586"/>
                  <a:gd name="connsiteY3" fmla="*/ 171701 h 1402927"/>
                  <a:gd name="connsiteX4" fmla="*/ 684141 w 785586"/>
                  <a:gd name="connsiteY4" fmla="*/ 280286 h 1402927"/>
                  <a:gd name="connsiteX5" fmla="*/ 747006 w 785586"/>
                  <a:gd name="connsiteY5" fmla="*/ 426971 h 1402927"/>
                  <a:gd name="connsiteX6" fmla="*/ 781296 w 785586"/>
                  <a:gd name="connsiteY6" fmla="*/ 566036 h 1402927"/>
                  <a:gd name="connsiteX7" fmla="*/ 783201 w 785586"/>
                  <a:gd name="connsiteY7" fmla="*/ 710816 h 1402927"/>
                  <a:gd name="connsiteX8" fmla="*/ 764151 w 785586"/>
                  <a:gd name="connsiteY8" fmla="*/ 855596 h 1402927"/>
                  <a:gd name="connsiteX9" fmla="*/ 727956 w 785586"/>
                  <a:gd name="connsiteY9" fmla="*/ 966086 h 1402927"/>
                  <a:gd name="connsiteX10" fmla="*/ 672711 w 785586"/>
                  <a:gd name="connsiteY10" fmla="*/ 1082291 h 1402927"/>
                  <a:gd name="connsiteX11" fmla="*/ 600321 w 785586"/>
                  <a:gd name="connsiteY11" fmla="*/ 1183256 h 1402927"/>
                  <a:gd name="connsiteX12" fmla="*/ 499356 w 785586"/>
                  <a:gd name="connsiteY12" fmla="*/ 1284221 h 1402927"/>
                  <a:gd name="connsiteX13" fmla="*/ 371721 w 785586"/>
                  <a:gd name="connsiteY13" fmla="*/ 1362326 h 1402927"/>
                  <a:gd name="connsiteX14" fmla="*/ 230751 w 785586"/>
                  <a:gd name="connsiteY14" fmla="*/ 1398521 h 1402927"/>
                  <a:gd name="connsiteX15" fmla="*/ 122166 w 785586"/>
                  <a:gd name="connsiteY15" fmla="*/ 1400426 h 1402927"/>
                  <a:gd name="connsiteX16" fmla="*/ 246 w 785586"/>
                  <a:gd name="connsiteY16" fmla="*/ 1381376 h 1402927"/>
                  <a:gd name="connsiteX17" fmla="*/ 93591 w 785586"/>
                  <a:gd name="connsiteY17" fmla="*/ 1377566 h 1402927"/>
                  <a:gd name="connsiteX18" fmla="*/ 196461 w 785586"/>
                  <a:gd name="connsiteY18" fmla="*/ 1352801 h 1402927"/>
                  <a:gd name="connsiteX19" fmla="*/ 295521 w 785586"/>
                  <a:gd name="connsiteY19" fmla="*/ 1299461 h 1402927"/>
                  <a:gd name="connsiteX20" fmla="*/ 383151 w 785586"/>
                  <a:gd name="connsiteY20" fmla="*/ 1234691 h 1402927"/>
                  <a:gd name="connsiteX21" fmla="*/ 461256 w 785586"/>
                  <a:gd name="connsiteY21" fmla="*/ 1156586 h 1402927"/>
                  <a:gd name="connsiteX22" fmla="*/ 526026 w 785586"/>
                  <a:gd name="connsiteY22" fmla="*/ 1063241 h 1402927"/>
                  <a:gd name="connsiteX23" fmla="*/ 571746 w 785586"/>
                  <a:gd name="connsiteY23" fmla="*/ 971801 h 1402927"/>
                  <a:gd name="connsiteX24" fmla="*/ 615561 w 785586"/>
                  <a:gd name="connsiteY24" fmla="*/ 844166 h 1402927"/>
                  <a:gd name="connsiteX25" fmla="*/ 638421 w 785586"/>
                  <a:gd name="connsiteY25" fmla="*/ 718436 h 1402927"/>
                  <a:gd name="connsiteX26" fmla="*/ 642231 w 785586"/>
                  <a:gd name="connsiteY26" fmla="*/ 596516 h 1402927"/>
                  <a:gd name="connsiteX27" fmla="*/ 630801 w 785586"/>
                  <a:gd name="connsiteY27" fmla="*/ 487931 h 1402927"/>
                  <a:gd name="connsiteX28" fmla="*/ 598416 w 785586"/>
                  <a:gd name="connsiteY28" fmla="*/ 364106 h 1402927"/>
                  <a:gd name="connsiteX29" fmla="*/ 552696 w 785586"/>
                  <a:gd name="connsiteY29" fmla="*/ 261236 h 1402927"/>
                  <a:gd name="connsiteX30" fmla="*/ 497451 w 785586"/>
                  <a:gd name="connsiteY30" fmla="*/ 177416 h 1402927"/>
                  <a:gd name="connsiteX31" fmla="*/ 430776 w 785586"/>
                  <a:gd name="connsiteY31" fmla="*/ 101216 h 1402927"/>
                  <a:gd name="connsiteX32" fmla="*/ 362196 w 785586"/>
                  <a:gd name="connsiteY32" fmla="*/ 47876 h 1402927"/>
                  <a:gd name="connsiteX33" fmla="*/ 280281 w 785586"/>
                  <a:gd name="connsiteY33" fmla="*/ 251 h 1402927"/>
                  <a:gd name="connsiteX0" fmla="*/ 280281 w 785254"/>
                  <a:gd name="connsiteY0" fmla="*/ 251 h 1402927"/>
                  <a:gd name="connsiteX1" fmla="*/ 415536 w 785254"/>
                  <a:gd name="connsiteY1" fmla="*/ 32636 h 1402927"/>
                  <a:gd name="connsiteX2" fmla="*/ 541266 w 785254"/>
                  <a:gd name="connsiteY2" fmla="*/ 106931 h 1402927"/>
                  <a:gd name="connsiteX3" fmla="*/ 606036 w 785254"/>
                  <a:gd name="connsiteY3" fmla="*/ 171701 h 1402927"/>
                  <a:gd name="connsiteX4" fmla="*/ 684141 w 785254"/>
                  <a:gd name="connsiteY4" fmla="*/ 280286 h 1402927"/>
                  <a:gd name="connsiteX5" fmla="*/ 752721 w 785254"/>
                  <a:gd name="connsiteY5" fmla="*/ 417446 h 1402927"/>
                  <a:gd name="connsiteX6" fmla="*/ 781296 w 785254"/>
                  <a:gd name="connsiteY6" fmla="*/ 566036 h 1402927"/>
                  <a:gd name="connsiteX7" fmla="*/ 783201 w 785254"/>
                  <a:gd name="connsiteY7" fmla="*/ 710816 h 1402927"/>
                  <a:gd name="connsiteX8" fmla="*/ 764151 w 785254"/>
                  <a:gd name="connsiteY8" fmla="*/ 855596 h 1402927"/>
                  <a:gd name="connsiteX9" fmla="*/ 727956 w 785254"/>
                  <a:gd name="connsiteY9" fmla="*/ 966086 h 1402927"/>
                  <a:gd name="connsiteX10" fmla="*/ 672711 w 785254"/>
                  <a:gd name="connsiteY10" fmla="*/ 1082291 h 1402927"/>
                  <a:gd name="connsiteX11" fmla="*/ 600321 w 785254"/>
                  <a:gd name="connsiteY11" fmla="*/ 1183256 h 1402927"/>
                  <a:gd name="connsiteX12" fmla="*/ 499356 w 785254"/>
                  <a:gd name="connsiteY12" fmla="*/ 1284221 h 1402927"/>
                  <a:gd name="connsiteX13" fmla="*/ 371721 w 785254"/>
                  <a:gd name="connsiteY13" fmla="*/ 1362326 h 1402927"/>
                  <a:gd name="connsiteX14" fmla="*/ 230751 w 785254"/>
                  <a:gd name="connsiteY14" fmla="*/ 1398521 h 1402927"/>
                  <a:gd name="connsiteX15" fmla="*/ 122166 w 785254"/>
                  <a:gd name="connsiteY15" fmla="*/ 1400426 h 1402927"/>
                  <a:gd name="connsiteX16" fmla="*/ 246 w 785254"/>
                  <a:gd name="connsiteY16" fmla="*/ 1381376 h 1402927"/>
                  <a:gd name="connsiteX17" fmla="*/ 93591 w 785254"/>
                  <a:gd name="connsiteY17" fmla="*/ 1377566 h 1402927"/>
                  <a:gd name="connsiteX18" fmla="*/ 196461 w 785254"/>
                  <a:gd name="connsiteY18" fmla="*/ 1352801 h 1402927"/>
                  <a:gd name="connsiteX19" fmla="*/ 295521 w 785254"/>
                  <a:gd name="connsiteY19" fmla="*/ 1299461 h 1402927"/>
                  <a:gd name="connsiteX20" fmla="*/ 383151 w 785254"/>
                  <a:gd name="connsiteY20" fmla="*/ 1234691 h 1402927"/>
                  <a:gd name="connsiteX21" fmla="*/ 461256 w 785254"/>
                  <a:gd name="connsiteY21" fmla="*/ 1156586 h 1402927"/>
                  <a:gd name="connsiteX22" fmla="*/ 526026 w 785254"/>
                  <a:gd name="connsiteY22" fmla="*/ 1063241 h 1402927"/>
                  <a:gd name="connsiteX23" fmla="*/ 571746 w 785254"/>
                  <a:gd name="connsiteY23" fmla="*/ 971801 h 1402927"/>
                  <a:gd name="connsiteX24" fmla="*/ 615561 w 785254"/>
                  <a:gd name="connsiteY24" fmla="*/ 844166 h 1402927"/>
                  <a:gd name="connsiteX25" fmla="*/ 638421 w 785254"/>
                  <a:gd name="connsiteY25" fmla="*/ 718436 h 1402927"/>
                  <a:gd name="connsiteX26" fmla="*/ 642231 w 785254"/>
                  <a:gd name="connsiteY26" fmla="*/ 596516 h 1402927"/>
                  <a:gd name="connsiteX27" fmla="*/ 630801 w 785254"/>
                  <a:gd name="connsiteY27" fmla="*/ 487931 h 1402927"/>
                  <a:gd name="connsiteX28" fmla="*/ 598416 w 785254"/>
                  <a:gd name="connsiteY28" fmla="*/ 364106 h 1402927"/>
                  <a:gd name="connsiteX29" fmla="*/ 552696 w 785254"/>
                  <a:gd name="connsiteY29" fmla="*/ 261236 h 1402927"/>
                  <a:gd name="connsiteX30" fmla="*/ 497451 w 785254"/>
                  <a:gd name="connsiteY30" fmla="*/ 177416 h 1402927"/>
                  <a:gd name="connsiteX31" fmla="*/ 430776 w 785254"/>
                  <a:gd name="connsiteY31" fmla="*/ 101216 h 1402927"/>
                  <a:gd name="connsiteX32" fmla="*/ 362196 w 785254"/>
                  <a:gd name="connsiteY32" fmla="*/ 47876 h 1402927"/>
                  <a:gd name="connsiteX33" fmla="*/ 280281 w 785254"/>
                  <a:gd name="connsiteY33" fmla="*/ 251 h 1402927"/>
                  <a:gd name="connsiteX0" fmla="*/ 280281 w 785254"/>
                  <a:gd name="connsiteY0" fmla="*/ 251 h 1402927"/>
                  <a:gd name="connsiteX1" fmla="*/ 415536 w 785254"/>
                  <a:gd name="connsiteY1" fmla="*/ 32636 h 1402927"/>
                  <a:gd name="connsiteX2" fmla="*/ 541266 w 785254"/>
                  <a:gd name="connsiteY2" fmla="*/ 106931 h 1402927"/>
                  <a:gd name="connsiteX3" fmla="*/ 606036 w 785254"/>
                  <a:gd name="connsiteY3" fmla="*/ 171701 h 1402927"/>
                  <a:gd name="connsiteX4" fmla="*/ 686046 w 785254"/>
                  <a:gd name="connsiteY4" fmla="*/ 268856 h 1402927"/>
                  <a:gd name="connsiteX5" fmla="*/ 752721 w 785254"/>
                  <a:gd name="connsiteY5" fmla="*/ 417446 h 1402927"/>
                  <a:gd name="connsiteX6" fmla="*/ 781296 w 785254"/>
                  <a:gd name="connsiteY6" fmla="*/ 566036 h 1402927"/>
                  <a:gd name="connsiteX7" fmla="*/ 783201 w 785254"/>
                  <a:gd name="connsiteY7" fmla="*/ 710816 h 1402927"/>
                  <a:gd name="connsiteX8" fmla="*/ 764151 w 785254"/>
                  <a:gd name="connsiteY8" fmla="*/ 855596 h 1402927"/>
                  <a:gd name="connsiteX9" fmla="*/ 727956 w 785254"/>
                  <a:gd name="connsiteY9" fmla="*/ 966086 h 1402927"/>
                  <a:gd name="connsiteX10" fmla="*/ 672711 w 785254"/>
                  <a:gd name="connsiteY10" fmla="*/ 1082291 h 1402927"/>
                  <a:gd name="connsiteX11" fmla="*/ 600321 w 785254"/>
                  <a:gd name="connsiteY11" fmla="*/ 1183256 h 1402927"/>
                  <a:gd name="connsiteX12" fmla="*/ 499356 w 785254"/>
                  <a:gd name="connsiteY12" fmla="*/ 1284221 h 1402927"/>
                  <a:gd name="connsiteX13" fmla="*/ 371721 w 785254"/>
                  <a:gd name="connsiteY13" fmla="*/ 1362326 h 1402927"/>
                  <a:gd name="connsiteX14" fmla="*/ 230751 w 785254"/>
                  <a:gd name="connsiteY14" fmla="*/ 1398521 h 1402927"/>
                  <a:gd name="connsiteX15" fmla="*/ 122166 w 785254"/>
                  <a:gd name="connsiteY15" fmla="*/ 1400426 h 1402927"/>
                  <a:gd name="connsiteX16" fmla="*/ 246 w 785254"/>
                  <a:gd name="connsiteY16" fmla="*/ 1381376 h 1402927"/>
                  <a:gd name="connsiteX17" fmla="*/ 93591 w 785254"/>
                  <a:gd name="connsiteY17" fmla="*/ 1377566 h 1402927"/>
                  <a:gd name="connsiteX18" fmla="*/ 196461 w 785254"/>
                  <a:gd name="connsiteY18" fmla="*/ 1352801 h 1402927"/>
                  <a:gd name="connsiteX19" fmla="*/ 295521 w 785254"/>
                  <a:gd name="connsiteY19" fmla="*/ 1299461 h 1402927"/>
                  <a:gd name="connsiteX20" fmla="*/ 383151 w 785254"/>
                  <a:gd name="connsiteY20" fmla="*/ 1234691 h 1402927"/>
                  <a:gd name="connsiteX21" fmla="*/ 461256 w 785254"/>
                  <a:gd name="connsiteY21" fmla="*/ 1156586 h 1402927"/>
                  <a:gd name="connsiteX22" fmla="*/ 526026 w 785254"/>
                  <a:gd name="connsiteY22" fmla="*/ 1063241 h 1402927"/>
                  <a:gd name="connsiteX23" fmla="*/ 571746 w 785254"/>
                  <a:gd name="connsiteY23" fmla="*/ 971801 h 1402927"/>
                  <a:gd name="connsiteX24" fmla="*/ 615561 w 785254"/>
                  <a:gd name="connsiteY24" fmla="*/ 844166 h 1402927"/>
                  <a:gd name="connsiteX25" fmla="*/ 638421 w 785254"/>
                  <a:gd name="connsiteY25" fmla="*/ 718436 h 1402927"/>
                  <a:gd name="connsiteX26" fmla="*/ 642231 w 785254"/>
                  <a:gd name="connsiteY26" fmla="*/ 596516 h 1402927"/>
                  <a:gd name="connsiteX27" fmla="*/ 630801 w 785254"/>
                  <a:gd name="connsiteY27" fmla="*/ 487931 h 1402927"/>
                  <a:gd name="connsiteX28" fmla="*/ 598416 w 785254"/>
                  <a:gd name="connsiteY28" fmla="*/ 364106 h 1402927"/>
                  <a:gd name="connsiteX29" fmla="*/ 552696 w 785254"/>
                  <a:gd name="connsiteY29" fmla="*/ 261236 h 1402927"/>
                  <a:gd name="connsiteX30" fmla="*/ 497451 w 785254"/>
                  <a:gd name="connsiteY30" fmla="*/ 177416 h 1402927"/>
                  <a:gd name="connsiteX31" fmla="*/ 430776 w 785254"/>
                  <a:gd name="connsiteY31" fmla="*/ 101216 h 1402927"/>
                  <a:gd name="connsiteX32" fmla="*/ 362196 w 785254"/>
                  <a:gd name="connsiteY32" fmla="*/ 47876 h 1402927"/>
                  <a:gd name="connsiteX33" fmla="*/ 280281 w 785254"/>
                  <a:gd name="connsiteY33" fmla="*/ 251 h 1402927"/>
                  <a:gd name="connsiteX0" fmla="*/ 280281 w 785254"/>
                  <a:gd name="connsiteY0" fmla="*/ 251 h 1402927"/>
                  <a:gd name="connsiteX1" fmla="*/ 415536 w 785254"/>
                  <a:gd name="connsiteY1" fmla="*/ 32636 h 1402927"/>
                  <a:gd name="connsiteX2" fmla="*/ 541266 w 785254"/>
                  <a:gd name="connsiteY2" fmla="*/ 106931 h 1402927"/>
                  <a:gd name="connsiteX3" fmla="*/ 606036 w 785254"/>
                  <a:gd name="connsiteY3" fmla="*/ 165986 h 1402927"/>
                  <a:gd name="connsiteX4" fmla="*/ 686046 w 785254"/>
                  <a:gd name="connsiteY4" fmla="*/ 268856 h 1402927"/>
                  <a:gd name="connsiteX5" fmla="*/ 752721 w 785254"/>
                  <a:gd name="connsiteY5" fmla="*/ 417446 h 1402927"/>
                  <a:gd name="connsiteX6" fmla="*/ 781296 w 785254"/>
                  <a:gd name="connsiteY6" fmla="*/ 566036 h 1402927"/>
                  <a:gd name="connsiteX7" fmla="*/ 783201 w 785254"/>
                  <a:gd name="connsiteY7" fmla="*/ 710816 h 1402927"/>
                  <a:gd name="connsiteX8" fmla="*/ 764151 w 785254"/>
                  <a:gd name="connsiteY8" fmla="*/ 855596 h 1402927"/>
                  <a:gd name="connsiteX9" fmla="*/ 727956 w 785254"/>
                  <a:gd name="connsiteY9" fmla="*/ 966086 h 1402927"/>
                  <a:gd name="connsiteX10" fmla="*/ 672711 w 785254"/>
                  <a:gd name="connsiteY10" fmla="*/ 1082291 h 1402927"/>
                  <a:gd name="connsiteX11" fmla="*/ 600321 w 785254"/>
                  <a:gd name="connsiteY11" fmla="*/ 1183256 h 1402927"/>
                  <a:gd name="connsiteX12" fmla="*/ 499356 w 785254"/>
                  <a:gd name="connsiteY12" fmla="*/ 1284221 h 1402927"/>
                  <a:gd name="connsiteX13" fmla="*/ 371721 w 785254"/>
                  <a:gd name="connsiteY13" fmla="*/ 1362326 h 1402927"/>
                  <a:gd name="connsiteX14" fmla="*/ 230751 w 785254"/>
                  <a:gd name="connsiteY14" fmla="*/ 1398521 h 1402927"/>
                  <a:gd name="connsiteX15" fmla="*/ 122166 w 785254"/>
                  <a:gd name="connsiteY15" fmla="*/ 1400426 h 1402927"/>
                  <a:gd name="connsiteX16" fmla="*/ 246 w 785254"/>
                  <a:gd name="connsiteY16" fmla="*/ 1381376 h 1402927"/>
                  <a:gd name="connsiteX17" fmla="*/ 93591 w 785254"/>
                  <a:gd name="connsiteY17" fmla="*/ 1377566 h 1402927"/>
                  <a:gd name="connsiteX18" fmla="*/ 196461 w 785254"/>
                  <a:gd name="connsiteY18" fmla="*/ 1352801 h 1402927"/>
                  <a:gd name="connsiteX19" fmla="*/ 295521 w 785254"/>
                  <a:gd name="connsiteY19" fmla="*/ 1299461 h 1402927"/>
                  <a:gd name="connsiteX20" fmla="*/ 383151 w 785254"/>
                  <a:gd name="connsiteY20" fmla="*/ 1234691 h 1402927"/>
                  <a:gd name="connsiteX21" fmla="*/ 461256 w 785254"/>
                  <a:gd name="connsiteY21" fmla="*/ 1156586 h 1402927"/>
                  <a:gd name="connsiteX22" fmla="*/ 526026 w 785254"/>
                  <a:gd name="connsiteY22" fmla="*/ 1063241 h 1402927"/>
                  <a:gd name="connsiteX23" fmla="*/ 571746 w 785254"/>
                  <a:gd name="connsiteY23" fmla="*/ 971801 h 1402927"/>
                  <a:gd name="connsiteX24" fmla="*/ 615561 w 785254"/>
                  <a:gd name="connsiteY24" fmla="*/ 844166 h 1402927"/>
                  <a:gd name="connsiteX25" fmla="*/ 638421 w 785254"/>
                  <a:gd name="connsiteY25" fmla="*/ 718436 h 1402927"/>
                  <a:gd name="connsiteX26" fmla="*/ 642231 w 785254"/>
                  <a:gd name="connsiteY26" fmla="*/ 596516 h 1402927"/>
                  <a:gd name="connsiteX27" fmla="*/ 630801 w 785254"/>
                  <a:gd name="connsiteY27" fmla="*/ 487931 h 1402927"/>
                  <a:gd name="connsiteX28" fmla="*/ 598416 w 785254"/>
                  <a:gd name="connsiteY28" fmla="*/ 364106 h 1402927"/>
                  <a:gd name="connsiteX29" fmla="*/ 552696 w 785254"/>
                  <a:gd name="connsiteY29" fmla="*/ 261236 h 1402927"/>
                  <a:gd name="connsiteX30" fmla="*/ 497451 w 785254"/>
                  <a:gd name="connsiteY30" fmla="*/ 177416 h 1402927"/>
                  <a:gd name="connsiteX31" fmla="*/ 430776 w 785254"/>
                  <a:gd name="connsiteY31" fmla="*/ 101216 h 1402927"/>
                  <a:gd name="connsiteX32" fmla="*/ 362196 w 785254"/>
                  <a:gd name="connsiteY32" fmla="*/ 47876 h 1402927"/>
                  <a:gd name="connsiteX33" fmla="*/ 280281 w 785254"/>
                  <a:gd name="connsiteY33" fmla="*/ 251 h 1402927"/>
                  <a:gd name="connsiteX0" fmla="*/ 280281 w 785254"/>
                  <a:gd name="connsiteY0" fmla="*/ 240 h 1402916"/>
                  <a:gd name="connsiteX1" fmla="*/ 415536 w 785254"/>
                  <a:gd name="connsiteY1" fmla="*/ 32625 h 1402916"/>
                  <a:gd name="connsiteX2" fmla="*/ 539361 w 785254"/>
                  <a:gd name="connsiteY2" fmla="*/ 101205 h 1402916"/>
                  <a:gd name="connsiteX3" fmla="*/ 606036 w 785254"/>
                  <a:gd name="connsiteY3" fmla="*/ 165975 h 1402916"/>
                  <a:gd name="connsiteX4" fmla="*/ 686046 w 785254"/>
                  <a:gd name="connsiteY4" fmla="*/ 268845 h 1402916"/>
                  <a:gd name="connsiteX5" fmla="*/ 752721 w 785254"/>
                  <a:gd name="connsiteY5" fmla="*/ 417435 h 1402916"/>
                  <a:gd name="connsiteX6" fmla="*/ 781296 w 785254"/>
                  <a:gd name="connsiteY6" fmla="*/ 566025 h 1402916"/>
                  <a:gd name="connsiteX7" fmla="*/ 783201 w 785254"/>
                  <a:gd name="connsiteY7" fmla="*/ 710805 h 1402916"/>
                  <a:gd name="connsiteX8" fmla="*/ 764151 w 785254"/>
                  <a:gd name="connsiteY8" fmla="*/ 855585 h 1402916"/>
                  <a:gd name="connsiteX9" fmla="*/ 727956 w 785254"/>
                  <a:gd name="connsiteY9" fmla="*/ 966075 h 1402916"/>
                  <a:gd name="connsiteX10" fmla="*/ 672711 w 785254"/>
                  <a:gd name="connsiteY10" fmla="*/ 1082280 h 1402916"/>
                  <a:gd name="connsiteX11" fmla="*/ 600321 w 785254"/>
                  <a:gd name="connsiteY11" fmla="*/ 1183245 h 1402916"/>
                  <a:gd name="connsiteX12" fmla="*/ 499356 w 785254"/>
                  <a:gd name="connsiteY12" fmla="*/ 1284210 h 1402916"/>
                  <a:gd name="connsiteX13" fmla="*/ 371721 w 785254"/>
                  <a:gd name="connsiteY13" fmla="*/ 1362315 h 1402916"/>
                  <a:gd name="connsiteX14" fmla="*/ 230751 w 785254"/>
                  <a:gd name="connsiteY14" fmla="*/ 1398510 h 1402916"/>
                  <a:gd name="connsiteX15" fmla="*/ 122166 w 785254"/>
                  <a:gd name="connsiteY15" fmla="*/ 1400415 h 1402916"/>
                  <a:gd name="connsiteX16" fmla="*/ 246 w 785254"/>
                  <a:gd name="connsiteY16" fmla="*/ 1381365 h 1402916"/>
                  <a:gd name="connsiteX17" fmla="*/ 93591 w 785254"/>
                  <a:gd name="connsiteY17" fmla="*/ 1377555 h 1402916"/>
                  <a:gd name="connsiteX18" fmla="*/ 196461 w 785254"/>
                  <a:gd name="connsiteY18" fmla="*/ 1352790 h 1402916"/>
                  <a:gd name="connsiteX19" fmla="*/ 295521 w 785254"/>
                  <a:gd name="connsiteY19" fmla="*/ 1299450 h 1402916"/>
                  <a:gd name="connsiteX20" fmla="*/ 383151 w 785254"/>
                  <a:gd name="connsiteY20" fmla="*/ 1234680 h 1402916"/>
                  <a:gd name="connsiteX21" fmla="*/ 461256 w 785254"/>
                  <a:gd name="connsiteY21" fmla="*/ 1156575 h 1402916"/>
                  <a:gd name="connsiteX22" fmla="*/ 526026 w 785254"/>
                  <a:gd name="connsiteY22" fmla="*/ 1063230 h 1402916"/>
                  <a:gd name="connsiteX23" fmla="*/ 571746 w 785254"/>
                  <a:gd name="connsiteY23" fmla="*/ 971790 h 1402916"/>
                  <a:gd name="connsiteX24" fmla="*/ 615561 w 785254"/>
                  <a:gd name="connsiteY24" fmla="*/ 844155 h 1402916"/>
                  <a:gd name="connsiteX25" fmla="*/ 638421 w 785254"/>
                  <a:gd name="connsiteY25" fmla="*/ 718425 h 1402916"/>
                  <a:gd name="connsiteX26" fmla="*/ 642231 w 785254"/>
                  <a:gd name="connsiteY26" fmla="*/ 596505 h 1402916"/>
                  <a:gd name="connsiteX27" fmla="*/ 630801 w 785254"/>
                  <a:gd name="connsiteY27" fmla="*/ 487920 h 1402916"/>
                  <a:gd name="connsiteX28" fmla="*/ 598416 w 785254"/>
                  <a:gd name="connsiteY28" fmla="*/ 364095 h 1402916"/>
                  <a:gd name="connsiteX29" fmla="*/ 552696 w 785254"/>
                  <a:gd name="connsiteY29" fmla="*/ 261225 h 1402916"/>
                  <a:gd name="connsiteX30" fmla="*/ 497451 w 785254"/>
                  <a:gd name="connsiteY30" fmla="*/ 177405 h 1402916"/>
                  <a:gd name="connsiteX31" fmla="*/ 430776 w 785254"/>
                  <a:gd name="connsiteY31" fmla="*/ 101205 h 1402916"/>
                  <a:gd name="connsiteX32" fmla="*/ 362196 w 785254"/>
                  <a:gd name="connsiteY32" fmla="*/ 47865 h 1402916"/>
                  <a:gd name="connsiteX33" fmla="*/ 280281 w 785254"/>
                  <a:gd name="connsiteY33" fmla="*/ 240 h 1402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85254" h="1402916">
                    <a:moveTo>
                      <a:pt x="280281" y="240"/>
                    </a:moveTo>
                    <a:cubicBezTo>
                      <a:pt x="289171" y="-2300"/>
                      <a:pt x="372356" y="15798"/>
                      <a:pt x="415536" y="32625"/>
                    </a:cubicBezTo>
                    <a:cubicBezTo>
                      <a:pt x="458716" y="49452"/>
                      <a:pt x="507611" y="78980"/>
                      <a:pt x="539361" y="101205"/>
                    </a:cubicBezTo>
                    <a:cubicBezTo>
                      <a:pt x="571111" y="123430"/>
                      <a:pt x="581588" y="138035"/>
                      <a:pt x="606036" y="165975"/>
                    </a:cubicBezTo>
                    <a:cubicBezTo>
                      <a:pt x="630484" y="193915"/>
                      <a:pt x="661599" y="226935"/>
                      <a:pt x="686046" y="268845"/>
                    </a:cubicBezTo>
                    <a:cubicBezTo>
                      <a:pt x="710493" y="310755"/>
                      <a:pt x="736846" y="367905"/>
                      <a:pt x="752721" y="417435"/>
                    </a:cubicBezTo>
                    <a:cubicBezTo>
                      <a:pt x="768596" y="466965"/>
                      <a:pt x="776216" y="517130"/>
                      <a:pt x="781296" y="566025"/>
                    </a:cubicBezTo>
                    <a:cubicBezTo>
                      <a:pt x="786376" y="614920"/>
                      <a:pt x="786058" y="662545"/>
                      <a:pt x="783201" y="710805"/>
                    </a:cubicBezTo>
                    <a:cubicBezTo>
                      <a:pt x="780344" y="759065"/>
                      <a:pt x="773358" y="813040"/>
                      <a:pt x="764151" y="855585"/>
                    </a:cubicBezTo>
                    <a:cubicBezTo>
                      <a:pt x="754944" y="898130"/>
                      <a:pt x="743196" y="928293"/>
                      <a:pt x="727956" y="966075"/>
                    </a:cubicBezTo>
                    <a:cubicBezTo>
                      <a:pt x="712716" y="1003857"/>
                      <a:pt x="693983" y="1046085"/>
                      <a:pt x="672711" y="1082280"/>
                    </a:cubicBezTo>
                    <a:cubicBezTo>
                      <a:pt x="651439" y="1118475"/>
                      <a:pt x="629213" y="1149590"/>
                      <a:pt x="600321" y="1183245"/>
                    </a:cubicBezTo>
                    <a:cubicBezTo>
                      <a:pt x="571429" y="1216900"/>
                      <a:pt x="537456" y="1254365"/>
                      <a:pt x="499356" y="1284210"/>
                    </a:cubicBezTo>
                    <a:cubicBezTo>
                      <a:pt x="461256" y="1314055"/>
                      <a:pt x="416488" y="1343265"/>
                      <a:pt x="371721" y="1362315"/>
                    </a:cubicBezTo>
                    <a:cubicBezTo>
                      <a:pt x="326954" y="1381365"/>
                      <a:pt x="272343" y="1392160"/>
                      <a:pt x="230751" y="1398510"/>
                    </a:cubicBezTo>
                    <a:cubicBezTo>
                      <a:pt x="189159" y="1404860"/>
                      <a:pt x="160584" y="1403273"/>
                      <a:pt x="122166" y="1400415"/>
                    </a:cubicBezTo>
                    <a:cubicBezTo>
                      <a:pt x="83749" y="1397558"/>
                      <a:pt x="5009" y="1385175"/>
                      <a:pt x="246" y="1381365"/>
                    </a:cubicBezTo>
                    <a:cubicBezTo>
                      <a:pt x="-4517" y="1377555"/>
                      <a:pt x="60888" y="1382318"/>
                      <a:pt x="93591" y="1377555"/>
                    </a:cubicBezTo>
                    <a:cubicBezTo>
                      <a:pt x="126294" y="1372792"/>
                      <a:pt x="162806" y="1365807"/>
                      <a:pt x="196461" y="1352790"/>
                    </a:cubicBezTo>
                    <a:cubicBezTo>
                      <a:pt x="230116" y="1339773"/>
                      <a:pt x="264406" y="1319135"/>
                      <a:pt x="295521" y="1299450"/>
                    </a:cubicBezTo>
                    <a:cubicBezTo>
                      <a:pt x="326636" y="1279765"/>
                      <a:pt x="355529" y="1258493"/>
                      <a:pt x="383151" y="1234680"/>
                    </a:cubicBezTo>
                    <a:cubicBezTo>
                      <a:pt x="410774" y="1210868"/>
                      <a:pt x="437444" y="1185150"/>
                      <a:pt x="461256" y="1156575"/>
                    </a:cubicBezTo>
                    <a:cubicBezTo>
                      <a:pt x="485068" y="1128000"/>
                      <a:pt x="507611" y="1094027"/>
                      <a:pt x="526026" y="1063230"/>
                    </a:cubicBezTo>
                    <a:cubicBezTo>
                      <a:pt x="544441" y="1032433"/>
                      <a:pt x="556824" y="1008303"/>
                      <a:pt x="571746" y="971790"/>
                    </a:cubicBezTo>
                    <a:cubicBezTo>
                      <a:pt x="586669" y="935278"/>
                      <a:pt x="604449" y="886382"/>
                      <a:pt x="615561" y="844155"/>
                    </a:cubicBezTo>
                    <a:cubicBezTo>
                      <a:pt x="626673" y="801928"/>
                      <a:pt x="633976" y="759700"/>
                      <a:pt x="638421" y="718425"/>
                    </a:cubicBezTo>
                    <a:cubicBezTo>
                      <a:pt x="642866" y="677150"/>
                      <a:pt x="643501" y="634922"/>
                      <a:pt x="642231" y="596505"/>
                    </a:cubicBezTo>
                    <a:cubicBezTo>
                      <a:pt x="640961" y="558088"/>
                      <a:pt x="638104" y="526655"/>
                      <a:pt x="630801" y="487920"/>
                    </a:cubicBezTo>
                    <a:cubicBezTo>
                      <a:pt x="623499" y="449185"/>
                      <a:pt x="611433" y="401877"/>
                      <a:pt x="598416" y="364095"/>
                    </a:cubicBezTo>
                    <a:cubicBezTo>
                      <a:pt x="585399" y="326313"/>
                      <a:pt x="569523" y="292340"/>
                      <a:pt x="552696" y="261225"/>
                    </a:cubicBezTo>
                    <a:cubicBezTo>
                      <a:pt x="535869" y="230110"/>
                      <a:pt x="517771" y="204075"/>
                      <a:pt x="497451" y="177405"/>
                    </a:cubicBezTo>
                    <a:cubicBezTo>
                      <a:pt x="477131" y="150735"/>
                      <a:pt x="453636" y="121842"/>
                      <a:pt x="430776" y="101205"/>
                    </a:cubicBezTo>
                    <a:cubicBezTo>
                      <a:pt x="407916" y="80568"/>
                      <a:pt x="387278" y="64692"/>
                      <a:pt x="362196" y="47865"/>
                    </a:cubicBezTo>
                    <a:cubicBezTo>
                      <a:pt x="337114" y="31038"/>
                      <a:pt x="271391" y="2780"/>
                      <a:pt x="280281" y="240"/>
                    </a:cubicBezTo>
                    <a:close/>
                  </a:path>
                </a:pathLst>
              </a:custGeom>
              <a:solidFill>
                <a:srgbClr val="7F7F7F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4000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87" name="Gruppieren 486">
                <a:extLst>
                  <a:ext uri="{FF2B5EF4-FFF2-40B4-BE49-F238E27FC236}">
                    <a16:creationId xmlns:a16="http://schemas.microsoft.com/office/drawing/2014/main" id="{36801CBC-29E8-D95B-FFF2-9A49CE9D1E0F}"/>
                  </a:ext>
                </a:extLst>
              </p:cNvPr>
              <p:cNvGrpSpPr/>
              <p:nvPr/>
            </p:nvGrpSpPr>
            <p:grpSpPr>
              <a:xfrm>
                <a:off x="6799540" y="4265440"/>
                <a:ext cx="1096123" cy="1196386"/>
                <a:chOff x="6504974" y="3173690"/>
                <a:chExt cx="1326309" cy="1447627"/>
              </a:xfrm>
            </p:grpSpPr>
            <p:sp>
              <p:nvSpPr>
                <p:cNvPr id="492" name="Ellipse 491">
                  <a:extLst>
                    <a:ext uri="{FF2B5EF4-FFF2-40B4-BE49-F238E27FC236}">
                      <a16:creationId xmlns:a16="http://schemas.microsoft.com/office/drawing/2014/main" id="{AA15DF78-3034-ED69-5402-5D1F002D130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567754">
                  <a:off x="6504974" y="3173690"/>
                  <a:ext cx="1171813" cy="1420989"/>
                </a:xfrm>
                <a:prstGeom prst="ellipse">
                  <a:avLst/>
                </a:prstGeom>
                <a:solidFill>
                  <a:schemeClr val="bg1">
                    <a:lumMod val="95000"/>
                    <a:alpha val="80000"/>
                  </a:schemeClr>
                </a:solidFill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40000"/>
                    </a:spcAft>
                    <a:buClrTx/>
                    <a:buSzTx/>
                    <a:buFont typeface="Wingdings" pitchFamily="2" charset="2"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493" name="Gerade Verbindung 134">
                  <a:extLst>
                    <a:ext uri="{FF2B5EF4-FFF2-40B4-BE49-F238E27FC236}">
                      <a16:creationId xmlns:a16="http://schemas.microsoft.com/office/drawing/2014/main" id="{6AFE6938-8594-EB38-16F5-B048A4D51478}"/>
                    </a:ext>
                  </a:extLst>
                </p:cNvPr>
                <p:cNvCxnSpPr>
                  <a:stCxn id="492" idx="0"/>
                  <a:endCxn id="495" idx="0"/>
                </p:cNvCxnSpPr>
                <p:nvPr/>
              </p:nvCxnSpPr>
              <p:spPr>
                <a:xfrm>
                  <a:off x="7207688" y="3183358"/>
                  <a:ext cx="154496" cy="26638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4" name="Gerade Verbindung 135">
                  <a:extLst>
                    <a:ext uri="{FF2B5EF4-FFF2-40B4-BE49-F238E27FC236}">
                      <a16:creationId xmlns:a16="http://schemas.microsoft.com/office/drawing/2014/main" id="{855168EC-48F8-F56E-B151-87DBEFB4FA88}"/>
                    </a:ext>
                  </a:extLst>
                </p:cNvPr>
                <p:cNvCxnSpPr>
                  <a:stCxn id="492" idx="4"/>
                  <a:endCxn id="495" idx="4"/>
                </p:cNvCxnSpPr>
                <p:nvPr/>
              </p:nvCxnSpPr>
              <p:spPr>
                <a:xfrm>
                  <a:off x="6974073" y="4585011"/>
                  <a:ext cx="154496" cy="26638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5" name="Ellipse 494">
                  <a:extLst>
                    <a:ext uri="{FF2B5EF4-FFF2-40B4-BE49-F238E27FC236}">
                      <a16:creationId xmlns:a16="http://schemas.microsoft.com/office/drawing/2014/main" id="{CF0E9820-6CF4-BA3A-27AF-8A423151B50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567754">
                  <a:off x="6659470" y="3200328"/>
                  <a:ext cx="1171813" cy="1420989"/>
                </a:xfrm>
                <a:prstGeom prst="ellipse">
                  <a:avLst/>
                </a:prstGeom>
                <a:solidFill>
                  <a:srgbClr val="F2F2F2">
                    <a:alpha val="30196"/>
                  </a:srgbClr>
                </a:solidFill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40000"/>
                    </a:spcAft>
                    <a:buClrTx/>
                    <a:buSzTx/>
                    <a:buFont typeface="Wingdings" pitchFamily="2" charset="2"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488" name="Gerade Verbindung 98">
                <a:extLst>
                  <a:ext uri="{FF2B5EF4-FFF2-40B4-BE49-F238E27FC236}">
                    <a16:creationId xmlns:a16="http://schemas.microsoft.com/office/drawing/2014/main" id="{EA13CACA-B269-52E3-4761-7658E1150725}"/>
                  </a:ext>
                </a:extLst>
              </p:cNvPr>
              <p:cNvCxnSpPr/>
              <p:nvPr/>
            </p:nvCxnSpPr>
            <p:spPr>
              <a:xfrm>
                <a:off x="4292966" y="3683336"/>
                <a:ext cx="126097" cy="23837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9" name="Ellipse 1134">
                <a:extLst>
                  <a:ext uri="{FF2B5EF4-FFF2-40B4-BE49-F238E27FC236}">
                    <a16:creationId xmlns:a16="http://schemas.microsoft.com/office/drawing/2014/main" id="{3D74FBFA-B3AE-AD19-886B-D31198BEE25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67754">
                <a:off x="5465293" y="4264784"/>
                <a:ext cx="416846" cy="573677"/>
              </a:xfrm>
              <a:custGeom>
                <a:avLst/>
                <a:gdLst>
                  <a:gd name="connsiteX0" fmla="*/ 0 w 568855"/>
                  <a:gd name="connsiteY0" fmla="*/ 344909 h 689818"/>
                  <a:gd name="connsiteX1" fmla="*/ 284428 w 568855"/>
                  <a:gd name="connsiteY1" fmla="*/ 0 h 689818"/>
                  <a:gd name="connsiteX2" fmla="*/ 568856 w 568855"/>
                  <a:gd name="connsiteY2" fmla="*/ 344909 h 689818"/>
                  <a:gd name="connsiteX3" fmla="*/ 284428 w 568855"/>
                  <a:gd name="connsiteY3" fmla="*/ 689818 h 689818"/>
                  <a:gd name="connsiteX4" fmla="*/ 0 w 568855"/>
                  <a:gd name="connsiteY4" fmla="*/ 344909 h 689818"/>
                  <a:gd name="connsiteX0" fmla="*/ 0 w 526262"/>
                  <a:gd name="connsiteY0" fmla="*/ 360294 h 708616"/>
                  <a:gd name="connsiteX1" fmla="*/ 284428 w 526262"/>
                  <a:gd name="connsiteY1" fmla="*/ 15385 h 708616"/>
                  <a:gd name="connsiteX2" fmla="*/ 526262 w 526262"/>
                  <a:gd name="connsiteY2" fmla="*/ 174265 h 708616"/>
                  <a:gd name="connsiteX3" fmla="*/ 284428 w 526262"/>
                  <a:gd name="connsiteY3" fmla="*/ 705203 h 708616"/>
                  <a:gd name="connsiteX4" fmla="*/ 0 w 526262"/>
                  <a:gd name="connsiteY4" fmla="*/ 360294 h 708616"/>
                  <a:gd name="connsiteX0" fmla="*/ 0 w 530266"/>
                  <a:gd name="connsiteY0" fmla="*/ 349250 h 696622"/>
                  <a:gd name="connsiteX1" fmla="*/ 284428 w 530266"/>
                  <a:gd name="connsiteY1" fmla="*/ 4341 h 696622"/>
                  <a:gd name="connsiteX2" fmla="*/ 526262 w 530266"/>
                  <a:gd name="connsiteY2" fmla="*/ 163221 h 696622"/>
                  <a:gd name="connsiteX3" fmla="*/ 287656 w 530266"/>
                  <a:gd name="connsiteY3" fmla="*/ 194800 h 696622"/>
                  <a:gd name="connsiteX4" fmla="*/ 284428 w 530266"/>
                  <a:gd name="connsiteY4" fmla="*/ 694159 h 696622"/>
                  <a:gd name="connsiteX5" fmla="*/ 0 w 530266"/>
                  <a:gd name="connsiteY5" fmla="*/ 349250 h 696622"/>
                  <a:gd name="connsiteX0" fmla="*/ 0 w 530282"/>
                  <a:gd name="connsiteY0" fmla="*/ 349250 h 695335"/>
                  <a:gd name="connsiteX1" fmla="*/ 284428 w 530282"/>
                  <a:gd name="connsiteY1" fmla="*/ 4341 h 695335"/>
                  <a:gd name="connsiteX2" fmla="*/ 526262 w 530282"/>
                  <a:gd name="connsiteY2" fmla="*/ 163221 h 695335"/>
                  <a:gd name="connsiteX3" fmla="*/ 287656 w 530282"/>
                  <a:gd name="connsiteY3" fmla="*/ 194800 h 695335"/>
                  <a:gd name="connsiteX4" fmla="*/ 207482 w 530282"/>
                  <a:gd name="connsiteY4" fmla="*/ 246788 h 695335"/>
                  <a:gd name="connsiteX5" fmla="*/ 284428 w 530282"/>
                  <a:gd name="connsiteY5" fmla="*/ 694159 h 695335"/>
                  <a:gd name="connsiteX6" fmla="*/ 0 w 530282"/>
                  <a:gd name="connsiteY6" fmla="*/ 349250 h 695335"/>
                  <a:gd name="connsiteX0" fmla="*/ 0 w 530282"/>
                  <a:gd name="connsiteY0" fmla="*/ 349250 h 694175"/>
                  <a:gd name="connsiteX1" fmla="*/ 284428 w 530282"/>
                  <a:gd name="connsiteY1" fmla="*/ 4341 h 694175"/>
                  <a:gd name="connsiteX2" fmla="*/ 526262 w 530282"/>
                  <a:gd name="connsiteY2" fmla="*/ 163221 h 694175"/>
                  <a:gd name="connsiteX3" fmla="*/ 287656 w 530282"/>
                  <a:gd name="connsiteY3" fmla="*/ 194800 h 694175"/>
                  <a:gd name="connsiteX4" fmla="*/ 207482 w 530282"/>
                  <a:gd name="connsiteY4" fmla="*/ 246788 h 694175"/>
                  <a:gd name="connsiteX5" fmla="*/ 178669 w 530282"/>
                  <a:gd name="connsiteY5" fmla="*/ 363604 h 694175"/>
                  <a:gd name="connsiteX6" fmla="*/ 284428 w 530282"/>
                  <a:gd name="connsiteY6" fmla="*/ 694159 h 694175"/>
                  <a:gd name="connsiteX7" fmla="*/ 0 w 530282"/>
                  <a:gd name="connsiteY7" fmla="*/ 349250 h 694175"/>
                  <a:gd name="connsiteX0" fmla="*/ 0 w 530282"/>
                  <a:gd name="connsiteY0" fmla="*/ 349250 h 696293"/>
                  <a:gd name="connsiteX1" fmla="*/ 284428 w 530282"/>
                  <a:gd name="connsiteY1" fmla="*/ 4341 h 696293"/>
                  <a:gd name="connsiteX2" fmla="*/ 526262 w 530282"/>
                  <a:gd name="connsiteY2" fmla="*/ 163221 h 696293"/>
                  <a:gd name="connsiteX3" fmla="*/ 287656 w 530282"/>
                  <a:gd name="connsiteY3" fmla="*/ 194800 h 696293"/>
                  <a:gd name="connsiteX4" fmla="*/ 207482 w 530282"/>
                  <a:gd name="connsiteY4" fmla="*/ 246788 h 696293"/>
                  <a:gd name="connsiteX5" fmla="*/ 178669 w 530282"/>
                  <a:gd name="connsiteY5" fmla="*/ 363604 h 696293"/>
                  <a:gd name="connsiteX6" fmla="*/ 272937 w 530282"/>
                  <a:gd name="connsiteY6" fmla="*/ 488876 h 696293"/>
                  <a:gd name="connsiteX7" fmla="*/ 284428 w 530282"/>
                  <a:gd name="connsiteY7" fmla="*/ 694159 h 696293"/>
                  <a:gd name="connsiteX8" fmla="*/ 0 w 530282"/>
                  <a:gd name="connsiteY8" fmla="*/ 349250 h 696293"/>
                  <a:gd name="connsiteX0" fmla="*/ 0 w 530282"/>
                  <a:gd name="connsiteY0" fmla="*/ 349250 h 698141"/>
                  <a:gd name="connsiteX1" fmla="*/ 284428 w 530282"/>
                  <a:gd name="connsiteY1" fmla="*/ 4341 h 698141"/>
                  <a:gd name="connsiteX2" fmla="*/ 526262 w 530282"/>
                  <a:gd name="connsiteY2" fmla="*/ 163221 h 698141"/>
                  <a:gd name="connsiteX3" fmla="*/ 287656 w 530282"/>
                  <a:gd name="connsiteY3" fmla="*/ 194800 h 698141"/>
                  <a:gd name="connsiteX4" fmla="*/ 207482 w 530282"/>
                  <a:gd name="connsiteY4" fmla="*/ 246788 h 698141"/>
                  <a:gd name="connsiteX5" fmla="*/ 178669 w 530282"/>
                  <a:gd name="connsiteY5" fmla="*/ 363604 h 698141"/>
                  <a:gd name="connsiteX6" fmla="*/ 272937 w 530282"/>
                  <a:gd name="connsiteY6" fmla="*/ 488876 h 698141"/>
                  <a:gd name="connsiteX7" fmla="*/ 523795 w 530282"/>
                  <a:gd name="connsiteY7" fmla="*/ 533972 h 698141"/>
                  <a:gd name="connsiteX8" fmla="*/ 284428 w 530282"/>
                  <a:gd name="connsiteY8" fmla="*/ 694159 h 698141"/>
                  <a:gd name="connsiteX9" fmla="*/ 0 w 530282"/>
                  <a:gd name="connsiteY9" fmla="*/ 349250 h 698141"/>
                  <a:gd name="connsiteX0" fmla="*/ 21724 w 552006"/>
                  <a:gd name="connsiteY0" fmla="*/ 345029 h 693920"/>
                  <a:gd name="connsiteX1" fmla="*/ 51632 w 552006"/>
                  <a:gd name="connsiteY1" fmla="*/ 185255 h 693920"/>
                  <a:gd name="connsiteX2" fmla="*/ 306152 w 552006"/>
                  <a:gd name="connsiteY2" fmla="*/ 120 h 693920"/>
                  <a:gd name="connsiteX3" fmla="*/ 547986 w 552006"/>
                  <a:gd name="connsiteY3" fmla="*/ 159000 h 693920"/>
                  <a:gd name="connsiteX4" fmla="*/ 309380 w 552006"/>
                  <a:gd name="connsiteY4" fmla="*/ 190579 h 693920"/>
                  <a:gd name="connsiteX5" fmla="*/ 229206 w 552006"/>
                  <a:gd name="connsiteY5" fmla="*/ 242567 h 693920"/>
                  <a:gd name="connsiteX6" fmla="*/ 200393 w 552006"/>
                  <a:gd name="connsiteY6" fmla="*/ 359383 h 693920"/>
                  <a:gd name="connsiteX7" fmla="*/ 294661 w 552006"/>
                  <a:gd name="connsiteY7" fmla="*/ 484655 h 693920"/>
                  <a:gd name="connsiteX8" fmla="*/ 545519 w 552006"/>
                  <a:gd name="connsiteY8" fmla="*/ 529751 h 693920"/>
                  <a:gd name="connsiteX9" fmla="*/ 306152 w 552006"/>
                  <a:gd name="connsiteY9" fmla="*/ 689938 h 693920"/>
                  <a:gd name="connsiteX10" fmla="*/ 21724 w 552006"/>
                  <a:gd name="connsiteY10" fmla="*/ 345029 h 693920"/>
                  <a:gd name="connsiteX0" fmla="*/ 21724 w 552006"/>
                  <a:gd name="connsiteY0" fmla="*/ 347493 h 696384"/>
                  <a:gd name="connsiteX1" fmla="*/ 51632 w 552006"/>
                  <a:gd name="connsiteY1" fmla="*/ 187719 h 696384"/>
                  <a:gd name="connsiteX2" fmla="*/ 132745 w 552006"/>
                  <a:gd name="connsiteY2" fmla="*/ 71842 h 696384"/>
                  <a:gd name="connsiteX3" fmla="*/ 306152 w 552006"/>
                  <a:gd name="connsiteY3" fmla="*/ 2584 h 696384"/>
                  <a:gd name="connsiteX4" fmla="*/ 547986 w 552006"/>
                  <a:gd name="connsiteY4" fmla="*/ 161464 h 696384"/>
                  <a:gd name="connsiteX5" fmla="*/ 309380 w 552006"/>
                  <a:gd name="connsiteY5" fmla="*/ 193043 h 696384"/>
                  <a:gd name="connsiteX6" fmla="*/ 229206 w 552006"/>
                  <a:gd name="connsiteY6" fmla="*/ 245031 h 696384"/>
                  <a:gd name="connsiteX7" fmla="*/ 200393 w 552006"/>
                  <a:gd name="connsiteY7" fmla="*/ 361847 h 696384"/>
                  <a:gd name="connsiteX8" fmla="*/ 294661 w 552006"/>
                  <a:gd name="connsiteY8" fmla="*/ 487119 h 696384"/>
                  <a:gd name="connsiteX9" fmla="*/ 545519 w 552006"/>
                  <a:gd name="connsiteY9" fmla="*/ 532215 h 696384"/>
                  <a:gd name="connsiteX10" fmla="*/ 306152 w 552006"/>
                  <a:gd name="connsiteY10" fmla="*/ 692402 h 696384"/>
                  <a:gd name="connsiteX11" fmla="*/ 21724 w 552006"/>
                  <a:gd name="connsiteY11" fmla="*/ 347493 h 696384"/>
                  <a:gd name="connsiteX0" fmla="*/ 3895 w 534177"/>
                  <a:gd name="connsiteY0" fmla="*/ 347493 h 692536"/>
                  <a:gd name="connsiteX1" fmla="*/ 33803 w 534177"/>
                  <a:gd name="connsiteY1" fmla="*/ 187719 h 692536"/>
                  <a:gd name="connsiteX2" fmla="*/ 114916 w 534177"/>
                  <a:gd name="connsiteY2" fmla="*/ 71842 h 692536"/>
                  <a:gd name="connsiteX3" fmla="*/ 288323 w 534177"/>
                  <a:gd name="connsiteY3" fmla="*/ 2584 h 692536"/>
                  <a:gd name="connsiteX4" fmla="*/ 530157 w 534177"/>
                  <a:gd name="connsiteY4" fmla="*/ 161464 h 692536"/>
                  <a:gd name="connsiteX5" fmla="*/ 291551 w 534177"/>
                  <a:gd name="connsiteY5" fmla="*/ 193043 h 692536"/>
                  <a:gd name="connsiteX6" fmla="*/ 211377 w 534177"/>
                  <a:gd name="connsiteY6" fmla="*/ 245031 h 692536"/>
                  <a:gd name="connsiteX7" fmla="*/ 182564 w 534177"/>
                  <a:gd name="connsiteY7" fmla="*/ 361847 h 692536"/>
                  <a:gd name="connsiteX8" fmla="*/ 276832 w 534177"/>
                  <a:gd name="connsiteY8" fmla="*/ 487119 h 692536"/>
                  <a:gd name="connsiteX9" fmla="*/ 527690 w 534177"/>
                  <a:gd name="connsiteY9" fmla="*/ 532215 h 692536"/>
                  <a:gd name="connsiteX10" fmla="*/ 288323 w 534177"/>
                  <a:gd name="connsiteY10" fmla="*/ 692402 h 692536"/>
                  <a:gd name="connsiteX11" fmla="*/ 32238 w 534177"/>
                  <a:gd name="connsiteY11" fmla="*/ 502778 h 692536"/>
                  <a:gd name="connsiteX12" fmla="*/ 3895 w 534177"/>
                  <a:gd name="connsiteY12" fmla="*/ 347493 h 692536"/>
                  <a:gd name="connsiteX0" fmla="*/ 3895 w 534177"/>
                  <a:gd name="connsiteY0" fmla="*/ 347493 h 696698"/>
                  <a:gd name="connsiteX1" fmla="*/ 33803 w 534177"/>
                  <a:gd name="connsiteY1" fmla="*/ 187719 h 696698"/>
                  <a:gd name="connsiteX2" fmla="*/ 114916 w 534177"/>
                  <a:gd name="connsiteY2" fmla="*/ 71842 h 696698"/>
                  <a:gd name="connsiteX3" fmla="*/ 288323 w 534177"/>
                  <a:gd name="connsiteY3" fmla="*/ 2584 h 696698"/>
                  <a:gd name="connsiteX4" fmla="*/ 530157 w 534177"/>
                  <a:gd name="connsiteY4" fmla="*/ 161464 h 696698"/>
                  <a:gd name="connsiteX5" fmla="*/ 291551 w 534177"/>
                  <a:gd name="connsiteY5" fmla="*/ 193043 h 696698"/>
                  <a:gd name="connsiteX6" fmla="*/ 211377 w 534177"/>
                  <a:gd name="connsiteY6" fmla="*/ 245031 h 696698"/>
                  <a:gd name="connsiteX7" fmla="*/ 182564 w 534177"/>
                  <a:gd name="connsiteY7" fmla="*/ 361847 h 696698"/>
                  <a:gd name="connsiteX8" fmla="*/ 276832 w 534177"/>
                  <a:gd name="connsiteY8" fmla="*/ 487119 h 696698"/>
                  <a:gd name="connsiteX9" fmla="*/ 527690 w 534177"/>
                  <a:gd name="connsiteY9" fmla="*/ 532215 h 696698"/>
                  <a:gd name="connsiteX10" fmla="*/ 288323 w 534177"/>
                  <a:gd name="connsiteY10" fmla="*/ 692402 h 696698"/>
                  <a:gd name="connsiteX11" fmla="*/ 135902 w 534177"/>
                  <a:gd name="connsiteY11" fmla="*/ 638071 h 696698"/>
                  <a:gd name="connsiteX12" fmla="*/ 32238 w 534177"/>
                  <a:gd name="connsiteY12" fmla="*/ 502778 h 696698"/>
                  <a:gd name="connsiteX13" fmla="*/ 3895 w 534177"/>
                  <a:gd name="connsiteY13" fmla="*/ 347493 h 696698"/>
                  <a:gd name="connsiteX0" fmla="*/ 3895 w 534177"/>
                  <a:gd name="connsiteY0" fmla="*/ 347493 h 692440"/>
                  <a:gd name="connsiteX1" fmla="*/ 33803 w 534177"/>
                  <a:gd name="connsiteY1" fmla="*/ 187719 h 692440"/>
                  <a:gd name="connsiteX2" fmla="*/ 114916 w 534177"/>
                  <a:gd name="connsiteY2" fmla="*/ 71842 h 692440"/>
                  <a:gd name="connsiteX3" fmla="*/ 288323 w 534177"/>
                  <a:gd name="connsiteY3" fmla="*/ 2584 h 692440"/>
                  <a:gd name="connsiteX4" fmla="*/ 530157 w 534177"/>
                  <a:gd name="connsiteY4" fmla="*/ 161464 h 692440"/>
                  <a:gd name="connsiteX5" fmla="*/ 291551 w 534177"/>
                  <a:gd name="connsiteY5" fmla="*/ 193043 h 692440"/>
                  <a:gd name="connsiteX6" fmla="*/ 211377 w 534177"/>
                  <a:gd name="connsiteY6" fmla="*/ 245031 h 692440"/>
                  <a:gd name="connsiteX7" fmla="*/ 182564 w 534177"/>
                  <a:gd name="connsiteY7" fmla="*/ 361847 h 692440"/>
                  <a:gd name="connsiteX8" fmla="*/ 276832 w 534177"/>
                  <a:gd name="connsiteY8" fmla="*/ 487119 h 692440"/>
                  <a:gd name="connsiteX9" fmla="*/ 527690 w 534177"/>
                  <a:gd name="connsiteY9" fmla="*/ 532215 h 692440"/>
                  <a:gd name="connsiteX10" fmla="*/ 432484 w 534177"/>
                  <a:gd name="connsiteY10" fmla="*/ 644646 h 692440"/>
                  <a:gd name="connsiteX11" fmla="*/ 288323 w 534177"/>
                  <a:gd name="connsiteY11" fmla="*/ 692402 h 692440"/>
                  <a:gd name="connsiteX12" fmla="*/ 135902 w 534177"/>
                  <a:gd name="connsiteY12" fmla="*/ 638071 h 692440"/>
                  <a:gd name="connsiteX13" fmla="*/ 32238 w 534177"/>
                  <a:gd name="connsiteY13" fmla="*/ 502778 h 692440"/>
                  <a:gd name="connsiteX14" fmla="*/ 3895 w 534177"/>
                  <a:gd name="connsiteY14" fmla="*/ 347493 h 692440"/>
                  <a:gd name="connsiteX0" fmla="*/ 3895 w 534177"/>
                  <a:gd name="connsiteY0" fmla="*/ 347493 h 692440"/>
                  <a:gd name="connsiteX1" fmla="*/ 33803 w 534177"/>
                  <a:gd name="connsiteY1" fmla="*/ 187719 h 692440"/>
                  <a:gd name="connsiteX2" fmla="*/ 114916 w 534177"/>
                  <a:gd name="connsiteY2" fmla="*/ 71842 h 692440"/>
                  <a:gd name="connsiteX3" fmla="*/ 288323 w 534177"/>
                  <a:gd name="connsiteY3" fmla="*/ 2584 h 692440"/>
                  <a:gd name="connsiteX4" fmla="*/ 530157 w 534177"/>
                  <a:gd name="connsiteY4" fmla="*/ 161464 h 692440"/>
                  <a:gd name="connsiteX5" fmla="*/ 291551 w 534177"/>
                  <a:gd name="connsiteY5" fmla="*/ 193043 h 692440"/>
                  <a:gd name="connsiteX6" fmla="*/ 211377 w 534177"/>
                  <a:gd name="connsiteY6" fmla="*/ 245031 h 692440"/>
                  <a:gd name="connsiteX7" fmla="*/ 182564 w 534177"/>
                  <a:gd name="connsiteY7" fmla="*/ 361847 h 692440"/>
                  <a:gd name="connsiteX8" fmla="*/ 276832 w 534177"/>
                  <a:gd name="connsiteY8" fmla="*/ 487119 h 692440"/>
                  <a:gd name="connsiteX9" fmla="*/ 527690 w 534177"/>
                  <a:gd name="connsiteY9" fmla="*/ 532215 h 692440"/>
                  <a:gd name="connsiteX10" fmla="*/ 432484 w 534177"/>
                  <a:gd name="connsiteY10" fmla="*/ 644646 h 692440"/>
                  <a:gd name="connsiteX11" fmla="*/ 288323 w 534177"/>
                  <a:gd name="connsiteY11" fmla="*/ 692402 h 692440"/>
                  <a:gd name="connsiteX12" fmla="*/ 135902 w 534177"/>
                  <a:gd name="connsiteY12" fmla="*/ 638071 h 692440"/>
                  <a:gd name="connsiteX13" fmla="*/ 32238 w 534177"/>
                  <a:gd name="connsiteY13" fmla="*/ 502778 h 692440"/>
                  <a:gd name="connsiteX14" fmla="*/ 3895 w 534177"/>
                  <a:gd name="connsiteY14" fmla="*/ 347493 h 692440"/>
                  <a:gd name="connsiteX0" fmla="*/ 3895 w 534177"/>
                  <a:gd name="connsiteY0" fmla="*/ 347493 h 692440"/>
                  <a:gd name="connsiteX1" fmla="*/ 33803 w 534177"/>
                  <a:gd name="connsiteY1" fmla="*/ 187719 h 692440"/>
                  <a:gd name="connsiteX2" fmla="*/ 114916 w 534177"/>
                  <a:gd name="connsiteY2" fmla="*/ 71842 h 692440"/>
                  <a:gd name="connsiteX3" fmla="*/ 288323 w 534177"/>
                  <a:gd name="connsiteY3" fmla="*/ 2584 h 692440"/>
                  <a:gd name="connsiteX4" fmla="*/ 530157 w 534177"/>
                  <a:gd name="connsiteY4" fmla="*/ 161464 h 692440"/>
                  <a:gd name="connsiteX5" fmla="*/ 291551 w 534177"/>
                  <a:gd name="connsiteY5" fmla="*/ 193043 h 692440"/>
                  <a:gd name="connsiteX6" fmla="*/ 211377 w 534177"/>
                  <a:gd name="connsiteY6" fmla="*/ 245031 h 692440"/>
                  <a:gd name="connsiteX7" fmla="*/ 182564 w 534177"/>
                  <a:gd name="connsiteY7" fmla="*/ 361847 h 692440"/>
                  <a:gd name="connsiteX8" fmla="*/ 276832 w 534177"/>
                  <a:gd name="connsiteY8" fmla="*/ 487119 h 692440"/>
                  <a:gd name="connsiteX9" fmla="*/ 527690 w 534177"/>
                  <a:gd name="connsiteY9" fmla="*/ 532215 h 692440"/>
                  <a:gd name="connsiteX10" fmla="*/ 432484 w 534177"/>
                  <a:gd name="connsiteY10" fmla="*/ 644646 h 692440"/>
                  <a:gd name="connsiteX11" fmla="*/ 288323 w 534177"/>
                  <a:gd name="connsiteY11" fmla="*/ 692402 h 692440"/>
                  <a:gd name="connsiteX12" fmla="*/ 135902 w 534177"/>
                  <a:gd name="connsiteY12" fmla="*/ 638071 h 692440"/>
                  <a:gd name="connsiteX13" fmla="*/ 32238 w 534177"/>
                  <a:gd name="connsiteY13" fmla="*/ 502778 h 692440"/>
                  <a:gd name="connsiteX14" fmla="*/ 3895 w 534177"/>
                  <a:gd name="connsiteY14" fmla="*/ 347493 h 692440"/>
                  <a:gd name="connsiteX0" fmla="*/ 3046 w 533328"/>
                  <a:gd name="connsiteY0" fmla="*/ 347493 h 692440"/>
                  <a:gd name="connsiteX1" fmla="*/ 32954 w 533328"/>
                  <a:gd name="connsiteY1" fmla="*/ 187719 h 692440"/>
                  <a:gd name="connsiteX2" fmla="*/ 114067 w 533328"/>
                  <a:gd name="connsiteY2" fmla="*/ 71842 h 692440"/>
                  <a:gd name="connsiteX3" fmla="*/ 287474 w 533328"/>
                  <a:gd name="connsiteY3" fmla="*/ 2584 h 692440"/>
                  <a:gd name="connsiteX4" fmla="*/ 529308 w 533328"/>
                  <a:gd name="connsiteY4" fmla="*/ 161464 h 692440"/>
                  <a:gd name="connsiteX5" fmla="*/ 290702 w 533328"/>
                  <a:gd name="connsiteY5" fmla="*/ 193043 h 692440"/>
                  <a:gd name="connsiteX6" fmla="*/ 210528 w 533328"/>
                  <a:gd name="connsiteY6" fmla="*/ 245031 h 692440"/>
                  <a:gd name="connsiteX7" fmla="*/ 181715 w 533328"/>
                  <a:gd name="connsiteY7" fmla="*/ 361847 h 692440"/>
                  <a:gd name="connsiteX8" fmla="*/ 275983 w 533328"/>
                  <a:gd name="connsiteY8" fmla="*/ 487119 h 692440"/>
                  <a:gd name="connsiteX9" fmla="*/ 526841 w 533328"/>
                  <a:gd name="connsiteY9" fmla="*/ 532215 h 692440"/>
                  <a:gd name="connsiteX10" fmla="*/ 431635 w 533328"/>
                  <a:gd name="connsiteY10" fmla="*/ 644646 h 692440"/>
                  <a:gd name="connsiteX11" fmla="*/ 287474 w 533328"/>
                  <a:gd name="connsiteY11" fmla="*/ 692402 h 692440"/>
                  <a:gd name="connsiteX12" fmla="*/ 135053 w 533328"/>
                  <a:gd name="connsiteY12" fmla="*/ 638071 h 692440"/>
                  <a:gd name="connsiteX13" fmla="*/ 31389 w 533328"/>
                  <a:gd name="connsiteY13" fmla="*/ 502778 h 692440"/>
                  <a:gd name="connsiteX14" fmla="*/ 3046 w 533328"/>
                  <a:gd name="connsiteY14" fmla="*/ 347493 h 692440"/>
                  <a:gd name="connsiteX0" fmla="*/ 4 w 530286"/>
                  <a:gd name="connsiteY0" fmla="*/ 347493 h 692440"/>
                  <a:gd name="connsiteX1" fmla="*/ 29912 w 530286"/>
                  <a:gd name="connsiteY1" fmla="*/ 187719 h 692440"/>
                  <a:gd name="connsiteX2" fmla="*/ 111025 w 530286"/>
                  <a:gd name="connsiteY2" fmla="*/ 71842 h 692440"/>
                  <a:gd name="connsiteX3" fmla="*/ 284432 w 530286"/>
                  <a:gd name="connsiteY3" fmla="*/ 2584 h 692440"/>
                  <a:gd name="connsiteX4" fmla="*/ 526266 w 530286"/>
                  <a:gd name="connsiteY4" fmla="*/ 161464 h 692440"/>
                  <a:gd name="connsiteX5" fmla="*/ 287660 w 530286"/>
                  <a:gd name="connsiteY5" fmla="*/ 193043 h 692440"/>
                  <a:gd name="connsiteX6" fmla="*/ 207486 w 530286"/>
                  <a:gd name="connsiteY6" fmla="*/ 245031 h 692440"/>
                  <a:gd name="connsiteX7" fmla="*/ 178673 w 530286"/>
                  <a:gd name="connsiteY7" fmla="*/ 361847 h 692440"/>
                  <a:gd name="connsiteX8" fmla="*/ 272941 w 530286"/>
                  <a:gd name="connsiteY8" fmla="*/ 487119 h 692440"/>
                  <a:gd name="connsiteX9" fmla="*/ 523799 w 530286"/>
                  <a:gd name="connsiteY9" fmla="*/ 532215 h 692440"/>
                  <a:gd name="connsiteX10" fmla="*/ 428593 w 530286"/>
                  <a:gd name="connsiteY10" fmla="*/ 644646 h 692440"/>
                  <a:gd name="connsiteX11" fmla="*/ 284432 w 530286"/>
                  <a:gd name="connsiteY11" fmla="*/ 692402 h 692440"/>
                  <a:gd name="connsiteX12" fmla="*/ 132011 w 530286"/>
                  <a:gd name="connsiteY12" fmla="*/ 638071 h 692440"/>
                  <a:gd name="connsiteX13" fmla="*/ 28347 w 530286"/>
                  <a:gd name="connsiteY13" fmla="*/ 502778 h 692440"/>
                  <a:gd name="connsiteX14" fmla="*/ 4 w 530286"/>
                  <a:gd name="connsiteY14" fmla="*/ 347493 h 692440"/>
                  <a:gd name="connsiteX0" fmla="*/ 4 w 530286"/>
                  <a:gd name="connsiteY0" fmla="*/ 347493 h 692440"/>
                  <a:gd name="connsiteX1" fmla="*/ 29912 w 530286"/>
                  <a:gd name="connsiteY1" fmla="*/ 187719 h 692440"/>
                  <a:gd name="connsiteX2" fmla="*/ 111025 w 530286"/>
                  <a:gd name="connsiteY2" fmla="*/ 71842 h 692440"/>
                  <a:gd name="connsiteX3" fmla="*/ 284432 w 530286"/>
                  <a:gd name="connsiteY3" fmla="*/ 2584 h 692440"/>
                  <a:gd name="connsiteX4" fmla="*/ 526266 w 530286"/>
                  <a:gd name="connsiteY4" fmla="*/ 161464 h 692440"/>
                  <a:gd name="connsiteX5" fmla="*/ 287660 w 530286"/>
                  <a:gd name="connsiteY5" fmla="*/ 193043 h 692440"/>
                  <a:gd name="connsiteX6" fmla="*/ 207486 w 530286"/>
                  <a:gd name="connsiteY6" fmla="*/ 245031 h 692440"/>
                  <a:gd name="connsiteX7" fmla="*/ 178673 w 530286"/>
                  <a:gd name="connsiteY7" fmla="*/ 361847 h 692440"/>
                  <a:gd name="connsiteX8" fmla="*/ 272941 w 530286"/>
                  <a:gd name="connsiteY8" fmla="*/ 487119 h 692440"/>
                  <a:gd name="connsiteX9" fmla="*/ 523799 w 530286"/>
                  <a:gd name="connsiteY9" fmla="*/ 532215 h 692440"/>
                  <a:gd name="connsiteX10" fmla="*/ 428593 w 530286"/>
                  <a:gd name="connsiteY10" fmla="*/ 644646 h 692440"/>
                  <a:gd name="connsiteX11" fmla="*/ 284432 w 530286"/>
                  <a:gd name="connsiteY11" fmla="*/ 692402 h 692440"/>
                  <a:gd name="connsiteX12" fmla="*/ 132011 w 530286"/>
                  <a:gd name="connsiteY12" fmla="*/ 638071 h 692440"/>
                  <a:gd name="connsiteX13" fmla="*/ 28347 w 530286"/>
                  <a:gd name="connsiteY13" fmla="*/ 502778 h 692440"/>
                  <a:gd name="connsiteX14" fmla="*/ 4 w 530286"/>
                  <a:gd name="connsiteY14" fmla="*/ 347493 h 692440"/>
                  <a:gd name="connsiteX0" fmla="*/ 4 w 528426"/>
                  <a:gd name="connsiteY0" fmla="*/ 347493 h 692440"/>
                  <a:gd name="connsiteX1" fmla="*/ 29912 w 528426"/>
                  <a:gd name="connsiteY1" fmla="*/ 187719 h 692440"/>
                  <a:gd name="connsiteX2" fmla="*/ 111025 w 528426"/>
                  <a:gd name="connsiteY2" fmla="*/ 71842 h 692440"/>
                  <a:gd name="connsiteX3" fmla="*/ 284432 w 528426"/>
                  <a:gd name="connsiteY3" fmla="*/ 2584 h 692440"/>
                  <a:gd name="connsiteX4" fmla="*/ 398838 w 528426"/>
                  <a:gd name="connsiteY4" fmla="*/ 60565 h 692440"/>
                  <a:gd name="connsiteX5" fmla="*/ 526266 w 528426"/>
                  <a:gd name="connsiteY5" fmla="*/ 161464 h 692440"/>
                  <a:gd name="connsiteX6" fmla="*/ 287660 w 528426"/>
                  <a:gd name="connsiteY6" fmla="*/ 193043 h 692440"/>
                  <a:gd name="connsiteX7" fmla="*/ 207486 w 528426"/>
                  <a:gd name="connsiteY7" fmla="*/ 245031 h 692440"/>
                  <a:gd name="connsiteX8" fmla="*/ 178673 w 528426"/>
                  <a:gd name="connsiteY8" fmla="*/ 361847 h 692440"/>
                  <a:gd name="connsiteX9" fmla="*/ 272941 w 528426"/>
                  <a:gd name="connsiteY9" fmla="*/ 487119 h 692440"/>
                  <a:gd name="connsiteX10" fmla="*/ 523799 w 528426"/>
                  <a:gd name="connsiteY10" fmla="*/ 532215 h 692440"/>
                  <a:gd name="connsiteX11" fmla="*/ 428593 w 528426"/>
                  <a:gd name="connsiteY11" fmla="*/ 644646 h 692440"/>
                  <a:gd name="connsiteX12" fmla="*/ 284432 w 528426"/>
                  <a:gd name="connsiteY12" fmla="*/ 692402 h 692440"/>
                  <a:gd name="connsiteX13" fmla="*/ 132011 w 528426"/>
                  <a:gd name="connsiteY13" fmla="*/ 638071 h 692440"/>
                  <a:gd name="connsiteX14" fmla="*/ 28347 w 528426"/>
                  <a:gd name="connsiteY14" fmla="*/ 502778 h 692440"/>
                  <a:gd name="connsiteX15" fmla="*/ 4 w 528426"/>
                  <a:gd name="connsiteY15" fmla="*/ 347493 h 692440"/>
                  <a:gd name="connsiteX0" fmla="*/ 4 w 528808"/>
                  <a:gd name="connsiteY0" fmla="*/ 345733 h 690680"/>
                  <a:gd name="connsiteX1" fmla="*/ 29912 w 528808"/>
                  <a:gd name="connsiteY1" fmla="*/ 185959 h 690680"/>
                  <a:gd name="connsiteX2" fmla="*/ 111025 w 528808"/>
                  <a:gd name="connsiteY2" fmla="*/ 70082 h 690680"/>
                  <a:gd name="connsiteX3" fmla="*/ 284432 w 528808"/>
                  <a:gd name="connsiteY3" fmla="*/ 824 h 690680"/>
                  <a:gd name="connsiteX4" fmla="*/ 417001 w 528808"/>
                  <a:gd name="connsiteY4" fmla="*/ 40327 h 690680"/>
                  <a:gd name="connsiteX5" fmla="*/ 526266 w 528808"/>
                  <a:gd name="connsiteY5" fmla="*/ 159704 h 690680"/>
                  <a:gd name="connsiteX6" fmla="*/ 287660 w 528808"/>
                  <a:gd name="connsiteY6" fmla="*/ 191283 h 690680"/>
                  <a:gd name="connsiteX7" fmla="*/ 207486 w 528808"/>
                  <a:gd name="connsiteY7" fmla="*/ 243271 h 690680"/>
                  <a:gd name="connsiteX8" fmla="*/ 178673 w 528808"/>
                  <a:gd name="connsiteY8" fmla="*/ 360087 h 690680"/>
                  <a:gd name="connsiteX9" fmla="*/ 272941 w 528808"/>
                  <a:gd name="connsiteY9" fmla="*/ 485359 h 690680"/>
                  <a:gd name="connsiteX10" fmla="*/ 523799 w 528808"/>
                  <a:gd name="connsiteY10" fmla="*/ 530455 h 690680"/>
                  <a:gd name="connsiteX11" fmla="*/ 428593 w 528808"/>
                  <a:gd name="connsiteY11" fmla="*/ 642886 h 690680"/>
                  <a:gd name="connsiteX12" fmla="*/ 284432 w 528808"/>
                  <a:gd name="connsiteY12" fmla="*/ 690642 h 690680"/>
                  <a:gd name="connsiteX13" fmla="*/ 132011 w 528808"/>
                  <a:gd name="connsiteY13" fmla="*/ 636311 h 690680"/>
                  <a:gd name="connsiteX14" fmla="*/ 28347 w 528808"/>
                  <a:gd name="connsiteY14" fmla="*/ 501018 h 690680"/>
                  <a:gd name="connsiteX15" fmla="*/ 4 w 528808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7486 w 526266"/>
                  <a:gd name="connsiteY7" fmla="*/ 243271 h 690680"/>
                  <a:gd name="connsiteX8" fmla="*/ 178673 w 526266"/>
                  <a:gd name="connsiteY8" fmla="*/ 360087 h 690680"/>
                  <a:gd name="connsiteX9" fmla="*/ 272941 w 526266"/>
                  <a:gd name="connsiteY9" fmla="*/ 485359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7486 w 526266"/>
                  <a:gd name="connsiteY7" fmla="*/ 243271 h 690680"/>
                  <a:gd name="connsiteX8" fmla="*/ 178673 w 526266"/>
                  <a:gd name="connsiteY8" fmla="*/ 360087 h 690680"/>
                  <a:gd name="connsiteX9" fmla="*/ 272941 w 526266"/>
                  <a:gd name="connsiteY9" fmla="*/ 485359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7486 w 526266"/>
                  <a:gd name="connsiteY7" fmla="*/ 243271 h 690680"/>
                  <a:gd name="connsiteX8" fmla="*/ 178673 w 526266"/>
                  <a:gd name="connsiteY8" fmla="*/ 360087 h 690680"/>
                  <a:gd name="connsiteX9" fmla="*/ 272941 w 526266"/>
                  <a:gd name="connsiteY9" fmla="*/ 485359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7486 w 526266"/>
                  <a:gd name="connsiteY7" fmla="*/ 243271 h 690680"/>
                  <a:gd name="connsiteX8" fmla="*/ 178673 w 526266"/>
                  <a:gd name="connsiteY8" fmla="*/ 360087 h 690680"/>
                  <a:gd name="connsiteX9" fmla="*/ 272941 w 526266"/>
                  <a:gd name="connsiteY9" fmla="*/ 485359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7486 w 526266"/>
                  <a:gd name="connsiteY7" fmla="*/ 243271 h 690680"/>
                  <a:gd name="connsiteX8" fmla="*/ 178673 w 526266"/>
                  <a:gd name="connsiteY8" fmla="*/ 360087 h 690680"/>
                  <a:gd name="connsiteX9" fmla="*/ 272941 w 526266"/>
                  <a:gd name="connsiteY9" fmla="*/ 485359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7486 w 526266"/>
                  <a:gd name="connsiteY7" fmla="*/ 243271 h 690680"/>
                  <a:gd name="connsiteX8" fmla="*/ 178673 w 526266"/>
                  <a:gd name="connsiteY8" fmla="*/ 360087 h 690680"/>
                  <a:gd name="connsiteX9" fmla="*/ 272941 w 526266"/>
                  <a:gd name="connsiteY9" fmla="*/ 485359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8673 w 526266"/>
                  <a:gd name="connsiteY8" fmla="*/ 360087 h 690680"/>
                  <a:gd name="connsiteX9" fmla="*/ 272941 w 526266"/>
                  <a:gd name="connsiteY9" fmla="*/ 485359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8673 w 526266"/>
                  <a:gd name="connsiteY8" fmla="*/ 360087 h 690680"/>
                  <a:gd name="connsiteX9" fmla="*/ 272941 w 526266"/>
                  <a:gd name="connsiteY9" fmla="*/ 485359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8673 w 526266"/>
                  <a:gd name="connsiteY8" fmla="*/ 360087 h 690680"/>
                  <a:gd name="connsiteX9" fmla="*/ 272941 w 526266"/>
                  <a:gd name="connsiteY9" fmla="*/ 485359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8673 w 526266"/>
                  <a:gd name="connsiteY8" fmla="*/ 360087 h 690680"/>
                  <a:gd name="connsiteX9" fmla="*/ 272941 w 526266"/>
                  <a:gd name="connsiteY9" fmla="*/ 485359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8673 w 526266"/>
                  <a:gd name="connsiteY8" fmla="*/ 360087 h 690680"/>
                  <a:gd name="connsiteX9" fmla="*/ 272941 w 526266"/>
                  <a:gd name="connsiteY9" fmla="*/ 485359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8673 w 526266"/>
                  <a:gd name="connsiteY8" fmla="*/ 360087 h 690680"/>
                  <a:gd name="connsiteX9" fmla="*/ 272941 w 526266"/>
                  <a:gd name="connsiteY9" fmla="*/ 485359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8673 w 526266"/>
                  <a:gd name="connsiteY8" fmla="*/ 360087 h 690680"/>
                  <a:gd name="connsiteX9" fmla="*/ 272941 w 526266"/>
                  <a:gd name="connsiteY9" fmla="*/ 485359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8673 w 526266"/>
                  <a:gd name="connsiteY8" fmla="*/ 360087 h 690680"/>
                  <a:gd name="connsiteX9" fmla="*/ 267617 w 526266"/>
                  <a:gd name="connsiteY9" fmla="*/ 488177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8673 w 526266"/>
                  <a:gd name="connsiteY8" fmla="*/ 360087 h 690680"/>
                  <a:gd name="connsiteX9" fmla="*/ 267617 w 526266"/>
                  <a:gd name="connsiteY9" fmla="*/ 488177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8673 w 526266"/>
                  <a:gd name="connsiteY8" fmla="*/ 360087 h 690680"/>
                  <a:gd name="connsiteX9" fmla="*/ 267617 w 526266"/>
                  <a:gd name="connsiteY9" fmla="*/ 488177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8673 w 526266"/>
                  <a:gd name="connsiteY8" fmla="*/ 360087 h 690680"/>
                  <a:gd name="connsiteX9" fmla="*/ 267617 w 526266"/>
                  <a:gd name="connsiteY9" fmla="*/ 488177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8673 w 526266"/>
                  <a:gd name="connsiteY8" fmla="*/ 360087 h 690680"/>
                  <a:gd name="connsiteX9" fmla="*/ 267617 w 526266"/>
                  <a:gd name="connsiteY9" fmla="*/ 488177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5228 w 526266"/>
                  <a:gd name="connsiteY8" fmla="*/ 327830 h 690680"/>
                  <a:gd name="connsiteX9" fmla="*/ 267617 w 526266"/>
                  <a:gd name="connsiteY9" fmla="*/ 488177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5228 w 526266"/>
                  <a:gd name="connsiteY8" fmla="*/ 327830 h 690680"/>
                  <a:gd name="connsiteX9" fmla="*/ 197465 w 526266"/>
                  <a:gd name="connsiteY9" fmla="*/ 426480 h 690680"/>
                  <a:gd name="connsiteX10" fmla="*/ 267617 w 526266"/>
                  <a:gd name="connsiteY10" fmla="*/ 488177 h 690680"/>
                  <a:gd name="connsiteX11" fmla="*/ 523799 w 526266"/>
                  <a:gd name="connsiteY11" fmla="*/ 530455 h 690680"/>
                  <a:gd name="connsiteX12" fmla="*/ 428593 w 526266"/>
                  <a:gd name="connsiteY12" fmla="*/ 642886 h 690680"/>
                  <a:gd name="connsiteX13" fmla="*/ 284432 w 526266"/>
                  <a:gd name="connsiteY13" fmla="*/ 690642 h 690680"/>
                  <a:gd name="connsiteX14" fmla="*/ 132011 w 526266"/>
                  <a:gd name="connsiteY14" fmla="*/ 636311 h 690680"/>
                  <a:gd name="connsiteX15" fmla="*/ 28347 w 526266"/>
                  <a:gd name="connsiteY15" fmla="*/ 501018 h 690680"/>
                  <a:gd name="connsiteX16" fmla="*/ 4 w 526266"/>
                  <a:gd name="connsiteY16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5228 w 526266"/>
                  <a:gd name="connsiteY8" fmla="*/ 327830 h 690680"/>
                  <a:gd name="connsiteX9" fmla="*/ 197465 w 526266"/>
                  <a:gd name="connsiteY9" fmla="*/ 426480 h 690680"/>
                  <a:gd name="connsiteX10" fmla="*/ 267617 w 526266"/>
                  <a:gd name="connsiteY10" fmla="*/ 488177 h 690680"/>
                  <a:gd name="connsiteX11" fmla="*/ 523799 w 526266"/>
                  <a:gd name="connsiteY11" fmla="*/ 530455 h 690680"/>
                  <a:gd name="connsiteX12" fmla="*/ 428593 w 526266"/>
                  <a:gd name="connsiteY12" fmla="*/ 642886 h 690680"/>
                  <a:gd name="connsiteX13" fmla="*/ 284432 w 526266"/>
                  <a:gd name="connsiteY13" fmla="*/ 690642 h 690680"/>
                  <a:gd name="connsiteX14" fmla="*/ 132011 w 526266"/>
                  <a:gd name="connsiteY14" fmla="*/ 636311 h 690680"/>
                  <a:gd name="connsiteX15" fmla="*/ 28347 w 526266"/>
                  <a:gd name="connsiteY15" fmla="*/ 501018 h 690680"/>
                  <a:gd name="connsiteX16" fmla="*/ 4 w 526266"/>
                  <a:gd name="connsiteY16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5228 w 526266"/>
                  <a:gd name="connsiteY8" fmla="*/ 327830 h 690680"/>
                  <a:gd name="connsiteX9" fmla="*/ 197465 w 526266"/>
                  <a:gd name="connsiteY9" fmla="*/ 426480 h 690680"/>
                  <a:gd name="connsiteX10" fmla="*/ 267617 w 526266"/>
                  <a:gd name="connsiteY10" fmla="*/ 488177 h 690680"/>
                  <a:gd name="connsiteX11" fmla="*/ 523799 w 526266"/>
                  <a:gd name="connsiteY11" fmla="*/ 530455 h 690680"/>
                  <a:gd name="connsiteX12" fmla="*/ 428593 w 526266"/>
                  <a:gd name="connsiteY12" fmla="*/ 642886 h 690680"/>
                  <a:gd name="connsiteX13" fmla="*/ 284432 w 526266"/>
                  <a:gd name="connsiteY13" fmla="*/ 690642 h 690680"/>
                  <a:gd name="connsiteX14" fmla="*/ 132011 w 526266"/>
                  <a:gd name="connsiteY14" fmla="*/ 636311 h 690680"/>
                  <a:gd name="connsiteX15" fmla="*/ 28347 w 526266"/>
                  <a:gd name="connsiteY15" fmla="*/ 501018 h 690680"/>
                  <a:gd name="connsiteX16" fmla="*/ 4 w 526266"/>
                  <a:gd name="connsiteY16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5228 w 526266"/>
                  <a:gd name="connsiteY8" fmla="*/ 327830 h 690680"/>
                  <a:gd name="connsiteX9" fmla="*/ 197465 w 526266"/>
                  <a:gd name="connsiteY9" fmla="*/ 426480 h 690680"/>
                  <a:gd name="connsiteX10" fmla="*/ 267617 w 526266"/>
                  <a:gd name="connsiteY10" fmla="*/ 488177 h 690680"/>
                  <a:gd name="connsiteX11" fmla="*/ 523799 w 526266"/>
                  <a:gd name="connsiteY11" fmla="*/ 530455 h 690680"/>
                  <a:gd name="connsiteX12" fmla="*/ 428593 w 526266"/>
                  <a:gd name="connsiteY12" fmla="*/ 642886 h 690680"/>
                  <a:gd name="connsiteX13" fmla="*/ 284432 w 526266"/>
                  <a:gd name="connsiteY13" fmla="*/ 690642 h 690680"/>
                  <a:gd name="connsiteX14" fmla="*/ 132011 w 526266"/>
                  <a:gd name="connsiteY14" fmla="*/ 636311 h 690680"/>
                  <a:gd name="connsiteX15" fmla="*/ 28347 w 526266"/>
                  <a:gd name="connsiteY15" fmla="*/ 501018 h 690680"/>
                  <a:gd name="connsiteX16" fmla="*/ 4 w 526266"/>
                  <a:gd name="connsiteY16" fmla="*/ 345733 h 690680"/>
                  <a:gd name="connsiteX0" fmla="*/ 4 w 526266"/>
                  <a:gd name="connsiteY0" fmla="*/ 346268 h 691215"/>
                  <a:gd name="connsiteX1" fmla="*/ 29912 w 526266"/>
                  <a:gd name="connsiteY1" fmla="*/ 186494 h 691215"/>
                  <a:gd name="connsiteX2" fmla="*/ 111025 w 526266"/>
                  <a:gd name="connsiteY2" fmla="*/ 70617 h 691215"/>
                  <a:gd name="connsiteX3" fmla="*/ 284432 w 526266"/>
                  <a:gd name="connsiteY3" fmla="*/ 1359 h 691215"/>
                  <a:gd name="connsiteX4" fmla="*/ 417001 w 526266"/>
                  <a:gd name="connsiteY4" fmla="*/ 40862 h 691215"/>
                  <a:gd name="connsiteX5" fmla="*/ 526266 w 526266"/>
                  <a:gd name="connsiteY5" fmla="*/ 160239 h 691215"/>
                  <a:gd name="connsiteX6" fmla="*/ 287660 w 526266"/>
                  <a:gd name="connsiteY6" fmla="*/ 191818 h 691215"/>
                  <a:gd name="connsiteX7" fmla="*/ 201849 w 526266"/>
                  <a:gd name="connsiteY7" fmla="*/ 244745 h 691215"/>
                  <a:gd name="connsiteX8" fmla="*/ 175228 w 526266"/>
                  <a:gd name="connsiteY8" fmla="*/ 328365 h 691215"/>
                  <a:gd name="connsiteX9" fmla="*/ 197465 w 526266"/>
                  <a:gd name="connsiteY9" fmla="*/ 427015 h 691215"/>
                  <a:gd name="connsiteX10" fmla="*/ 267617 w 526266"/>
                  <a:gd name="connsiteY10" fmla="*/ 488712 h 691215"/>
                  <a:gd name="connsiteX11" fmla="*/ 523799 w 526266"/>
                  <a:gd name="connsiteY11" fmla="*/ 530990 h 691215"/>
                  <a:gd name="connsiteX12" fmla="*/ 428593 w 526266"/>
                  <a:gd name="connsiteY12" fmla="*/ 643421 h 691215"/>
                  <a:gd name="connsiteX13" fmla="*/ 284432 w 526266"/>
                  <a:gd name="connsiteY13" fmla="*/ 691177 h 691215"/>
                  <a:gd name="connsiteX14" fmla="*/ 132011 w 526266"/>
                  <a:gd name="connsiteY14" fmla="*/ 636846 h 691215"/>
                  <a:gd name="connsiteX15" fmla="*/ 28347 w 526266"/>
                  <a:gd name="connsiteY15" fmla="*/ 501553 h 691215"/>
                  <a:gd name="connsiteX16" fmla="*/ 4 w 526266"/>
                  <a:gd name="connsiteY16" fmla="*/ 346268 h 691215"/>
                  <a:gd name="connsiteX0" fmla="*/ 4 w 526266"/>
                  <a:gd name="connsiteY0" fmla="*/ 344918 h 689865"/>
                  <a:gd name="connsiteX1" fmla="*/ 29912 w 526266"/>
                  <a:gd name="connsiteY1" fmla="*/ 185144 h 689865"/>
                  <a:gd name="connsiteX2" fmla="*/ 111025 w 526266"/>
                  <a:gd name="connsiteY2" fmla="*/ 69267 h 689865"/>
                  <a:gd name="connsiteX3" fmla="*/ 284432 w 526266"/>
                  <a:gd name="connsiteY3" fmla="*/ 9 h 689865"/>
                  <a:gd name="connsiteX4" fmla="*/ 417001 w 526266"/>
                  <a:gd name="connsiteY4" fmla="*/ 39512 h 689865"/>
                  <a:gd name="connsiteX5" fmla="*/ 526266 w 526266"/>
                  <a:gd name="connsiteY5" fmla="*/ 158889 h 689865"/>
                  <a:gd name="connsiteX6" fmla="*/ 287660 w 526266"/>
                  <a:gd name="connsiteY6" fmla="*/ 190468 h 689865"/>
                  <a:gd name="connsiteX7" fmla="*/ 201849 w 526266"/>
                  <a:gd name="connsiteY7" fmla="*/ 243395 h 689865"/>
                  <a:gd name="connsiteX8" fmla="*/ 175228 w 526266"/>
                  <a:gd name="connsiteY8" fmla="*/ 327015 h 689865"/>
                  <a:gd name="connsiteX9" fmla="*/ 197465 w 526266"/>
                  <a:gd name="connsiteY9" fmla="*/ 425665 h 689865"/>
                  <a:gd name="connsiteX10" fmla="*/ 267617 w 526266"/>
                  <a:gd name="connsiteY10" fmla="*/ 487362 h 689865"/>
                  <a:gd name="connsiteX11" fmla="*/ 523799 w 526266"/>
                  <a:gd name="connsiteY11" fmla="*/ 529640 h 689865"/>
                  <a:gd name="connsiteX12" fmla="*/ 428593 w 526266"/>
                  <a:gd name="connsiteY12" fmla="*/ 642071 h 689865"/>
                  <a:gd name="connsiteX13" fmla="*/ 284432 w 526266"/>
                  <a:gd name="connsiteY13" fmla="*/ 689827 h 689865"/>
                  <a:gd name="connsiteX14" fmla="*/ 132011 w 526266"/>
                  <a:gd name="connsiteY14" fmla="*/ 635496 h 689865"/>
                  <a:gd name="connsiteX15" fmla="*/ 28347 w 526266"/>
                  <a:gd name="connsiteY15" fmla="*/ 500203 h 689865"/>
                  <a:gd name="connsiteX16" fmla="*/ 4 w 526266"/>
                  <a:gd name="connsiteY16" fmla="*/ 344918 h 689865"/>
                  <a:gd name="connsiteX0" fmla="*/ 4 w 526266"/>
                  <a:gd name="connsiteY0" fmla="*/ 344924 h 689871"/>
                  <a:gd name="connsiteX1" fmla="*/ 29912 w 526266"/>
                  <a:gd name="connsiteY1" fmla="*/ 185150 h 689871"/>
                  <a:gd name="connsiteX2" fmla="*/ 111025 w 526266"/>
                  <a:gd name="connsiteY2" fmla="*/ 69273 h 689871"/>
                  <a:gd name="connsiteX3" fmla="*/ 284432 w 526266"/>
                  <a:gd name="connsiteY3" fmla="*/ 15 h 689871"/>
                  <a:gd name="connsiteX4" fmla="*/ 417001 w 526266"/>
                  <a:gd name="connsiteY4" fmla="*/ 39518 h 689871"/>
                  <a:gd name="connsiteX5" fmla="*/ 526266 w 526266"/>
                  <a:gd name="connsiteY5" fmla="*/ 158895 h 689871"/>
                  <a:gd name="connsiteX6" fmla="*/ 287660 w 526266"/>
                  <a:gd name="connsiteY6" fmla="*/ 190474 h 689871"/>
                  <a:gd name="connsiteX7" fmla="*/ 201849 w 526266"/>
                  <a:gd name="connsiteY7" fmla="*/ 243401 h 689871"/>
                  <a:gd name="connsiteX8" fmla="*/ 175228 w 526266"/>
                  <a:gd name="connsiteY8" fmla="*/ 327021 h 689871"/>
                  <a:gd name="connsiteX9" fmla="*/ 197465 w 526266"/>
                  <a:gd name="connsiteY9" fmla="*/ 425671 h 689871"/>
                  <a:gd name="connsiteX10" fmla="*/ 267617 w 526266"/>
                  <a:gd name="connsiteY10" fmla="*/ 487368 h 689871"/>
                  <a:gd name="connsiteX11" fmla="*/ 523799 w 526266"/>
                  <a:gd name="connsiteY11" fmla="*/ 529646 h 689871"/>
                  <a:gd name="connsiteX12" fmla="*/ 428593 w 526266"/>
                  <a:gd name="connsiteY12" fmla="*/ 642077 h 689871"/>
                  <a:gd name="connsiteX13" fmla="*/ 284432 w 526266"/>
                  <a:gd name="connsiteY13" fmla="*/ 689833 h 689871"/>
                  <a:gd name="connsiteX14" fmla="*/ 132011 w 526266"/>
                  <a:gd name="connsiteY14" fmla="*/ 635502 h 689871"/>
                  <a:gd name="connsiteX15" fmla="*/ 28347 w 526266"/>
                  <a:gd name="connsiteY15" fmla="*/ 500209 h 689871"/>
                  <a:gd name="connsiteX16" fmla="*/ 4 w 526266"/>
                  <a:gd name="connsiteY16" fmla="*/ 344924 h 689871"/>
                  <a:gd name="connsiteX0" fmla="*/ 4 w 526266"/>
                  <a:gd name="connsiteY0" fmla="*/ 344924 h 689871"/>
                  <a:gd name="connsiteX1" fmla="*/ 29912 w 526266"/>
                  <a:gd name="connsiteY1" fmla="*/ 185150 h 689871"/>
                  <a:gd name="connsiteX2" fmla="*/ 111025 w 526266"/>
                  <a:gd name="connsiteY2" fmla="*/ 69273 h 689871"/>
                  <a:gd name="connsiteX3" fmla="*/ 284432 w 526266"/>
                  <a:gd name="connsiteY3" fmla="*/ 15 h 689871"/>
                  <a:gd name="connsiteX4" fmla="*/ 417001 w 526266"/>
                  <a:gd name="connsiteY4" fmla="*/ 39518 h 689871"/>
                  <a:gd name="connsiteX5" fmla="*/ 526266 w 526266"/>
                  <a:gd name="connsiteY5" fmla="*/ 158895 h 689871"/>
                  <a:gd name="connsiteX6" fmla="*/ 287660 w 526266"/>
                  <a:gd name="connsiteY6" fmla="*/ 190474 h 689871"/>
                  <a:gd name="connsiteX7" fmla="*/ 201849 w 526266"/>
                  <a:gd name="connsiteY7" fmla="*/ 243401 h 689871"/>
                  <a:gd name="connsiteX8" fmla="*/ 175228 w 526266"/>
                  <a:gd name="connsiteY8" fmla="*/ 327021 h 689871"/>
                  <a:gd name="connsiteX9" fmla="*/ 197465 w 526266"/>
                  <a:gd name="connsiteY9" fmla="*/ 425671 h 689871"/>
                  <a:gd name="connsiteX10" fmla="*/ 267617 w 526266"/>
                  <a:gd name="connsiteY10" fmla="*/ 487368 h 689871"/>
                  <a:gd name="connsiteX11" fmla="*/ 523799 w 526266"/>
                  <a:gd name="connsiteY11" fmla="*/ 529646 h 689871"/>
                  <a:gd name="connsiteX12" fmla="*/ 428593 w 526266"/>
                  <a:gd name="connsiteY12" fmla="*/ 642077 h 689871"/>
                  <a:gd name="connsiteX13" fmla="*/ 284432 w 526266"/>
                  <a:gd name="connsiteY13" fmla="*/ 689833 h 689871"/>
                  <a:gd name="connsiteX14" fmla="*/ 132011 w 526266"/>
                  <a:gd name="connsiteY14" fmla="*/ 635502 h 689871"/>
                  <a:gd name="connsiteX15" fmla="*/ 28347 w 526266"/>
                  <a:gd name="connsiteY15" fmla="*/ 500209 h 689871"/>
                  <a:gd name="connsiteX16" fmla="*/ 4 w 526266"/>
                  <a:gd name="connsiteY16" fmla="*/ 344924 h 689871"/>
                  <a:gd name="connsiteX0" fmla="*/ 4 w 526266"/>
                  <a:gd name="connsiteY0" fmla="*/ 344924 h 689871"/>
                  <a:gd name="connsiteX1" fmla="*/ 29912 w 526266"/>
                  <a:gd name="connsiteY1" fmla="*/ 185150 h 689871"/>
                  <a:gd name="connsiteX2" fmla="*/ 111025 w 526266"/>
                  <a:gd name="connsiteY2" fmla="*/ 69273 h 689871"/>
                  <a:gd name="connsiteX3" fmla="*/ 284432 w 526266"/>
                  <a:gd name="connsiteY3" fmla="*/ 15 h 689871"/>
                  <a:gd name="connsiteX4" fmla="*/ 417001 w 526266"/>
                  <a:gd name="connsiteY4" fmla="*/ 39518 h 689871"/>
                  <a:gd name="connsiteX5" fmla="*/ 526266 w 526266"/>
                  <a:gd name="connsiteY5" fmla="*/ 158895 h 689871"/>
                  <a:gd name="connsiteX6" fmla="*/ 287660 w 526266"/>
                  <a:gd name="connsiteY6" fmla="*/ 190474 h 689871"/>
                  <a:gd name="connsiteX7" fmla="*/ 201849 w 526266"/>
                  <a:gd name="connsiteY7" fmla="*/ 243401 h 689871"/>
                  <a:gd name="connsiteX8" fmla="*/ 175228 w 526266"/>
                  <a:gd name="connsiteY8" fmla="*/ 327021 h 689871"/>
                  <a:gd name="connsiteX9" fmla="*/ 197465 w 526266"/>
                  <a:gd name="connsiteY9" fmla="*/ 425671 h 689871"/>
                  <a:gd name="connsiteX10" fmla="*/ 267617 w 526266"/>
                  <a:gd name="connsiteY10" fmla="*/ 487368 h 689871"/>
                  <a:gd name="connsiteX11" fmla="*/ 523799 w 526266"/>
                  <a:gd name="connsiteY11" fmla="*/ 529646 h 689871"/>
                  <a:gd name="connsiteX12" fmla="*/ 428593 w 526266"/>
                  <a:gd name="connsiteY12" fmla="*/ 642077 h 689871"/>
                  <a:gd name="connsiteX13" fmla="*/ 284432 w 526266"/>
                  <a:gd name="connsiteY13" fmla="*/ 689833 h 689871"/>
                  <a:gd name="connsiteX14" fmla="*/ 132011 w 526266"/>
                  <a:gd name="connsiteY14" fmla="*/ 635502 h 689871"/>
                  <a:gd name="connsiteX15" fmla="*/ 28347 w 526266"/>
                  <a:gd name="connsiteY15" fmla="*/ 500209 h 689871"/>
                  <a:gd name="connsiteX16" fmla="*/ 4 w 526266"/>
                  <a:gd name="connsiteY16" fmla="*/ 344924 h 689871"/>
                  <a:gd name="connsiteX0" fmla="*/ 4 w 526266"/>
                  <a:gd name="connsiteY0" fmla="*/ 344924 h 689871"/>
                  <a:gd name="connsiteX1" fmla="*/ 29912 w 526266"/>
                  <a:gd name="connsiteY1" fmla="*/ 185150 h 689871"/>
                  <a:gd name="connsiteX2" fmla="*/ 111025 w 526266"/>
                  <a:gd name="connsiteY2" fmla="*/ 69273 h 689871"/>
                  <a:gd name="connsiteX3" fmla="*/ 284432 w 526266"/>
                  <a:gd name="connsiteY3" fmla="*/ 15 h 689871"/>
                  <a:gd name="connsiteX4" fmla="*/ 417001 w 526266"/>
                  <a:gd name="connsiteY4" fmla="*/ 39518 h 689871"/>
                  <a:gd name="connsiteX5" fmla="*/ 526266 w 526266"/>
                  <a:gd name="connsiteY5" fmla="*/ 158895 h 689871"/>
                  <a:gd name="connsiteX6" fmla="*/ 287660 w 526266"/>
                  <a:gd name="connsiteY6" fmla="*/ 190474 h 689871"/>
                  <a:gd name="connsiteX7" fmla="*/ 201849 w 526266"/>
                  <a:gd name="connsiteY7" fmla="*/ 243401 h 689871"/>
                  <a:gd name="connsiteX8" fmla="*/ 175228 w 526266"/>
                  <a:gd name="connsiteY8" fmla="*/ 327021 h 689871"/>
                  <a:gd name="connsiteX9" fmla="*/ 197465 w 526266"/>
                  <a:gd name="connsiteY9" fmla="*/ 425671 h 689871"/>
                  <a:gd name="connsiteX10" fmla="*/ 267617 w 526266"/>
                  <a:gd name="connsiteY10" fmla="*/ 487368 h 689871"/>
                  <a:gd name="connsiteX11" fmla="*/ 523799 w 526266"/>
                  <a:gd name="connsiteY11" fmla="*/ 529646 h 689871"/>
                  <a:gd name="connsiteX12" fmla="*/ 428593 w 526266"/>
                  <a:gd name="connsiteY12" fmla="*/ 642077 h 689871"/>
                  <a:gd name="connsiteX13" fmla="*/ 284432 w 526266"/>
                  <a:gd name="connsiteY13" fmla="*/ 689833 h 689871"/>
                  <a:gd name="connsiteX14" fmla="*/ 132011 w 526266"/>
                  <a:gd name="connsiteY14" fmla="*/ 635502 h 689871"/>
                  <a:gd name="connsiteX15" fmla="*/ 28347 w 526266"/>
                  <a:gd name="connsiteY15" fmla="*/ 500209 h 689871"/>
                  <a:gd name="connsiteX16" fmla="*/ 4 w 526266"/>
                  <a:gd name="connsiteY16" fmla="*/ 344924 h 689871"/>
                  <a:gd name="connsiteX0" fmla="*/ 4 w 526266"/>
                  <a:gd name="connsiteY0" fmla="*/ 344924 h 689871"/>
                  <a:gd name="connsiteX1" fmla="*/ 29912 w 526266"/>
                  <a:gd name="connsiteY1" fmla="*/ 185150 h 689871"/>
                  <a:gd name="connsiteX2" fmla="*/ 111025 w 526266"/>
                  <a:gd name="connsiteY2" fmla="*/ 69273 h 689871"/>
                  <a:gd name="connsiteX3" fmla="*/ 284432 w 526266"/>
                  <a:gd name="connsiteY3" fmla="*/ 15 h 689871"/>
                  <a:gd name="connsiteX4" fmla="*/ 417001 w 526266"/>
                  <a:gd name="connsiteY4" fmla="*/ 39518 h 689871"/>
                  <a:gd name="connsiteX5" fmla="*/ 526266 w 526266"/>
                  <a:gd name="connsiteY5" fmla="*/ 158895 h 689871"/>
                  <a:gd name="connsiteX6" fmla="*/ 287660 w 526266"/>
                  <a:gd name="connsiteY6" fmla="*/ 190474 h 689871"/>
                  <a:gd name="connsiteX7" fmla="*/ 201849 w 526266"/>
                  <a:gd name="connsiteY7" fmla="*/ 243401 h 689871"/>
                  <a:gd name="connsiteX8" fmla="*/ 175228 w 526266"/>
                  <a:gd name="connsiteY8" fmla="*/ 327021 h 689871"/>
                  <a:gd name="connsiteX9" fmla="*/ 197465 w 526266"/>
                  <a:gd name="connsiteY9" fmla="*/ 425671 h 689871"/>
                  <a:gd name="connsiteX10" fmla="*/ 267617 w 526266"/>
                  <a:gd name="connsiteY10" fmla="*/ 487368 h 689871"/>
                  <a:gd name="connsiteX11" fmla="*/ 523799 w 526266"/>
                  <a:gd name="connsiteY11" fmla="*/ 529646 h 689871"/>
                  <a:gd name="connsiteX12" fmla="*/ 428593 w 526266"/>
                  <a:gd name="connsiteY12" fmla="*/ 642077 h 689871"/>
                  <a:gd name="connsiteX13" fmla="*/ 284432 w 526266"/>
                  <a:gd name="connsiteY13" fmla="*/ 689833 h 689871"/>
                  <a:gd name="connsiteX14" fmla="*/ 132011 w 526266"/>
                  <a:gd name="connsiteY14" fmla="*/ 635502 h 689871"/>
                  <a:gd name="connsiteX15" fmla="*/ 28347 w 526266"/>
                  <a:gd name="connsiteY15" fmla="*/ 500209 h 689871"/>
                  <a:gd name="connsiteX16" fmla="*/ 4 w 526266"/>
                  <a:gd name="connsiteY16" fmla="*/ 344924 h 689871"/>
                  <a:gd name="connsiteX0" fmla="*/ 4 w 526266"/>
                  <a:gd name="connsiteY0" fmla="*/ 344924 h 689871"/>
                  <a:gd name="connsiteX1" fmla="*/ 29912 w 526266"/>
                  <a:gd name="connsiteY1" fmla="*/ 185150 h 689871"/>
                  <a:gd name="connsiteX2" fmla="*/ 111025 w 526266"/>
                  <a:gd name="connsiteY2" fmla="*/ 69273 h 689871"/>
                  <a:gd name="connsiteX3" fmla="*/ 284432 w 526266"/>
                  <a:gd name="connsiteY3" fmla="*/ 15 h 689871"/>
                  <a:gd name="connsiteX4" fmla="*/ 417001 w 526266"/>
                  <a:gd name="connsiteY4" fmla="*/ 39518 h 689871"/>
                  <a:gd name="connsiteX5" fmla="*/ 526266 w 526266"/>
                  <a:gd name="connsiteY5" fmla="*/ 158895 h 689871"/>
                  <a:gd name="connsiteX6" fmla="*/ 287660 w 526266"/>
                  <a:gd name="connsiteY6" fmla="*/ 190474 h 689871"/>
                  <a:gd name="connsiteX7" fmla="*/ 201849 w 526266"/>
                  <a:gd name="connsiteY7" fmla="*/ 243401 h 689871"/>
                  <a:gd name="connsiteX8" fmla="*/ 175228 w 526266"/>
                  <a:gd name="connsiteY8" fmla="*/ 327021 h 689871"/>
                  <a:gd name="connsiteX9" fmla="*/ 197465 w 526266"/>
                  <a:gd name="connsiteY9" fmla="*/ 425671 h 689871"/>
                  <a:gd name="connsiteX10" fmla="*/ 267617 w 526266"/>
                  <a:gd name="connsiteY10" fmla="*/ 487368 h 689871"/>
                  <a:gd name="connsiteX11" fmla="*/ 523799 w 526266"/>
                  <a:gd name="connsiteY11" fmla="*/ 529646 h 689871"/>
                  <a:gd name="connsiteX12" fmla="*/ 428593 w 526266"/>
                  <a:gd name="connsiteY12" fmla="*/ 642077 h 689871"/>
                  <a:gd name="connsiteX13" fmla="*/ 284432 w 526266"/>
                  <a:gd name="connsiteY13" fmla="*/ 689833 h 689871"/>
                  <a:gd name="connsiteX14" fmla="*/ 132011 w 526266"/>
                  <a:gd name="connsiteY14" fmla="*/ 635502 h 689871"/>
                  <a:gd name="connsiteX15" fmla="*/ 28347 w 526266"/>
                  <a:gd name="connsiteY15" fmla="*/ 500209 h 689871"/>
                  <a:gd name="connsiteX16" fmla="*/ 4 w 526266"/>
                  <a:gd name="connsiteY16" fmla="*/ 344924 h 689871"/>
                  <a:gd name="connsiteX0" fmla="*/ 4 w 526266"/>
                  <a:gd name="connsiteY0" fmla="*/ 344924 h 689871"/>
                  <a:gd name="connsiteX1" fmla="*/ 29912 w 526266"/>
                  <a:gd name="connsiteY1" fmla="*/ 185150 h 689871"/>
                  <a:gd name="connsiteX2" fmla="*/ 111025 w 526266"/>
                  <a:gd name="connsiteY2" fmla="*/ 69273 h 689871"/>
                  <a:gd name="connsiteX3" fmla="*/ 284432 w 526266"/>
                  <a:gd name="connsiteY3" fmla="*/ 15 h 689871"/>
                  <a:gd name="connsiteX4" fmla="*/ 417001 w 526266"/>
                  <a:gd name="connsiteY4" fmla="*/ 39518 h 689871"/>
                  <a:gd name="connsiteX5" fmla="*/ 526266 w 526266"/>
                  <a:gd name="connsiteY5" fmla="*/ 158895 h 689871"/>
                  <a:gd name="connsiteX6" fmla="*/ 287660 w 526266"/>
                  <a:gd name="connsiteY6" fmla="*/ 190474 h 689871"/>
                  <a:gd name="connsiteX7" fmla="*/ 201849 w 526266"/>
                  <a:gd name="connsiteY7" fmla="*/ 243401 h 689871"/>
                  <a:gd name="connsiteX8" fmla="*/ 175228 w 526266"/>
                  <a:gd name="connsiteY8" fmla="*/ 327021 h 689871"/>
                  <a:gd name="connsiteX9" fmla="*/ 197465 w 526266"/>
                  <a:gd name="connsiteY9" fmla="*/ 425671 h 689871"/>
                  <a:gd name="connsiteX10" fmla="*/ 267617 w 526266"/>
                  <a:gd name="connsiteY10" fmla="*/ 487368 h 689871"/>
                  <a:gd name="connsiteX11" fmla="*/ 523799 w 526266"/>
                  <a:gd name="connsiteY11" fmla="*/ 529646 h 689871"/>
                  <a:gd name="connsiteX12" fmla="*/ 428593 w 526266"/>
                  <a:gd name="connsiteY12" fmla="*/ 642077 h 689871"/>
                  <a:gd name="connsiteX13" fmla="*/ 284432 w 526266"/>
                  <a:gd name="connsiteY13" fmla="*/ 689833 h 689871"/>
                  <a:gd name="connsiteX14" fmla="*/ 132011 w 526266"/>
                  <a:gd name="connsiteY14" fmla="*/ 635502 h 689871"/>
                  <a:gd name="connsiteX15" fmla="*/ 28347 w 526266"/>
                  <a:gd name="connsiteY15" fmla="*/ 500209 h 689871"/>
                  <a:gd name="connsiteX16" fmla="*/ 4 w 526266"/>
                  <a:gd name="connsiteY16" fmla="*/ 344924 h 689871"/>
                  <a:gd name="connsiteX0" fmla="*/ 4 w 526266"/>
                  <a:gd name="connsiteY0" fmla="*/ 344924 h 689871"/>
                  <a:gd name="connsiteX1" fmla="*/ 29912 w 526266"/>
                  <a:gd name="connsiteY1" fmla="*/ 185150 h 689871"/>
                  <a:gd name="connsiteX2" fmla="*/ 111025 w 526266"/>
                  <a:gd name="connsiteY2" fmla="*/ 69273 h 689871"/>
                  <a:gd name="connsiteX3" fmla="*/ 284432 w 526266"/>
                  <a:gd name="connsiteY3" fmla="*/ 15 h 689871"/>
                  <a:gd name="connsiteX4" fmla="*/ 417001 w 526266"/>
                  <a:gd name="connsiteY4" fmla="*/ 39518 h 689871"/>
                  <a:gd name="connsiteX5" fmla="*/ 526266 w 526266"/>
                  <a:gd name="connsiteY5" fmla="*/ 158895 h 689871"/>
                  <a:gd name="connsiteX6" fmla="*/ 287660 w 526266"/>
                  <a:gd name="connsiteY6" fmla="*/ 190474 h 689871"/>
                  <a:gd name="connsiteX7" fmla="*/ 201849 w 526266"/>
                  <a:gd name="connsiteY7" fmla="*/ 243401 h 689871"/>
                  <a:gd name="connsiteX8" fmla="*/ 175228 w 526266"/>
                  <a:gd name="connsiteY8" fmla="*/ 327021 h 689871"/>
                  <a:gd name="connsiteX9" fmla="*/ 192767 w 526266"/>
                  <a:gd name="connsiteY9" fmla="*/ 420661 h 689871"/>
                  <a:gd name="connsiteX10" fmla="*/ 267617 w 526266"/>
                  <a:gd name="connsiteY10" fmla="*/ 487368 h 689871"/>
                  <a:gd name="connsiteX11" fmla="*/ 523799 w 526266"/>
                  <a:gd name="connsiteY11" fmla="*/ 529646 h 689871"/>
                  <a:gd name="connsiteX12" fmla="*/ 428593 w 526266"/>
                  <a:gd name="connsiteY12" fmla="*/ 642077 h 689871"/>
                  <a:gd name="connsiteX13" fmla="*/ 284432 w 526266"/>
                  <a:gd name="connsiteY13" fmla="*/ 689833 h 689871"/>
                  <a:gd name="connsiteX14" fmla="*/ 132011 w 526266"/>
                  <a:gd name="connsiteY14" fmla="*/ 635502 h 689871"/>
                  <a:gd name="connsiteX15" fmla="*/ 28347 w 526266"/>
                  <a:gd name="connsiteY15" fmla="*/ 500209 h 689871"/>
                  <a:gd name="connsiteX16" fmla="*/ 4 w 526266"/>
                  <a:gd name="connsiteY16" fmla="*/ 344924 h 689871"/>
                  <a:gd name="connsiteX0" fmla="*/ 4 w 526266"/>
                  <a:gd name="connsiteY0" fmla="*/ 344924 h 689871"/>
                  <a:gd name="connsiteX1" fmla="*/ 29912 w 526266"/>
                  <a:gd name="connsiteY1" fmla="*/ 185150 h 689871"/>
                  <a:gd name="connsiteX2" fmla="*/ 111025 w 526266"/>
                  <a:gd name="connsiteY2" fmla="*/ 69273 h 689871"/>
                  <a:gd name="connsiteX3" fmla="*/ 284432 w 526266"/>
                  <a:gd name="connsiteY3" fmla="*/ 15 h 689871"/>
                  <a:gd name="connsiteX4" fmla="*/ 417001 w 526266"/>
                  <a:gd name="connsiteY4" fmla="*/ 39518 h 689871"/>
                  <a:gd name="connsiteX5" fmla="*/ 526266 w 526266"/>
                  <a:gd name="connsiteY5" fmla="*/ 158895 h 689871"/>
                  <a:gd name="connsiteX6" fmla="*/ 287660 w 526266"/>
                  <a:gd name="connsiteY6" fmla="*/ 190474 h 689871"/>
                  <a:gd name="connsiteX7" fmla="*/ 201849 w 526266"/>
                  <a:gd name="connsiteY7" fmla="*/ 243401 h 689871"/>
                  <a:gd name="connsiteX8" fmla="*/ 169591 w 526266"/>
                  <a:gd name="connsiteY8" fmla="*/ 327960 h 689871"/>
                  <a:gd name="connsiteX9" fmla="*/ 192767 w 526266"/>
                  <a:gd name="connsiteY9" fmla="*/ 420661 h 689871"/>
                  <a:gd name="connsiteX10" fmla="*/ 267617 w 526266"/>
                  <a:gd name="connsiteY10" fmla="*/ 487368 h 689871"/>
                  <a:gd name="connsiteX11" fmla="*/ 523799 w 526266"/>
                  <a:gd name="connsiteY11" fmla="*/ 529646 h 689871"/>
                  <a:gd name="connsiteX12" fmla="*/ 428593 w 526266"/>
                  <a:gd name="connsiteY12" fmla="*/ 642077 h 689871"/>
                  <a:gd name="connsiteX13" fmla="*/ 284432 w 526266"/>
                  <a:gd name="connsiteY13" fmla="*/ 689833 h 689871"/>
                  <a:gd name="connsiteX14" fmla="*/ 132011 w 526266"/>
                  <a:gd name="connsiteY14" fmla="*/ 635502 h 689871"/>
                  <a:gd name="connsiteX15" fmla="*/ 28347 w 526266"/>
                  <a:gd name="connsiteY15" fmla="*/ 500209 h 689871"/>
                  <a:gd name="connsiteX16" fmla="*/ 4 w 526266"/>
                  <a:gd name="connsiteY16" fmla="*/ 344924 h 689871"/>
                  <a:gd name="connsiteX0" fmla="*/ 4 w 526266"/>
                  <a:gd name="connsiteY0" fmla="*/ 344924 h 689871"/>
                  <a:gd name="connsiteX1" fmla="*/ 29912 w 526266"/>
                  <a:gd name="connsiteY1" fmla="*/ 185150 h 689871"/>
                  <a:gd name="connsiteX2" fmla="*/ 111025 w 526266"/>
                  <a:gd name="connsiteY2" fmla="*/ 69273 h 689871"/>
                  <a:gd name="connsiteX3" fmla="*/ 284432 w 526266"/>
                  <a:gd name="connsiteY3" fmla="*/ 15 h 689871"/>
                  <a:gd name="connsiteX4" fmla="*/ 417001 w 526266"/>
                  <a:gd name="connsiteY4" fmla="*/ 39518 h 689871"/>
                  <a:gd name="connsiteX5" fmla="*/ 526266 w 526266"/>
                  <a:gd name="connsiteY5" fmla="*/ 158895 h 689871"/>
                  <a:gd name="connsiteX6" fmla="*/ 287660 w 526266"/>
                  <a:gd name="connsiteY6" fmla="*/ 190474 h 689871"/>
                  <a:gd name="connsiteX7" fmla="*/ 197464 w 526266"/>
                  <a:gd name="connsiteY7" fmla="*/ 240269 h 689871"/>
                  <a:gd name="connsiteX8" fmla="*/ 169591 w 526266"/>
                  <a:gd name="connsiteY8" fmla="*/ 327960 h 689871"/>
                  <a:gd name="connsiteX9" fmla="*/ 192767 w 526266"/>
                  <a:gd name="connsiteY9" fmla="*/ 420661 h 689871"/>
                  <a:gd name="connsiteX10" fmla="*/ 267617 w 526266"/>
                  <a:gd name="connsiteY10" fmla="*/ 487368 h 689871"/>
                  <a:gd name="connsiteX11" fmla="*/ 523799 w 526266"/>
                  <a:gd name="connsiteY11" fmla="*/ 529646 h 689871"/>
                  <a:gd name="connsiteX12" fmla="*/ 428593 w 526266"/>
                  <a:gd name="connsiteY12" fmla="*/ 642077 h 689871"/>
                  <a:gd name="connsiteX13" fmla="*/ 284432 w 526266"/>
                  <a:gd name="connsiteY13" fmla="*/ 689833 h 689871"/>
                  <a:gd name="connsiteX14" fmla="*/ 132011 w 526266"/>
                  <a:gd name="connsiteY14" fmla="*/ 635502 h 689871"/>
                  <a:gd name="connsiteX15" fmla="*/ 28347 w 526266"/>
                  <a:gd name="connsiteY15" fmla="*/ 500209 h 689871"/>
                  <a:gd name="connsiteX16" fmla="*/ 4 w 526266"/>
                  <a:gd name="connsiteY16" fmla="*/ 344924 h 689871"/>
                  <a:gd name="connsiteX0" fmla="*/ 4 w 526266"/>
                  <a:gd name="connsiteY0" fmla="*/ 344924 h 689871"/>
                  <a:gd name="connsiteX1" fmla="*/ 29912 w 526266"/>
                  <a:gd name="connsiteY1" fmla="*/ 185150 h 689871"/>
                  <a:gd name="connsiteX2" fmla="*/ 111025 w 526266"/>
                  <a:gd name="connsiteY2" fmla="*/ 69273 h 689871"/>
                  <a:gd name="connsiteX3" fmla="*/ 284432 w 526266"/>
                  <a:gd name="connsiteY3" fmla="*/ 15 h 689871"/>
                  <a:gd name="connsiteX4" fmla="*/ 417001 w 526266"/>
                  <a:gd name="connsiteY4" fmla="*/ 39518 h 689871"/>
                  <a:gd name="connsiteX5" fmla="*/ 526266 w 526266"/>
                  <a:gd name="connsiteY5" fmla="*/ 158895 h 689871"/>
                  <a:gd name="connsiteX6" fmla="*/ 277638 w 526266"/>
                  <a:gd name="connsiteY6" fmla="*/ 188281 h 689871"/>
                  <a:gd name="connsiteX7" fmla="*/ 197464 w 526266"/>
                  <a:gd name="connsiteY7" fmla="*/ 240269 h 689871"/>
                  <a:gd name="connsiteX8" fmla="*/ 169591 w 526266"/>
                  <a:gd name="connsiteY8" fmla="*/ 327960 h 689871"/>
                  <a:gd name="connsiteX9" fmla="*/ 192767 w 526266"/>
                  <a:gd name="connsiteY9" fmla="*/ 420661 h 689871"/>
                  <a:gd name="connsiteX10" fmla="*/ 267617 w 526266"/>
                  <a:gd name="connsiteY10" fmla="*/ 487368 h 689871"/>
                  <a:gd name="connsiteX11" fmla="*/ 523799 w 526266"/>
                  <a:gd name="connsiteY11" fmla="*/ 529646 h 689871"/>
                  <a:gd name="connsiteX12" fmla="*/ 428593 w 526266"/>
                  <a:gd name="connsiteY12" fmla="*/ 642077 h 689871"/>
                  <a:gd name="connsiteX13" fmla="*/ 284432 w 526266"/>
                  <a:gd name="connsiteY13" fmla="*/ 689833 h 689871"/>
                  <a:gd name="connsiteX14" fmla="*/ 132011 w 526266"/>
                  <a:gd name="connsiteY14" fmla="*/ 635502 h 689871"/>
                  <a:gd name="connsiteX15" fmla="*/ 28347 w 526266"/>
                  <a:gd name="connsiteY15" fmla="*/ 500209 h 689871"/>
                  <a:gd name="connsiteX16" fmla="*/ 4 w 526266"/>
                  <a:gd name="connsiteY16" fmla="*/ 344924 h 689871"/>
                  <a:gd name="connsiteX0" fmla="*/ 4 w 526266"/>
                  <a:gd name="connsiteY0" fmla="*/ 357382 h 702329"/>
                  <a:gd name="connsiteX1" fmla="*/ 29912 w 526266"/>
                  <a:gd name="connsiteY1" fmla="*/ 197608 h 702329"/>
                  <a:gd name="connsiteX2" fmla="*/ 111025 w 526266"/>
                  <a:gd name="connsiteY2" fmla="*/ 81731 h 702329"/>
                  <a:gd name="connsiteX3" fmla="*/ 284432 w 526266"/>
                  <a:gd name="connsiteY3" fmla="*/ 12473 h 702329"/>
                  <a:gd name="connsiteX4" fmla="*/ 494043 w 526266"/>
                  <a:gd name="connsiteY4" fmla="*/ 15960 h 702329"/>
                  <a:gd name="connsiteX5" fmla="*/ 526266 w 526266"/>
                  <a:gd name="connsiteY5" fmla="*/ 171353 h 702329"/>
                  <a:gd name="connsiteX6" fmla="*/ 277638 w 526266"/>
                  <a:gd name="connsiteY6" fmla="*/ 200739 h 702329"/>
                  <a:gd name="connsiteX7" fmla="*/ 197464 w 526266"/>
                  <a:gd name="connsiteY7" fmla="*/ 252727 h 702329"/>
                  <a:gd name="connsiteX8" fmla="*/ 169591 w 526266"/>
                  <a:gd name="connsiteY8" fmla="*/ 340418 h 702329"/>
                  <a:gd name="connsiteX9" fmla="*/ 192767 w 526266"/>
                  <a:gd name="connsiteY9" fmla="*/ 433119 h 702329"/>
                  <a:gd name="connsiteX10" fmla="*/ 267617 w 526266"/>
                  <a:gd name="connsiteY10" fmla="*/ 499826 h 702329"/>
                  <a:gd name="connsiteX11" fmla="*/ 523799 w 526266"/>
                  <a:gd name="connsiteY11" fmla="*/ 542104 h 702329"/>
                  <a:gd name="connsiteX12" fmla="*/ 428593 w 526266"/>
                  <a:gd name="connsiteY12" fmla="*/ 654535 h 702329"/>
                  <a:gd name="connsiteX13" fmla="*/ 284432 w 526266"/>
                  <a:gd name="connsiteY13" fmla="*/ 702291 h 702329"/>
                  <a:gd name="connsiteX14" fmla="*/ 132011 w 526266"/>
                  <a:gd name="connsiteY14" fmla="*/ 647960 h 702329"/>
                  <a:gd name="connsiteX15" fmla="*/ 28347 w 526266"/>
                  <a:gd name="connsiteY15" fmla="*/ 512667 h 702329"/>
                  <a:gd name="connsiteX16" fmla="*/ 4 w 526266"/>
                  <a:gd name="connsiteY16" fmla="*/ 357382 h 702329"/>
                  <a:gd name="connsiteX0" fmla="*/ 4 w 526266"/>
                  <a:gd name="connsiteY0" fmla="*/ 344909 h 689856"/>
                  <a:gd name="connsiteX1" fmla="*/ 29912 w 526266"/>
                  <a:gd name="connsiteY1" fmla="*/ 185135 h 689856"/>
                  <a:gd name="connsiteX2" fmla="*/ 111025 w 526266"/>
                  <a:gd name="connsiteY2" fmla="*/ 69258 h 689856"/>
                  <a:gd name="connsiteX3" fmla="*/ 284432 w 526266"/>
                  <a:gd name="connsiteY3" fmla="*/ 0 h 689856"/>
                  <a:gd name="connsiteX4" fmla="*/ 494043 w 526266"/>
                  <a:gd name="connsiteY4" fmla="*/ 3487 h 689856"/>
                  <a:gd name="connsiteX5" fmla="*/ 526266 w 526266"/>
                  <a:gd name="connsiteY5" fmla="*/ 158880 h 689856"/>
                  <a:gd name="connsiteX6" fmla="*/ 277638 w 526266"/>
                  <a:gd name="connsiteY6" fmla="*/ 188266 h 689856"/>
                  <a:gd name="connsiteX7" fmla="*/ 197464 w 526266"/>
                  <a:gd name="connsiteY7" fmla="*/ 240254 h 689856"/>
                  <a:gd name="connsiteX8" fmla="*/ 169591 w 526266"/>
                  <a:gd name="connsiteY8" fmla="*/ 327945 h 689856"/>
                  <a:gd name="connsiteX9" fmla="*/ 192767 w 526266"/>
                  <a:gd name="connsiteY9" fmla="*/ 420646 h 689856"/>
                  <a:gd name="connsiteX10" fmla="*/ 267617 w 526266"/>
                  <a:gd name="connsiteY10" fmla="*/ 487353 h 689856"/>
                  <a:gd name="connsiteX11" fmla="*/ 523799 w 526266"/>
                  <a:gd name="connsiteY11" fmla="*/ 529631 h 689856"/>
                  <a:gd name="connsiteX12" fmla="*/ 428593 w 526266"/>
                  <a:gd name="connsiteY12" fmla="*/ 642062 h 689856"/>
                  <a:gd name="connsiteX13" fmla="*/ 284432 w 526266"/>
                  <a:gd name="connsiteY13" fmla="*/ 689818 h 689856"/>
                  <a:gd name="connsiteX14" fmla="*/ 132011 w 526266"/>
                  <a:gd name="connsiteY14" fmla="*/ 635487 h 689856"/>
                  <a:gd name="connsiteX15" fmla="*/ 28347 w 526266"/>
                  <a:gd name="connsiteY15" fmla="*/ 500194 h 689856"/>
                  <a:gd name="connsiteX16" fmla="*/ 4 w 526266"/>
                  <a:gd name="connsiteY16" fmla="*/ 344909 h 689856"/>
                  <a:gd name="connsiteX0" fmla="*/ 4 w 526266"/>
                  <a:gd name="connsiteY0" fmla="*/ 345742 h 690689"/>
                  <a:gd name="connsiteX1" fmla="*/ 29912 w 526266"/>
                  <a:gd name="connsiteY1" fmla="*/ 185968 h 690689"/>
                  <a:gd name="connsiteX2" fmla="*/ 111025 w 526266"/>
                  <a:gd name="connsiteY2" fmla="*/ 70091 h 690689"/>
                  <a:gd name="connsiteX3" fmla="*/ 284432 w 526266"/>
                  <a:gd name="connsiteY3" fmla="*/ 833 h 690689"/>
                  <a:gd name="connsiteX4" fmla="*/ 494043 w 526266"/>
                  <a:gd name="connsiteY4" fmla="*/ 4320 h 690689"/>
                  <a:gd name="connsiteX5" fmla="*/ 526266 w 526266"/>
                  <a:gd name="connsiteY5" fmla="*/ 159713 h 690689"/>
                  <a:gd name="connsiteX6" fmla="*/ 277638 w 526266"/>
                  <a:gd name="connsiteY6" fmla="*/ 189099 h 690689"/>
                  <a:gd name="connsiteX7" fmla="*/ 197464 w 526266"/>
                  <a:gd name="connsiteY7" fmla="*/ 241087 h 690689"/>
                  <a:gd name="connsiteX8" fmla="*/ 169591 w 526266"/>
                  <a:gd name="connsiteY8" fmla="*/ 328778 h 690689"/>
                  <a:gd name="connsiteX9" fmla="*/ 192767 w 526266"/>
                  <a:gd name="connsiteY9" fmla="*/ 421479 h 690689"/>
                  <a:gd name="connsiteX10" fmla="*/ 267617 w 526266"/>
                  <a:gd name="connsiteY10" fmla="*/ 488186 h 690689"/>
                  <a:gd name="connsiteX11" fmla="*/ 523799 w 526266"/>
                  <a:gd name="connsiteY11" fmla="*/ 530464 h 690689"/>
                  <a:gd name="connsiteX12" fmla="*/ 428593 w 526266"/>
                  <a:gd name="connsiteY12" fmla="*/ 642895 h 690689"/>
                  <a:gd name="connsiteX13" fmla="*/ 284432 w 526266"/>
                  <a:gd name="connsiteY13" fmla="*/ 690651 h 690689"/>
                  <a:gd name="connsiteX14" fmla="*/ 132011 w 526266"/>
                  <a:gd name="connsiteY14" fmla="*/ 636320 h 690689"/>
                  <a:gd name="connsiteX15" fmla="*/ 28347 w 526266"/>
                  <a:gd name="connsiteY15" fmla="*/ 501027 h 690689"/>
                  <a:gd name="connsiteX16" fmla="*/ 4 w 526266"/>
                  <a:gd name="connsiteY16" fmla="*/ 345742 h 690689"/>
                  <a:gd name="connsiteX0" fmla="*/ 4 w 526266"/>
                  <a:gd name="connsiteY0" fmla="*/ 345742 h 690689"/>
                  <a:gd name="connsiteX1" fmla="*/ 29912 w 526266"/>
                  <a:gd name="connsiteY1" fmla="*/ 185968 h 690689"/>
                  <a:gd name="connsiteX2" fmla="*/ 111025 w 526266"/>
                  <a:gd name="connsiteY2" fmla="*/ 70091 h 690689"/>
                  <a:gd name="connsiteX3" fmla="*/ 284432 w 526266"/>
                  <a:gd name="connsiteY3" fmla="*/ 833 h 690689"/>
                  <a:gd name="connsiteX4" fmla="*/ 494043 w 526266"/>
                  <a:gd name="connsiteY4" fmla="*/ 4320 h 690689"/>
                  <a:gd name="connsiteX5" fmla="*/ 526266 w 526266"/>
                  <a:gd name="connsiteY5" fmla="*/ 159713 h 690689"/>
                  <a:gd name="connsiteX6" fmla="*/ 197464 w 526266"/>
                  <a:gd name="connsiteY6" fmla="*/ 241087 h 690689"/>
                  <a:gd name="connsiteX7" fmla="*/ 169591 w 526266"/>
                  <a:gd name="connsiteY7" fmla="*/ 328778 h 690689"/>
                  <a:gd name="connsiteX8" fmla="*/ 192767 w 526266"/>
                  <a:gd name="connsiteY8" fmla="*/ 421479 h 690689"/>
                  <a:gd name="connsiteX9" fmla="*/ 267617 w 526266"/>
                  <a:gd name="connsiteY9" fmla="*/ 488186 h 690689"/>
                  <a:gd name="connsiteX10" fmla="*/ 523799 w 526266"/>
                  <a:gd name="connsiteY10" fmla="*/ 530464 h 690689"/>
                  <a:gd name="connsiteX11" fmla="*/ 428593 w 526266"/>
                  <a:gd name="connsiteY11" fmla="*/ 642895 h 690689"/>
                  <a:gd name="connsiteX12" fmla="*/ 284432 w 526266"/>
                  <a:gd name="connsiteY12" fmla="*/ 690651 h 690689"/>
                  <a:gd name="connsiteX13" fmla="*/ 132011 w 526266"/>
                  <a:gd name="connsiteY13" fmla="*/ 636320 h 690689"/>
                  <a:gd name="connsiteX14" fmla="*/ 28347 w 526266"/>
                  <a:gd name="connsiteY14" fmla="*/ 501027 h 690689"/>
                  <a:gd name="connsiteX15" fmla="*/ 4 w 526266"/>
                  <a:gd name="connsiteY15" fmla="*/ 345742 h 690689"/>
                  <a:gd name="connsiteX0" fmla="*/ 4 w 526266"/>
                  <a:gd name="connsiteY0" fmla="*/ 345742 h 690689"/>
                  <a:gd name="connsiteX1" fmla="*/ 29912 w 526266"/>
                  <a:gd name="connsiteY1" fmla="*/ 185968 h 690689"/>
                  <a:gd name="connsiteX2" fmla="*/ 111025 w 526266"/>
                  <a:gd name="connsiteY2" fmla="*/ 70091 h 690689"/>
                  <a:gd name="connsiteX3" fmla="*/ 284432 w 526266"/>
                  <a:gd name="connsiteY3" fmla="*/ 833 h 690689"/>
                  <a:gd name="connsiteX4" fmla="*/ 494043 w 526266"/>
                  <a:gd name="connsiteY4" fmla="*/ 4320 h 690689"/>
                  <a:gd name="connsiteX5" fmla="*/ 526266 w 526266"/>
                  <a:gd name="connsiteY5" fmla="*/ 159713 h 690689"/>
                  <a:gd name="connsiteX6" fmla="*/ 169591 w 526266"/>
                  <a:gd name="connsiteY6" fmla="*/ 328778 h 690689"/>
                  <a:gd name="connsiteX7" fmla="*/ 192767 w 526266"/>
                  <a:gd name="connsiteY7" fmla="*/ 421479 h 690689"/>
                  <a:gd name="connsiteX8" fmla="*/ 267617 w 526266"/>
                  <a:gd name="connsiteY8" fmla="*/ 488186 h 690689"/>
                  <a:gd name="connsiteX9" fmla="*/ 523799 w 526266"/>
                  <a:gd name="connsiteY9" fmla="*/ 530464 h 690689"/>
                  <a:gd name="connsiteX10" fmla="*/ 428593 w 526266"/>
                  <a:gd name="connsiteY10" fmla="*/ 642895 h 690689"/>
                  <a:gd name="connsiteX11" fmla="*/ 284432 w 526266"/>
                  <a:gd name="connsiteY11" fmla="*/ 690651 h 690689"/>
                  <a:gd name="connsiteX12" fmla="*/ 132011 w 526266"/>
                  <a:gd name="connsiteY12" fmla="*/ 636320 h 690689"/>
                  <a:gd name="connsiteX13" fmla="*/ 28347 w 526266"/>
                  <a:gd name="connsiteY13" fmla="*/ 501027 h 690689"/>
                  <a:gd name="connsiteX14" fmla="*/ 4 w 526266"/>
                  <a:gd name="connsiteY14" fmla="*/ 345742 h 690689"/>
                  <a:gd name="connsiteX0" fmla="*/ 4 w 526266"/>
                  <a:gd name="connsiteY0" fmla="*/ 345742 h 690689"/>
                  <a:gd name="connsiteX1" fmla="*/ 29912 w 526266"/>
                  <a:gd name="connsiteY1" fmla="*/ 185968 h 690689"/>
                  <a:gd name="connsiteX2" fmla="*/ 111025 w 526266"/>
                  <a:gd name="connsiteY2" fmla="*/ 70091 h 690689"/>
                  <a:gd name="connsiteX3" fmla="*/ 284432 w 526266"/>
                  <a:gd name="connsiteY3" fmla="*/ 833 h 690689"/>
                  <a:gd name="connsiteX4" fmla="*/ 494043 w 526266"/>
                  <a:gd name="connsiteY4" fmla="*/ 4320 h 690689"/>
                  <a:gd name="connsiteX5" fmla="*/ 526266 w 526266"/>
                  <a:gd name="connsiteY5" fmla="*/ 159713 h 690689"/>
                  <a:gd name="connsiteX6" fmla="*/ 192767 w 526266"/>
                  <a:gd name="connsiteY6" fmla="*/ 421479 h 690689"/>
                  <a:gd name="connsiteX7" fmla="*/ 267617 w 526266"/>
                  <a:gd name="connsiteY7" fmla="*/ 488186 h 690689"/>
                  <a:gd name="connsiteX8" fmla="*/ 523799 w 526266"/>
                  <a:gd name="connsiteY8" fmla="*/ 530464 h 690689"/>
                  <a:gd name="connsiteX9" fmla="*/ 428593 w 526266"/>
                  <a:gd name="connsiteY9" fmla="*/ 642895 h 690689"/>
                  <a:gd name="connsiteX10" fmla="*/ 284432 w 526266"/>
                  <a:gd name="connsiteY10" fmla="*/ 690651 h 690689"/>
                  <a:gd name="connsiteX11" fmla="*/ 132011 w 526266"/>
                  <a:gd name="connsiteY11" fmla="*/ 636320 h 690689"/>
                  <a:gd name="connsiteX12" fmla="*/ 28347 w 526266"/>
                  <a:gd name="connsiteY12" fmla="*/ 501027 h 690689"/>
                  <a:gd name="connsiteX13" fmla="*/ 4 w 526266"/>
                  <a:gd name="connsiteY13" fmla="*/ 345742 h 690689"/>
                  <a:gd name="connsiteX0" fmla="*/ 4 w 526266"/>
                  <a:gd name="connsiteY0" fmla="*/ 345742 h 690689"/>
                  <a:gd name="connsiteX1" fmla="*/ 29912 w 526266"/>
                  <a:gd name="connsiteY1" fmla="*/ 185968 h 690689"/>
                  <a:gd name="connsiteX2" fmla="*/ 111025 w 526266"/>
                  <a:gd name="connsiteY2" fmla="*/ 70091 h 690689"/>
                  <a:gd name="connsiteX3" fmla="*/ 284432 w 526266"/>
                  <a:gd name="connsiteY3" fmla="*/ 833 h 690689"/>
                  <a:gd name="connsiteX4" fmla="*/ 494043 w 526266"/>
                  <a:gd name="connsiteY4" fmla="*/ 4320 h 690689"/>
                  <a:gd name="connsiteX5" fmla="*/ 526266 w 526266"/>
                  <a:gd name="connsiteY5" fmla="*/ 159713 h 690689"/>
                  <a:gd name="connsiteX6" fmla="*/ 267617 w 526266"/>
                  <a:gd name="connsiteY6" fmla="*/ 488186 h 690689"/>
                  <a:gd name="connsiteX7" fmla="*/ 523799 w 526266"/>
                  <a:gd name="connsiteY7" fmla="*/ 530464 h 690689"/>
                  <a:gd name="connsiteX8" fmla="*/ 428593 w 526266"/>
                  <a:gd name="connsiteY8" fmla="*/ 642895 h 690689"/>
                  <a:gd name="connsiteX9" fmla="*/ 284432 w 526266"/>
                  <a:gd name="connsiteY9" fmla="*/ 690651 h 690689"/>
                  <a:gd name="connsiteX10" fmla="*/ 132011 w 526266"/>
                  <a:gd name="connsiteY10" fmla="*/ 636320 h 690689"/>
                  <a:gd name="connsiteX11" fmla="*/ 28347 w 526266"/>
                  <a:gd name="connsiteY11" fmla="*/ 501027 h 690689"/>
                  <a:gd name="connsiteX12" fmla="*/ 4 w 526266"/>
                  <a:gd name="connsiteY12" fmla="*/ 345742 h 690689"/>
                  <a:gd name="connsiteX0" fmla="*/ 4 w 533166"/>
                  <a:gd name="connsiteY0" fmla="*/ 345742 h 690689"/>
                  <a:gd name="connsiteX1" fmla="*/ 29912 w 533166"/>
                  <a:gd name="connsiteY1" fmla="*/ 185968 h 690689"/>
                  <a:gd name="connsiteX2" fmla="*/ 111025 w 533166"/>
                  <a:gd name="connsiteY2" fmla="*/ 70091 h 690689"/>
                  <a:gd name="connsiteX3" fmla="*/ 284432 w 533166"/>
                  <a:gd name="connsiteY3" fmla="*/ 833 h 690689"/>
                  <a:gd name="connsiteX4" fmla="*/ 494043 w 533166"/>
                  <a:gd name="connsiteY4" fmla="*/ 4320 h 690689"/>
                  <a:gd name="connsiteX5" fmla="*/ 526266 w 533166"/>
                  <a:gd name="connsiteY5" fmla="*/ 159713 h 690689"/>
                  <a:gd name="connsiteX6" fmla="*/ 523799 w 533166"/>
                  <a:gd name="connsiteY6" fmla="*/ 530464 h 690689"/>
                  <a:gd name="connsiteX7" fmla="*/ 428593 w 533166"/>
                  <a:gd name="connsiteY7" fmla="*/ 642895 h 690689"/>
                  <a:gd name="connsiteX8" fmla="*/ 284432 w 533166"/>
                  <a:gd name="connsiteY8" fmla="*/ 690651 h 690689"/>
                  <a:gd name="connsiteX9" fmla="*/ 132011 w 533166"/>
                  <a:gd name="connsiteY9" fmla="*/ 636320 h 690689"/>
                  <a:gd name="connsiteX10" fmla="*/ 28347 w 533166"/>
                  <a:gd name="connsiteY10" fmla="*/ 501027 h 690689"/>
                  <a:gd name="connsiteX11" fmla="*/ 4 w 533166"/>
                  <a:gd name="connsiteY11" fmla="*/ 345742 h 690689"/>
                  <a:gd name="connsiteX0" fmla="*/ 4 w 529798"/>
                  <a:gd name="connsiteY0" fmla="*/ 345742 h 690689"/>
                  <a:gd name="connsiteX1" fmla="*/ 29912 w 529798"/>
                  <a:gd name="connsiteY1" fmla="*/ 185968 h 690689"/>
                  <a:gd name="connsiteX2" fmla="*/ 111025 w 529798"/>
                  <a:gd name="connsiteY2" fmla="*/ 70091 h 690689"/>
                  <a:gd name="connsiteX3" fmla="*/ 284432 w 529798"/>
                  <a:gd name="connsiteY3" fmla="*/ 833 h 690689"/>
                  <a:gd name="connsiteX4" fmla="*/ 494043 w 529798"/>
                  <a:gd name="connsiteY4" fmla="*/ 4320 h 690689"/>
                  <a:gd name="connsiteX5" fmla="*/ 523799 w 529798"/>
                  <a:gd name="connsiteY5" fmla="*/ 530464 h 690689"/>
                  <a:gd name="connsiteX6" fmla="*/ 428593 w 529798"/>
                  <a:gd name="connsiteY6" fmla="*/ 642895 h 690689"/>
                  <a:gd name="connsiteX7" fmla="*/ 284432 w 529798"/>
                  <a:gd name="connsiteY7" fmla="*/ 690651 h 690689"/>
                  <a:gd name="connsiteX8" fmla="*/ 132011 w 529798"/>
                  <a:gd name="connsiteY8" fmla="*/ 636320 h 690689"/>
                  <a:gd name="connsiteX9" fmla="*/ 28347 w 529798"/>
                  <a:gd name="connsiteY9" fmla="*/ 501027 h 690689"/>
                  <a:gd name="connsiteX10" fmla="*/ 4 w 529798"/>
                  <a:gd name="connsiteY10" fmla="*/ 345742 h 690689"/>
                  <a:gd name="connsiteX0" fmla="*/ 4 w 529798"/>
                  <a:gd name="connsiteY0" fmla="*/ 345742 h 704033"/>
                  <a:gd name="connsiteX1" fmla="*/ 29912 w 529798"/>
                  <a:gd name="connsiteY1" fmla="*/ 185968 h 704033"/>
                  <a:gd name="connsiteX2" fmla="*/ 111025 w 529798"/>
                  <a:gd name="connsiteY2" fmla="*/ 70091 h 704033"/>
                  <a:gd name="connsiteX3" fmla="*/ 284432 w 529798"/>
                  <a:gd name="connsiteY3" fmla="*/ 833 h 704033"/>
                  <a:gd name="connsiteX4" fmla="*/ 494043 w 529798"/>
                  <a:gd name="connsiteY4" fmla="*/ 4320 h 704033"/>
                  <a:gd name="connsiteX5" fmla="*/ 523799 w 529798"/>
                  <a:gd name="connsiteY5" fmla="*/ 530464 h 704033"/>
                  <a:gd name="connsiteX6" fmla="*/ 507828 w 529798"/>
                  <a:gd name="connsiteY6" fmla="*/ 689559 h 704033"/>
                  <a:gd name="connsiteX7" fmla="*/ 284432 w 529798"/>
                  <a:gd name="connsiteY7" fmla="*/ 690651 h 704033"/>
                  <a:gd name="connsiteX8" fmla="*/ 132011 w 529798"/>
                  <a:gd name="connsiteY8" fmla="*/ 636320 h 704033"/>
                  <a:gd name="connsiteX9" fmla="*/ 28347 w 529798"/>
                  <a:gd name="connsiteY9" fmla="*/ 501027 h 704033"/>
                  <a:gd name="connsiteX10" fmla="*/ 4 w 529798"/>
                  <a:gd name="connsiteY10" fmla="*/ 345742 h 704033"/>
                  <a:gd name="connsiteX0" fmla="*/ 4 w 529798"/>
                  <a:gd name="connsiteY0" fmla="*/ 345742 h 690651"/>
                  <a:gd name="connsiteX1" fmla="*/ 29912 w 529798"/>
                  <a:gd name="connsiteY1" fmla="*/ 185968 h 690651"/>
                  <a:gd name="connsiteX2" fmla="*/ 111025 w 529798"/>
                  <a:gd name="connsiteY2" fmla="*/ 70091 h 690651"/>
                  <a:gd name="connsiteX3" fmla="*/ 284432 w 529798"/>
                  <a:gd name="connsiteY3" fmla="*/ 833 h 690651"/>
                  <a:gd name="connsiteX4" fmla="*/ 494043 w 529798"/>
                  <a:gd name="connsiteY4" fmla="*/ 4320 h 690651"/>
                  <a:gd name="connsiteX5" fmla="*/ 523799 w 529798"/>
                  <a:gd name="connsiteY5" fmla="*/ 530464 h 690651"/>
                  <a:gd name="connsiteX6" fmla="*/ 507828 w 529798"/>
                  <a:gd name="connsiteY6" fmla="*/ 689559 h 690651"/>
                  <a:gd name="connsiteX7" fmla="*/ 284432 w 529798"/>
                  <a:gd name="connsiteY7" fmla="*/ 690651 h 690651"/>
                  <a:gd name="connsiteX8" fmla="*/ 132011 w 529798"/>
                  <a:gd name="connsiteY8" fmla="*/ 636320 h 690651"/>
                  <a:gd name="connsiteX9" fmla="*/ 28347 w 529798"/>
                  <a:gd name="connsiteY9" fmla="*/ 501027 h 690651"/>
                  <a:gd name="connsiteX10" fmla="*/ 4 w 529798"/>
                  <a:gd name="connsiteY10" fmla="*/ 345742 h 690651"/>
                  <a:gd name="connsiteX0" fmla="*/ 4 w 528814"/>
                  <a:gd name="connsiteY0" fmla="*/ 345742 h 690651"/>
                  <a:gd name="connsiteX1" fmla="*/ 29912 w 528814"/>
                  <a:gd name="connsiteY1" fmla="*/ 185968 h 690651"/>
                  <a:gd name="connsiteX2" fmla="*/ 111025 w 528814"/>
                  <a:gd name="connsiteY2" fmla="*/ 70091 h 690651"/>
                  <a:gd name="connsiteX3" fmla="*/ 284432 w 528814"/>
                  <a:gd name="connsiteY3" fmla="*/ 833 h 690651"/>
                  <a:gd name="connsiteX4" fmla="*/ 494043 w 528814"/>
                  <a:gd name="connsiteY4" fmla="*/ 4320 h 690651"/>
                  <a:gd name="connsiteX5" fmla="*/ 507828 w 528814"/>
                  <a:gd name="connsiteY5" fmla="*/ 689559 h 690651"/>
                  <a:gd name="connsiteX6" fmla="*/ 284432 w 528814"/>
                  <a:gd name="connsiteY6" fmla="*/ 690651 h 690651"/>
                  <a:gd name="connsiteX7" fmla="*/ 132011 w 528814"/>
                  <a:gd name="connsiteY7" fmla="*/ 636320 h 690651"/>
                  <a:gd name="connsiteX8" fmla="*/ 28347 w 528814"/>
                  <a:gd name="connsiteY8" fmla="*/ 501027 h 690651"/>
                  <a:gd name="connsiteX9" fmla="*/ 4 w 528814"/>
                  <a:gd name="connsiteY9" fmla="*/ 345742 h 690651"/>
                  <a:gd name="connsiteX0" fmla="*/ 4 w 514189"/>
                  <a:gd name="connsiteY0" fmla="*/ 387032 h 753099"/>
                  <a:gd name="connsiteX1" fmla="*/ 29912 w 514189"/>
                  <a:gd name="connsiteY1" fmla="*/ 227258 h 753099"/>
                  <a:gd name="connsiteX2" fmla="*/ 111025 w 514189"/>
                  <a:gd name="connsiteY2" fmla="*/ 111381 h 753099"/>
                  <a:gd name="connsiteX3" fmla="*/ 284432 w 514189"/>
                  <a:gd name="connsiteY3" fmla="*/ 42123 h 753099"/>
                  <a:gd name="connsiteX4" fmla="*/ 494043 w 514189"/>
                  <a:gd name="connsiteY4" fmla="*/ 45610 h 753099"/>
                  <a:gd name="connsiteX5" fmla="*/ 392451 w 514189"/>
                  <a:gd name="connsiteY5" fmla="*/ 696054 h 753099"/>
                  <a:gd name="connsiteX6" fmla="*/ 507828 w 514189"/>
                  <a:gd name="connsiteY6" fmla="*/ 730849 h 753099"/>
                  <a:gd name="connsiteX7" fmla="*/ 284432 w 514189"/>
                  <a:gd name="connsiteY7" fmla="*/ 731941 h 753099"/>
                  <a:gd name="connsiteX8" fmla="*/ 132011 w 514189"/>
                  <a:gd name="connsiteY8" fmla="*/ 677610 h 753099"/>
                  <a:gd name="connsiteX9" fmla="*/ 28347 w 514189"/>
                  <a:gd name="connsiteY9" fmla="*/ 542317 h 753099"/>
                  <a:gd name="connsiteX10" fmla="*/ 4 w 514189"/>
                  <a:gd name="connsiteY10" fmla="*/ 387032 h 753099"/>
                  <a:gd name="connsiteX0" fmla="*/ 4 w 507828"/>
                  <a:gd name="connsiteY0" fmla="*/ 387032 h 731941"/>
                  <a:gd name="connsiteX1" fmla="*/ 29912 w 507828"/>
                  <a:gd name="connsiteY1" fmla="*/ 227258 h 731941"/>
                  <a:gd name="connsiteX2" fmla="*/ 111025 w 507828"/>
                  <a:gd name="connsiteY2" fmla="*/ 111381 h 731941"/>
                  <a:gd name="connsiteX3" fmla="*/ 284432 w 507828"/>
                  <a:gd name="connsiteY3" fmla="*/ 42123 h 731941"/>
                  <a:gd name="connsiteX4" fmla="*/ 494043 w 507828"/>
                  <a:gd name="connsiteY4" fmla="*/ 45610 h 731941"/>
                  <a:gd name="connsiteX5" fmla="*/ 392451 w 507828"/>
                  <a:gd name="connsiteY5" fmla="*/ 696054 h 731941"/>
                  <a:gd name="connsiteX6" fmla="*/ 507828 w 507828"/>
                  <a:gd name="connsiteY6" fmla="*/ 730849 h 731941"/>
                  <a:gd name="connsiteX7" fmla="*/ 284432 w 507828"/>
                  <a:gd name="connsiteY7" fmla="*/ 731941 h 731941"/>
                  <a:gd name="connsiteX8" fmla="*/ 132011 w 507828"/>
                  <a:gd name="connsiteY8" fmla="*/ 677610 h 731941"/>
                  <a:gd name="connsiteX9" fmla="*/ 28347 w 507828"/>
                  <a:gd name="connsiteY9" fmla="*/ 542317 h 731941"/>
                  <a:gd name="connsiteX10" fmla="*/ 4 w 507828"/>
                  <a:gd name="connsiteY10" fmla="*/ 387032 h 731941"/>
                  <a:gd name="connsiteX0" fmla="*/ 4 w 507828"/>
                  <a:gd name="connsiteY0" fmla="*/ 387032 h 731941"/>
                  <a:gd name="connsiteX1" fmla="*/ 29912 w 507828"/>
                  <a:gd name="connsiteY1" fmla="*/ 227258 h 731941"/>
                  <a:gd name="connsiteX2" fmla="*/ 111025 w 507828"/>
                  <a:gd name="connsiteY2" fmla="*/ 111381 h 731941"/>
                  <a:gd name="connsiteX3" fmla="*/ 284432 w 507828"/>
                  <a:gd name="connsiteY3" fmla="*/ 42123 h 731941"/>
                  <a:gd name="connsiteX4" fmla="*/ 494043 w 507828"/>
                  <a:gd name="connsiteY4" fmla="*/ 45610 h 731941"/>
                  <a:gd name="connsiteX5" fmla="*/ 429094 w 507828"/>
                  <a:gd name="connsiteY5" fmla="*/ 718916 h 731941"/>
                  <a:gd name="connsiteX6" fmla="*/ 507828 w 507828"/>
                  <a:gd name="connsiteY6" fmla="*/ 730849 h 731941"/>
                  <a:gd name="connsiteX7" fmla="*/ 284432 w 507828"/>
                  <a:gd name="connsiteY7" fmla="*/ 731941 h 731941"/>
                  <a:gd name="connsiteX8" fmla="*/ 132011 w 507828"/>
                  <a:gd name="connsiteY8" fmla="*/ 677610 h 731941"/>
                  <a:gd name="connsiteX9" fmla="*/ 28347 w 507828"/>
                  <a:gd name="connsiteY9" fmla="*/ 542317 h 731941"/>
                  <a:gd name="connsiteX10" fmla="*/ 4 w 507828"/>
                  <a:gd name="connsiteY10" fmla="*/ 387032 h 731941"/>
                  <a:gd name="connsiteX0" fmla="*/ 4 w 507828"/>
                  <a:gd name="connsiteY0" fmla="*/ 385457 h 730366"/>
                  <a:gd name="connsiteX1" fmla="*/ 29912 w 507828"/>
                  <a:gd name="connsiteY1" fmla="*/ 225683 h 730366"/>
                  <a:gd name="connsiteX2" fmla="*/ 111025 w 507828"/>
                  <a:gd name="connsiteY2" fmla="*/ 109806 h 730366"/>
                  <a:gd name="connsiteX3" fmla="*/ 284432 w 507828"/>
                  <a:gd name="connsiteY3" fmla="*/ 40548 h 730366"/>
                  <a:gd name="connsiteX4" fmla="*/ 494043 w 507828"/>
                  <a:gd name="connsiteY4" fmla="*/ 44035 h 730366"/>
                  <a:gd name="connsiteX5" fmla="*/ 356748 w 507828"/>
                  <a:gd name="connsiteY5" fmla="*/ 665666 h 730366"/>
                  <a:gd name="connsiteX6" fmla="*/ 429094 w 507828"/>
                  <a:gd name="connsiteY6" fmla="*/ 717341 h 730366"/>
                  <a:gd name="connsiteX7" fmla="*/ 507828 w 507828"/>
                  <a:gd name="connsiteY7" fmla="*/ 729274 h 730366"/>
                  <a:gd name="connsiteX8" fmla="*/ 284432 w 507828"/>
                  <a:gd name="connsiteY8" fmla="*/ 730366 h 730366"/>
                  <a:gd name="connsiteX9" fmla="*/ 132011 w 507828"/>
                  <a:gd name="connsiteY9" fmla="*/ 676035 h 730366"/>
                  <a:gd name="connsiteX10" fmla="*/ 28347 w 507828"/>
                  <a:gd name="connsiteY10" fmla="*/ 540742 h 730366"/>
                  <a:gd name="connsiteX11" fmla="*/ 4 w 507828"/>
                  <a:gd name="connsiteY11" fmla="*/ 385457 h 730366"/>
                  <a:gd name="connsiteX0" fmla="*/ 4 w 507828"/>
                  <a:gd name="connsiteY0" fmla="*/ 370333 h 715242"/>
                  <a:gd name="connsiteX1" fmla="*/ 29912 w 507828"/>
                  <a:gd name="connsiteY1" fmla="*/ 210559 h 715242"/>
                  <a:gd name="connsiteX2" fmla="*/ 111025 w 507828"/>
                  <a:gd name="connsiteY2" fmla="*/ 94682 h 715242"/>
                  <a:gd name="connsiteX3" fmla="*/ 284432 w 507828"/>
                  <a:gd name="connsiteY3" fmla="*/ 25424 h 715242"/>
                  <a:gd name="connsiteX4" fmla="*/ 494043 w 507828"/>
                  <a:gd name="connsiteY4" fmla="*/ 28911 h 715242"/>
                  <a:gd name="connsiteX5" fmla="*/ 428463 w 507828"/>
                  <a:gd name="connsiteY5" fmla="*/ 49549 h 715242"/>
                  <a:gd name="connsiteX6" fmla="*/ 356748 w 507828"/>
                  <a:gd name="connsiteY6" fmla="*/ 650542 h 715242"/>
                  <a:gd name="connsiteX7" fmla="*/ 429094 w 507828"/>
                  <a:gd name="connsiteY7" fmla="*/ 702217 h 715242"/>
                  <a:gd name="connsiteX8" fmla="*/ 507828 w 507828"/>
                  <a:gd name="connsiteY8" fmla="*/ 714150 h 715242"/>
                  <a:gd name="connsiteX9" fmla="*/ 284432 w 507828"/>
                  <a:gd name="connsiteY9" fmla="*/ 715242 h 715242"/>
                  <a:gd name="connsiteX10" fmla="*/ 132011 w 507828"/>
                  <a:gd name="connsiteY10" fmla="*/ 660911 h 715242"/>
                  <a:gd name="connsiteX11" fmla="*/ 28347 w 507828"/>
                  <a:gd name="connsiteY11" fmla="*/ 525618 h 715242"/>
                  <a:gd name="connsiteX12" fmla="*/ 4 w 507828"/>
                  <a:gd name="connsiteY12" fmla="*/ 370333 h 715242"/>
                  <a:gd name="connsiteX0" fmla="*/ 4 w 507828"/>
                  <a:gd name="connsiteY0" fmla="*/ 347826 h 692735"/>
                  <a:gd name="connsiteX1" fmla="*/ 29912 w 507828"/>
                  <a:gd name="connsiteY1" fmla="*/ 188052 h 692735"/>
                  <a:gd name="connsiteX2" fmla="*/ 111025 w 507828"/>
                  <a:gd name="connsiteY2" fmla="*/ 72175 h 692735"/>
                  <a:gd name="connsiteX3" fmla="*/ 284432 w 507828"/>
                  <a:gd name="connsiteY3" fmla="*/ 2917 h 692735"/>
                  <a:gd name="connsiteX4" fmla="*/ 494043 w 507828"/>
                  <a:gd name="connsiteY4" fmla="*/ 6404 h 692735"/>
                  <a:gd name="connsiteX5" fmla="*/ 428463 w 507828"/>
                  <a:gd name="connsiteY5" fmla="*/ 27042 h 692735"/>
                  <a:gd name="connsiteX6" fmla="*/ 356748 w 507828"/>
                  <a:gd name="connsiteY6" fmla="*/ 628035 h 692735"/>
                  <a:gd name="connsiteX7" fmla="*/ 429094 w 507828"/>
                  <a:gd name="connsiteY7" fmla="*/ 679710 h 692735"/>
                  <a:gd name="connsiteX8" fmla="*/ 507828 w 507828"/>
                  <a:gd name="connsiteY8" fmla="*/ 691643 h 692735"/>
                  <a:gd name="connsiteX9" fmla="*/ 284432 w 507828"/>
                  <a:gd name="connsiteY9" fmla="*/ 692735 h 692735"/>
                  <a:gd name="connsiteX10" fmla="*/ 132011 w 507828"/>
                  <a:gd name="connsiteY10" fmla="*/ 638404 h 692735"/>
                  <a:gd name="connsiteX11" fmla="*/ 28347 w 507828"/>
                  <a:gd name="connsiteY11" fmla="*/ 503111 h 692735"/>
                  <a:gd name="connsiteX12" fmla="*/ 4 w 507828"/>
                  <a:gd name="connsiteY12" fmla="*/ 347826 h 692735"/>
                  <a:gd name="connsiteX0" fmla="*/ 4 w 507828"/>
                  <a:gd name="connsiteY0" fmla="*/ 347826 h 692735"/>
                  <a:gd name="connsiteX1" fmla="*/ 29912 w 507828"/>
                  <a:gd name="connsiteY1" fmla="*/ 188052 h 692735"/>
                  <a:gd name="connsiteX2" fmla="*/ 111025 w 507828"/>
                  <a:gd name="connsiteY2" fmla="*/ 72175 h 692735"/>
                  <a:gd name="connsiteX3" fmla="*/ 284432 w 507828"/>
                  <a:gd name="connsiteY3" fmla="*/ 2917 h 692735"/>
                  <a:gd name="connsiteX4" fmla="*/ 494043 w 507828"/>
                  <a:gd name="connsiteY4" fmla="*/ 6404 h 692735"/>
                  <a:gd name="connsiteX5" fmla="*/ 428463 w 507828"/>
                  <a:gd name="connsiteY5" fmla="*/ 27042 h 692735"/>
                  <a:gd name="connsiteX6" fmla="*/ 243062 w 507828"/>
                  <a:gd name="connsiteY6" fmla="*/ 339910 h 692735"/>
                  <a:gd name="connsiteX7" fmla="*/ 356748 w 507828"/>
                  <a:gd name="connsiteY7" fmla="*/ 628035 h 692735"/>
                  <a:gd name="connsiteX8" fmla="*/ 429094 w 507828"/>
                  <a:gd name="connsiteY8" fmla="*/ 679710 h 692735"/>
                  <a:gd name="connsiteX9" fmla="*/ 507828 w 507828"/>
                  <a:gd name="connsiteY9" fmla="*/ 691643 h 692735"/>
                  <a:gd name="connsiteX10" fmla="*/ 284432 w 507828"/>
                  <a:gd name="connsiteY10" fmla="*/ 692735 h 692735"/>
                  <a:gd name="connsiteX11" fmla="*/ 132011 w 507828"/>
                  <a:gd name="connsiteY11" fmla="*/ 638404 h 692735"/>
                  <a:gd name="connsiteX12" fmla="*/ 28347 w 507828"/>
                  <a:gd name="connsiteY12" fmla="*/ 503111 h 692735"/>
                  <a:gd name="connsiteX13" fmla="*/ 4 w 507828"/>
                  <a:gd name="connsiteY13" fmla="*/ 347826 h 692735"/>
                  <a:gd name="connsiteX0" fmla="*/ 4 w 507828"/>
                  <a:gd name="connsiteY0" fmla="*/ 347826 h 692735"/>
                  <a:gd name="connsiteX1" fmla="*/ 29912 w 507828"/>
                  <a:gd name="connsiteY1" fmla="*/ 188052 h 692735"/>
                  <a:gd name="connsiteX2" fmla="*/ 111025 w 507828"/>
                  <a:gd name="connsiteY2" fmla="*/ 72175 h 692735"/>
                  <a:gd name="connsiteX3" fmla="*/ 284432 w 507828"/>
                  <a:gd name="connsiteY3" fmla="*/ 2917 h 692735"/>
                  <a:gd name="connsiteX4" fmla="*/ 494043 w 507828"/>
                  <a:gd name="connsiteY4" fmla="*/ 6404 h 692735"/>
                  <a:gd name="connsiteX5" fmla="*/ 428463 w 507828"/>
                  <a:gd name="connsiteY5" fmla="*/ 27042 h 692735"/>
                  <a:gd name="connsiteX6" fmla="*/ 306636 w 507828"/>
                  <a:gd name="connsiteY6" fmla="*/ 130393 h 692735"/>
                  <a:gd name="connsiteX7" fmla="*/ 243062 w 507828"/>
                  <a:gd name="connsiteY7" fmla="*/ 339910 h 692735"/>
                  <a:gd name="connsiteX8" fmla="*/ 356748 w 507828"/>
                  <a:gd name="connsiteY8" fmla="*/ 628035 h 692735"/>
                  <a:gd name="connsiteX9" fmla="*/ 429094 w 507828"/>
                  <a:gd name="connsiteY9" fmla="*/ 679710 h 692735"/>
                  <a:gd name="connsiteX10" fmla="*/ 507828 w 507828"/>
                  <a:gd name="connsiteY10" fmla="*/ 691643 h 692735"/>
                  <a:gd name="connsiteX11" fmla="*/ 284432 w 507828"/>
                  <a:gd name="connsiteY11" fmla="*/ 692735 h 692735"/>
                  <a:gd name="connsiteX12" fmla="*/ 132011 w 507828"/>
                  <a:gd name="connsiteY12" fmla="*/ 638404 h 692735"/>
                  <a:gd name="connsiteX13" fmla="*/ 28347 w 507828"/>
                  <a:gd name="connsiteY13" fmla="*/ 503111 h 692735"/>
                  <a:gd name="connsiteX14" fmla="*/ 4 w 507828"/>
                  <a:gd name="connsiteY14" fmla="*/ 347826 h 692735"/>
                  <a:gd name="connsiteX0" fmla="*/ 4 w 507828"/>
                  <a:gd name="connsiteY0" fmla="*/ 347826 h 692735"/>
                  <a:gd name="connsiteX1" fmla="*/ 29912 w 507828"/>
                  <a:gd name="connsiteY1" fmla="*/ 188052 h 692735"/>
                  <a:gd name="connsiteX2" fmla="*/ 111025 w 507828"/>
                  <a:gd name="connsiteY2" fmla="*/ 72175 h 692735"/>
                  <a:gd name="connsiteX3" fmla="*/ 284432 w 507828"/>
                  <a:gd name="connsiteY3" fmla="*/ 2917 h 692735"/>
                  <a:gd name="connsiteX4" fmla="*/ 494043 w 507828"/>
                  <a:gd name="connsiteY4" fmla="*/ 6404 h 692735"/>
                  <a:gd name="connsiteX5" fmla="*/ 428463 w 507828"/>
                  <a:gd name="connsiteY5" fmla="*/ 27042 h 692735"/>
                  <a:gd name="connsiteX6" fmla="*/ 306636 w 507828"/>
                  <a:gd name="connsiteY6" fmla="*/ 130393 h 692735"/>
                  <a:gd name="connsiteX7" fmla="*/ 243062 w 507828"/>
                  <a:gd name="connsiteY7" fmla="*/ 339910 h 692735"/>
                  <a:gd name="connsiteX8" fmla="*/ 273441 w 507828"/>
                  <a:gd name="connsiteY8" fmla="*/ 510593 h 692735"/>
                  <a:gd name="connsiteX9" fmla="*/ 356748 w 507828"/>
                  <a:gd name="connsiteY9" fmla="*/ 628035 h 692735"/>
                  <a:gd name="connsiteX10" fmla="*/ 429094 w 507828"/>
                  <a:gd name="connsiteY10" fmla="*/ 679710 h 692735"/>
                  <a:gd name="connsiteX11" fmla="*/ 507828 w 507828"/>
                  <a:gd name="connsiteY11" fmla="*/ 691643 h 692735"/>
                  <a:gd name="connsiteX12" fmla="*/ 284432 w 507828"/>
                  <a:gd name="connsiteY12" fmla="*/ 692735 h 692735"/>
                  <a:gd name="connsiteX13" fmla="*/ 132011 w 507828"/>
                  <a:gd name="connsiteY13" fmla="*/ 638404 h 692735"/>
                  <a:gd name="connsiteX14" fmla="*/ 28347 w 507828"/>
                  <a:gd name="connsiteY14" fmla="*/ 503111 h 692735"/>
                  <a:gd name="connsiteX15" fmla="*/ 4 w 507828"/>
                  <a:gd name="connsiteY15" fmla="*/ 347826 h 692735"/>
                  <a:gd name="connsiteX0" fmla="*/ 4 w 507828"/>
                  <a:gd name="connsiteY0" fmla="*/ 347826 h 692735"/>
                  <a:gd name="connsiteX1" fmla="*/ 29912 w 507828"/>
                  <a:gd name="connsiteY1" fmla="*/ 188052 h 692735"/>
                  <a:gd name="connsiteX2" fmla="*/ 111025 w 507828"/>
                  <a:gd name="connsiteY2" fmla="*/ 72175 h 692735"/>
                  <a:gd name="connsiteX3" fmla="*/ 284432 w 507828"/>
                  <a:gd name="connsiteY3" fmla="*/ 2917 h 692735"/>
                  <a:gd name="connsiteX4" fmla="*/ 494043 w 507828"/>
                  <a:gd name="connsiteY4" fmla="*/ 6404 h 692735"/>
                  <a:gd name="connsiteX5" fmla="*/ 428463 w 507828"/>
                  <a:gd name="connsiteY5" fmla="*/ 27042 h 692735"/>
                  <a:gd name="connsiteX6" fmla="*/ 306636 w 507828"/>
                  <a:gd name="connsiteY6" fmla="*/ 130393 h 692735"/>
                  <a:gd name="connsiteX7" fmla="*/ 243062 w 507828"/>
                  <a:gd name="connsiteY7" fmla="*/ 339910 h 692735"/>
                  <a:gd name="connsiteX8" fmla="*/ 273441 w 507828"/>
                  <a:gd name="connsiteY8" fmla="*/ 510593 h 692735"/>
                  <a:gd name="connsiteX9" fmla="*/ 344534 w 507828"/>
                  <a:gd name="connsiteY9" fmla="*/ 612689 h 692735"/>
                  <a:gd name="connsiteX10" fmla="*/ 429094 w 507828"/>
                  <a:gd name="connsiteY10" fmla="*/ 679710 h 692735"/>
                  <a:gd name="connsiteX11" fmla="*/ 507828 w 507828"/>
                  <a:gd name="connsiteY11" fmla="*/ 691643 h 692735"/>
                  <a:gd name="connsiteX12" fmla="*/ 284432 w 507828"/>
                  <a:gd name="connsiteY12" fmla="*/ 692735 h 692735"/>
                  <a:gd name="connsiteX13" fmla="*/ 132011 w 507828"/>
                  <a:gd name="connsiteY13" fmla="*/ 638404 h 692735"/>
                  <a:gd name="connsiteX14" fmla="*/ 28347 w 507828"/>
                  <a:gd name="connsiteY14" fmla="*/ 503111 h 692735"/>
                  <a:gd name="connsiteX15" fmla="*/ 4 w 507828"/>
                  <a:gd name="connsiteY15" fmla="*/ 347826 h 692735"/>
                  <a:gd name="connsiteX0" fmla="*/ 4 w 507828"/>
                  <a:gd name="connsiteY0" fmla="*/ 347826 h 692735"/>
                  <a:gd name="connsiteX1" fmla="*/ 29912 w 507828"/>
                  <a:gd name="connsiteY1" fmla="*/ 188052 h 692735"/>
                  <a:gd name="connsiteX2" fmla="*/ 111025 w 507828"/>
                  <a:gd name="connsiteY2" fmla="*/ 72175 h 692735"/>
                  <a:gd name="connsiteX3" fmla="*/ 284432 w 507828"/>
                  <a:gd name="connsiteY3" fmla="*/ 2917 h 692735"/>
                  <a:gd name="connsiteX4" fmla="*/ 494043 w 507828"/>
                  <a:gd name="connsiteY4" fmla="*/ 6404 h 692735"/>
                  <a:gd name="connsiteX5" fmla="*/ 428463 w 507828"/>
                  <a:gd name="connsiteY5" fmla="*/ 27042 h 692735"/>
                  <a:gd name="connsiteX6" fmla="*/ 306636 w 507828"/>
                  <a:gd name="connsiteY6" fmla="*/ 130393 h 692735"/>
                  <a:gd name="connsiteX7" fmla="*/ 243062 w 507828"/>
                  <a:gd name="connsiteY7" fmla="*/ 339910 h 692735"/>
                  <a:gd name="connsiteX8" fmla="*/ 273441 w 507828"/>
                  <a:gd name="connsiteY8" fmla="*/ 510593 h 692735"/>
                  <a:gd name="connsiteX9" fmla="*/ 344534 w 507828"/>
                  <a:gd name="connsiteY9" fmla="*/ 612689 h 692735"/>
                  <a:gd name="connsiteX10" fmla="*/ 429094 w 507828"/>
                  <a:gd name="connsiteY10" fmla="*/ 679710 h 692735"/>
                  <a:gd name="connsiteX11" fmla="*/ 507828 w 507828"/>
                  <a:gd name="connsiteY11" fmla="*/ 691643 h 692735"/>
                  <a:gd name="connsiteX12" fmla="*/ 284432 w 507828"/>
                  <a:gd name="connsiteY12" fmla="*/ 692735 h 692735"/>
                  <a:gd name="connsiteX13" fmla="*/ 132011 w 507828"/>
                  <a:gd name="connsiteY13" fmla="*/ 638404 h 692735"/>
                  <a:gd name="connsiteX14" fmla="*/ 28347 w 507828"/>
                  <a:gd name="connsiteY14" fmla="*/ 503111 h 692735"/>
                  <a:gd name="connsiteX15" fmla="*/ 4 w 507828"/>
                  <a:gd name="connsiteY15" fmla="*/ 347826 h 692735"/>
                  <a:gd name="connsiteX0" fmla="*/ 4 w 507828"/>
                  <a:gd name="connsiteY0" fmla="*/ 347826 h 692735"/>
                  <a:gd name="connsiteX1" fmla="*/ 29912 w 507828"/>
                  <a:gd name="connsiteY1" fmla="*/ 188052 h 692735"/>
                  <a:gd name="connsiteX2" fmla="*/ 111025 w 507828"/>
                  <a:gd name="connsiteY2" fmla="*/ 72175 h 692735"/>
                  <a:gd name="connsiteX3" fmla="*/ 284432 w 507828"/>
                  <a:gd name="connsiteY3" fmla="*/ 2917 h 692735"/>
                  <a:gd name="connsiteX4" fmla="*/ 494043 w 507828"/>
                  <a:gd name="connsiteY4" fmla="*/ 6404 h 692735"/>
                  <a:gd name="connsiteX5" fmla="*/ 428463 w 507828"/>
                  <a:gd name="connsiteY5" fmla="*/ 27042 h 692735"/>
                  <a:gd name="connsiteX6" fmla="*/ 306636 w 507828"/>
                  <a:gd name="connsiteY6" fmla="*/ 130393 h 692735"/>
                  <a:gd name="connsiteX7" fmla="*/ 243062 w 507828"/>
                  <a:gd name="connsiteY7" fmla="*/ 339910 h 692735"/>
                  <a:gd name="connsiteX8" fmla="*/ 273441 w 507828"/>
                  <a:gd name="connsiteY8" fmla="*/ 510593 h 692735"/>
                  <a:gd name="connsiteX9" fmla="*/ 344534 w 507828"/>
                  <a:gd name="connsiteY9" fmla="*/ 612689 h 692735"/>
                  <a:gd name="connsiteX10" fmla="*/ 429094 w 507828"/>
                  <a:gd name="connsiteY10" fmla="*/ 679710 h 692735"/>
                  <a:gd name="connsiteX11" fmla="*/ 507828 w 507828"/>
                  <a:gd name="connsiteY11" fmla="*/ 691643 h 692735"/>
                  <a:gd name="connsiteX12" fmla="*/ 284432 w 507828"/>
                  <a:gd name="connsiteY12" fmla="*/ 692735 h 692735"/>
                  <a:gd name="connsiteX13" fmla="*/ 132011 w 507828"/>
                  <a:gd name="connsiteY13" fmla="*/ 638404 h 692735"/>
                  <a:gd name="connsiteX14" fmla="*/ 28347 w 507828"/>
                  <a:gd name="connsiteY14" fmla="*/ 503111 h 692735"/>
                  <a:gd name="connsiteX15" fmla="*/ 4 w 507828"/>
                  <a:gd name="connsiteY15" fmla="*/ 347826 h 692735"/>
                  <a:gd name="connsiteX0" fmla="*/ 4 w 507828"/>
                  <a:gd name="connsiteY0" fmla="*/ 347826 h 692735"/>
                  <a:gd name="connsiteX1" fmla="*/ 29912 w 507828"/>
                  <a:gd name="connsiteY1" fmla="*/ 188052 h 692735"/>
                  <a:gd name="connsiteX2" fmla="*/ 111025 w 507828"/>
                  <a:gd name="connsiteY2" fmla="*/ 72175 h 692735"/>
                  <a:gd name="connsiteX3" fmla="*/ 284432 w 507828"/>
                  <a:gd name="connsiteY3" fmla="*/ 2917 h 692735"/>
                  <a:gd name="connsiteX4" fmla="*/ 494043 w 507828"/>
                  <a:gd name="connsiteY4" fmla="*/ 6404 h 692735"/>
                  <a:gd name="connsiteX5" fmla="*/ 428463 w 507828"/>
                  <a:gd name="connsiteY5" fmla="*/ 27042 h 692735"/>
                  <a:gd name="connsiteX6" fmla="*/ 306636 w 507828"/>
                  <a:gd name="connsiteY6" fmla="*/ 130393 h 692735"/>
                  <a:gd name="connsiteX7" fmla="*/ 243062 w 507828"/>
                  <a:gd name="connsiteY7" fmla="*/ 339910 h 692735"/>
                  <a:gd name="connsiteX8" fmla="*/ 273441 w 507828"/>
                  <a:gd name="connsiteY8" fmla="*/ 510593 h 692735"/>
                  <a:gd name="connsiteX9" fmla="*/ 344534 w 507828"/>
                  <a:gd name="connsiteY9" fmla="*/ 612689 h 692735"/>
                  <a:gd name="connsiteX10" fmla="*/ 429094 w 507828"/>
                  <a:gd name="connsiteY10" fmla="*/ 679710 h 692735"/>
                  <a:gd name="connsiteX11" fmla="*/ 507828 w 507828"/>
                  <a:gd name="connsiteY11" fmla="*/ 691643 h 692735"/>
                  <a:gd name="connsiteX12" fmla="*/ 284432 w 507828"/>
                  <a:gd name="connsiteY12" fmla="*/ 692735 h 692735"/>
                  <a:gd name="connsiteX13" fmla="*/ 132011 w 507828"/>
                  <a:gd name="connsiteY13" fmla="*/ 638404 h 692735"/>
                  <a:gd name="connsiteX14" fmla="*/ 28347 w 507828"/>
                  <a:gd name="connsiteY14" fmla="*/ 503111 h 692735"/>
                  <a:gd name="connsiteX15" fmla="*/ 4 w 507828"/>
                  <a:gd name="connsiteY15" fmla="*/ 347826 h 692735"/>
                  <a:gd name="connsiteX0" fmla="*/ 4 w 507828"/>
                  <a:gd name="connsiteY0" fmla="*/ 347826 h 692735"/>
                  <a:gd name="connsiteX1" fmla="*/ 29912 w 507828"/>
                  <a:gd name="connsiteY1" fmla="*/ 188052 h 692735"/>
                  <a:gd name="connsiteX2" fmla="*/ 111025 w 507828"/>
                  <a:gd name="connsiteY2" fmla="*/ 72175 h 692735"/>
                  <a:gd name="connsiteX3" fmla="*/ 284432 w 507828"/>
                  <a:gd name="connsiteY3" fmla="*/ 2917 h 692735"/>
                  <a:gd name="connsiteX4" fmla="*/ 494043 w 507828"/>
                  <a:gd name="connsiteY4" fmla="*/ 6404 h 692735"/>
                  <a:gd name="connsiteX5" fmla="*/ 428463 w 507828"/>
                  <a:gd name="connsiteY5" fmla="*/ 27042 h 692735"/>
                  <a:gd name="connsiteX6" fmla="*/ 306636 w 507828"/>
                  <a:gd name="connsiteY6" fmla="*/ 130393 h 692735"/>
                  <a:gd name="connsiteX7" fmla="*/ 243062 w 507828"/>
                  <a:gd name="connsiteY7" fmla="*/ 339910 h 692735"/>
                  <a:gd name="connsiteX8" fmla="*/ 273441 w 507828"/>
                  <a:gd name="connsiteY8" fmla="*/ 510593 h 692735"/>
                  <a:gd name="connsiteX9" fmla="*/ 344534 w 507828"/>
                  <a:gd name="connsiteY9" fmla="*/ 612689 h 692735"/>
                  <a:gd name="connsiteX10" fmla="*/ 429094 w 507828"/>
                  <a:gd name="connsiteY10" fmla="*/ 679710 h 692735"/>
                  <a:gd name="connsiteX11" fmla="*/ 507828 w 507828"/>
                  <a:gd name="connsiteY11" fmla="*/ 691643 h 692735"/>
                  <a:gd name="connsiteX12" fmla="*/ 284432 w 507828"/>
                  <a:gd name="connsiteY12" fmla="*/ 692735 h 692735"/>
                  <a:gd name="connsiteX13" fmla="*/ 132011 w 507828"/>
                  <a:gd name="connsiteY13" fmla="*/ 638404 h 692735"/>
                  <a:gd name="connsiteX14" fmla="*/ 28347 w 507828"/>
                  <a:gd name="connsiteY14" fmla="*/ 503111 h 692735"/>
                  <a:gd name="connsiteX15" fmla="*/ 4 w 507828"/>
                  <a:gd name="connsiteY15" fmla="*/ 347826 h 692735"/>
                  <a:gd name="connsiteX0" fmla="*/ 4 w 507828"/>
                  <a:gd name="connsiteY0" fmla="*/ 347826 h 692735"/>
                  <a:gd name="connsiteX1" fmla="*/ 29912 w 507828"/>
                  <a:gd name="connsiteY1" fmla="*/ 188052 h 692735"/>
                  <a:gd name="connsiteX2" fmla="*/ 111025 w 507828"/>
                  <a:gd name="connsiteY2" fmla="*/ 72175 h 692735"/>
                  <a:gd name="connsiteX3" fmla="*/ 284432 w 507828"/>
                  <a:gd name="connsiteY3" fmla="*/ 2917 h 692735"/>
                  <a:gd name="connsiteX4" fmla="*/ 494043 w 507828"/>
                  <a:gd name="connsiteY4" fmla="*/ 6404 h 692735"/>
                  <a:gd name="connsiteX5" fmla="*/ 428463 w 507828"/>
                  <a:gd name="connsiteY5" fmla="*/ 27042 h 692735"/>
                  <a:gd name="connsiteX6" fmla="*/ 306636 w 507828"/>
                  <a:gd name="connsiteY6" fmla="*/ 130393 h 692735"/>
                  <a:gd name="connsiteX7" fmla="*/ 243062 w 507828"/>
                  <a:gd name="connsiteY7" fmla="*/ 339910 h 692735"/>
                  <a:gd name="connsiteX8" fmla="*/ 273441 w 507828"/>
                  <a:gd name="connsiteY8" fmla="*/ 510593 h 692735"/>
                  <a:gd name="connsiteX9" fmla="*/ 344534 w 507828"/>
                  <a:gd name="connsiteY9" fmla="*/ 612689 h 692735"/>
                  <a:gd name="connsiteX10" fmla="*/ 429094 w 507828"/>
                  <a:gd name="connsiteY10" fmla="*/ 679710 h 692735"/>
                  <a:gd name="connsiteX11" fmla="*/ 507828 w 507828"/>
                  <a:gd name="connsiteY11" fmla="*/ 691643 h 692735"/>
                  <a:gd name="connsiteX12" fmla="*/ 284432 w 507828"/>
                  <a:gd name="connsiteY12" fmla="*/ 692735 h 692735"/>
                  <a:gd name="connsiteX13" fmla="*/ 132011 w 507828"/>
                  <a:gd name="connsiteY13" fmla="*/ 638404 h 692735"/>
                  <a:gd name="connsiteX14" fmla="*/ 28347 w 507828"/>
                  <a:gd name="connsiteY14" fmla="*/ 503111 h 692735"/>
                  <a:gd name="connsiteX15" fmla="*/ 4 w 507828"/>
                  <a:gd name="connsiteY15" fmla="*/ 347826 h 692735"/>
                  <a:gd name="connsiteX0" fmla="*/ 4 w 507828"/>
                  <a:gd name="connsiteY0" fmla="*/ 347826 h 692735"/>
                  <a:gd name="connsiteX1" fmla="*/ 29912 w 507828"/>
                  <a:gd name="connsiteY1" fmla="*/ 188052 h 692735"/>
                  <a:gd name="connsiteX2" fmla="*/ 111025 w 507828"/>
                  <a:gd name="connsiteY2" fmla="*/ 72175 h 692735"/>
                  <a:gd name="connsiteX3" fmla="*/ 284432 w 507828"/>
                  <a:gd name="connsiteY3" fmla="*/ 2917 h 692735"/>
                  <a:gd name="connsiteX4" fmla="*/ 494043 w 507828"/>
                  <a:gd name="connsiteY4" fmla="*/ 6404 h 692735"/>
                  <a:gd name="connsiteX5" fmla="*/ 416875 w 507828"/>
                  <a:gd name="connsiteY5" fmla="*/ 27042 h 692735"/>
                  <a:gd name="connsiteX6" fmla="*/ 306636 w 507828"/>
                  <a:gd name="connsiteY6" fmla="*/ 130393 h 692735"/>
                  <a:gd name="connsiteX7" fmla="*/ 243062 w 507828"/>
                  <a:gd name="connsiteY7" fmla="*/ 339910 h 692735"/>
                  <a:gd name="connsiteX8" fmla="*/ 273441 w 507828"/>
                  <a:gd name="connsiteY8" fmla="*/ 510593 h 692735"/>
                  <a:gd name="connsiteX9" fmla="*/ 344534 w 507828"/>
                  <a:gd name="connsiteY9" fmla="*/ 612689 h 692735"/>
                  <a:gd name="connsiteX10" fmla="*/ 429094 w 507828"/>
                  <a:gd name="connsiteY10" fmla="*/ 679710 h 692735"/>
                  <a:gd name="connsiteX11" fmla="*/ 507828 w 507828"/>
                  <a:gd name="connsiteY11" fmla="*/ 691643 h 692735"/>
                  <a:gd name="connsiteX12" fmla="*/ 284432 w 507828"/>
                  <a:gd name="connsiteY12" fmla="*/ 692735 h 692735"/>
                  <a:gd name="connsiteX13" fmla="*/ 132011 w 507828"/>
                  <a:gd name="connsiteY13" fmla="*/ 638404 h 692735"/>
                  <a:gd name="connsiteX14" fmla="*/ 28347 w 507828"/>
                  <a:gd name="connsiteY14" fmla="*/ 503111 h 692735"/>
                  <a:gd name="connsiteX15" fmla="*/ 4 w 507828"/>
                  <a:gd name="connsiteY15" fmla="*/ 347826 h 692735"/>
                  <a:gd name="connsiteX0" fmla="*/ 4 w 507828"/>
                  <a:gd name="connsiteY0" fmla="*/ 347826 h 692735"/>
                  <a:gd name="connsiteX1" fmla="*/ 29912 w 507828"/>
                  <a:gd name="connsiteY1" fmla="*/ 188052 h 692735"/>
                  <a:gd name="connsiteX2" fmla="*/ 111025 w 507828"/>
                  <a:gd name="connsiteY2" fmla="*/ 72175 h 692735"/>
                  <a:gd name="connsiteX3" fmla="*/ 284432 w 507828"/>
                  <a:gd name="connsiteY3" fmla="*/ 2917 h 692735"/>
                  <a:gd name="connsiteX4" fmla="*/ 494043 w 507828"/>
                  <a:gd name="connsiteY4" fmla="*/ 6404 h 692735"/>
                  <a:gd name="connsiteX5" fmla="*/ 416875 w 507828"/>
                  <a:gd name="connsiteY5" fmla="*/ 27042 h 692735"/>
                  <a:gd name="connsiteX6" fmla="*/ 306636 w 507828"/>
                  <a:gd name="connsiteY6" fmla="*/ 130393 h 692735"/>
                  <a:gd name="connsiteX7" fmla="*/ 243062 w 507828"/>
                  <a:gd name="connsiteY7" fmla="*/ 339910 h 692735"/>
                  <a:gd name="connsiteX8" fmla="*/ 273441 w 507828"/>
                  <a:gd name="connsiteY8" fmla="*/ 510593 h 692735"/>
                  <a:gd name="connsiteX9" fmla="*/ 344534 w 507828"/>
                  <a:gd name="connsiteY9" fmla="*/ 612689 h 692735"/>
                  <a:gd name="connsiteX10" fmla="*/ 429094 w 507828"/>
                  <a:gd name="connsiteY10" fmla="*/ 679710 h 692735"/>
                  <a:gd name="connsiteX11" fmla="*/ 507828 w 507828"/>
                  <a:gd name="connsiteY11" fmla="*/ 691643 h 692735"/>
                  <a:gd name="connsiteX12" fmla="*/ 284432 w 507828"/>
                  <a:gd name="connsiteY12" fmla="*/ 692735 h 692735"/>
                  <a:gd name="connsiteX13" fmla="*/ 132011 w 507828"/>
                  <a:gd name="connsiteY13" fmla="*/ 638404 h 692735"/>
                  <a:gd name="connsiteX14" fmla="*/ 28347 w 507828"/>
                  <a:gd name="connsiteY14" fmla="*/ 503111 h 692735"/>
                  <a:gd name="connsiteX15" fmla="*/ 4 w 507828"/>
                  <a:gd name="connsiteY15" fmla="*/ 347826 h 692735"/>
                  <a:gd name="connsiteX0" fmla="*/ 4 w 507828"/>
                  <a:gd name="connsiteY0" fmla="*/ 347826 h 692735"/>
                  <a:gd name="connsiteX1" fmla="*/ 29912 w 507828"/>
                  <a:gd name="connsiteY1" fmla="*/ 188052 h 692735"/>
                  <a:gd name="connsiteX2" fmla="*/ 111025 w 507828"/>
                  <a:gd name="connsiteY2" fmla="*/ 72175 h 692735"/>
                  <a:gd name="connsiteX3" fmla="*/ 284432 w 507828"/>
                  <a:gd name="connsiteY3" fmla="*/ 2917 h 692735"/>
                  <a:gd name="connsiteX4" fmla="*/ 494043 w 507828"/>
                  <a:gd name="connsiteY4" fmla="*/ 6404 h 692735"/>
                  <a:gd name="connsiteX5" fmla="*/ 424705 w 507828"/>
                  <a:gd name="connsiteY5" fmla="*/ 27668 h 692735"/>
                  <a:gd name="connsiteX6" fmla="*/ 306636 w 507828"/>
                  <a:gd name="connsiteY6" fmla="*/ 130393 h 692735"/>
                  <a:gd name="connsiteX7" fmla="*/ 243062 w 507828"/>
                  <a:gd name="connsiteY7" fmla="*/ 339910 h 692735"/>
                  <a:gd name="connsiteX8" fmla="*/ 273441 w 507828"/>
                  <a:gd name="connsiteY8" fmla="*/ 510593 h 692735"/>
                  <a:gd name="connsiteX9" fmla="*/ 344534 w 507828"/>
                  <a:gd name="connsiteY9" fmla="*/ 612689 h 692735"/>
                  <a:gd name="connsiteX10" fmla="*/ 429094 w 507828"/>
                  <a:gd name="connsiteY10" fmla="*/ 679710 h 692735"/>
                  <a:gd name="connsiteX11" fmla="*/ 507828 w 507828"/>
                  <a:gd name="connsiteY11" fmla="*/ 691643 h 692735"/>
                  <a:gd name="connsiteX12" fmla="*/ 284432 w 507828"/>
                  <a:gd name="connsiteY12" fmla="*/ 692735 h 692735"/>
                  <a:gd name="connsiteX13" fmla="*/ 132011 w 507828"/>
                  <a:gd name="connsiteY13" fmla="*/ 638404 h 692735"/>
                  <a:gd name="connsiteX14" fmla="*/ 28347 w 507828"/>
                  <a:gd name="connsiteY14" fmla="*/ 503111 h 692735"/>
                  <a:gd name="connsiteX15" fmla="*/ 4 w 507828"/>
                  <a:gd name="connsiteY15" fmla="*/ 347826 h 692735"/>
                  <a:gd name="connsiteX0" fmla="*/ 4 w 507828"/>
                  <a:gd name="connsiteY0" fmla="*/ 347826 h 692735"/>
                  <a:gd name="connsiteX1" fmla="*/ 29912 w 507828"/>
                  <a:gd name="connsiteY1" fmla="*/ 188052 h 692735"/>
                  <a:gd name="connsiteX2" fmla="*/ 111025 w 507828"/>
                  <a:gd name="connsiteY2" fmla="*/ 72175 h 692735"/>
                  <a:gd name="connsiteX3" fmla="*/ 284432 w 507828"/>
                  <a:gd name="connsiteY3" fmla="*/ 2917 h 692735"/>
                  <a:gd name="connsiteX4" fmla="*/ 494043 w 507828"/>
                  <a:gd name="connsiteY4" fmla="*/ 6404 h 692735"/>
                  <a:gd name="connsiteX5" fmla="*/ 424705 w 507828"/>
                  <a:gd name="connsiteY5" fmla="*/ 27668 h 692735"/>
                  <a:gd name="connsiteX6" fmla="*/ 306636 w 507828"/>
                  <a:gd name="connsiteY6" fmla="*/ 130393 h 692735"/>
                  <a:gd name="connsiteX7" fmla="*/ 243062 w 507828"/>
                  <a:gd name="connsiteY7" fmla="*/ 339910 h 692735"/>
                  <a:gd name="connsiteX8" fmla="*/ 273441 w 507828"/>
                  <a:gd name="connsiteY8" fmla="*/ 510593 h 692735"/>
                  <a:gd name="connsiteX9" fmla="*/ 344534 w 507828"/>
                  <a:gd name="connsiteY9" fmla="*/ 612689 h 692735"/>
                  <a:gd name="connsiteX10" fmla="*/ 429094 w 507828"/>
                  <a:gd name="connsiteY10" fmla="*/ 679710 h 692735"/>
                  <a:gd name="connsiteX11" fmla="*/ 507828 w 507828"/>
                  <a:gd name="connsiteY11" fmla="*/ 691643 h 692735"/>
                  <a:gd name="connsiteX12" fmla="*/ 284432 w 507828"/>
                  <a:gd name="connsiteY12" fmla="*/ 692735 h 692735"/>
                  <a:gd name="connsiteX13" fmla="*/ 132011 w 507828"/>
                  <a:gd name="connsiteY13" fmla="*/ 638404 h 692735"/>
                  <a:gd name="connsiteX14" fmla="*/ 28347 w 507828"/>
                  <a:gd name="connsiteY14" fmla="*/ 503111 h 692735"/>
                  <a:gd name="connsiteX15" fmla="*/ 4 w 507828"/>
                  <a:gd name="connsiteY15" fmla="*/ 347826 h 692735"/>
                  <a:gd name="connsiteX0" fmla="*/ 4 w 504384"/>
                  <a:gd name="connsiteY0" fmla="*/ 347826 h 697145"/>
                  <a:gd name="connsiteX1" fmla="*/ 29912 w 504384"/>
                  <a:gd name="connsiteY1" fmla="*/ 188052 h 697145"/>
                  <a:gd name="connsiteX2" fmla="*/ 111025 w 504384"/>
                  <a:gd name="connsiteY2" fmla="*/ 72175 h 697145"/>
                  <a:gd name="connsiteX3" fmla="*/ 284432 w 504384"/>
                  <a:gd name="connsiteY3" fmla="*/ 2917 h 697145"/>
                  <a:gd name="connsiteX4" fmla="*/ 494043 w 504384"/>
                  <a:gd name="connsiteY4" fmla="*/ 6404 h 697145"/>
                  <a:gd name="connsiteX5" fmla="*/ 424705 w 504384"/>
                  <a:gd name="connsiteY5" fmla="*/ 27668 h 697145"/>
                  <a:gd name="connsiteX6" fmla="*/ 306636 w 504384"/>
                  <a:gd name="connsiteY6" fmla="*/ 130393 h 697145"/>
                  <a:gd name="connsiteX7" fmla="*/ 243062 w 504384"/>
                  <a:gd name="connsiteY7" fmla="*/ 339910 h 697145"/>
                  <a:gd name="connsiteX8" fmla="*/ 273441 w 504384"/>
                  <a:gd name="connsiteY8" fmla="*/ 510593 h 697145"/>
                  <a:gd name="connsiteX9" fmla="*/ 344534 w 504384"/>
                  <a:gd name="connsiteY9" fmla="*/ 612689 h 697145"/>
                  <a:gd name="connsiteX10" fmla="*/ 429094 w 504384"/>
                  <a:gd name="connsiteY10" fmla="*/ 679710 h 697145"/>
                  <a:gd name="connsiteX11" fmla="*/ 504384 w 504384"/>
                  <a:gd name="connsiteY11" fmla="*/ 694149 h 697145"/>
                  <a:gd name="connsiteX12" fmla="*/ 284432 w 504384"/>
                  <a:gd name="connsiteY12" fmla="*/ 692735 h 697145"/>
                  <a:gd name="connsiteX13" fmla="*/ 132011 w 504384"/>
                  <a:gd name="connsiteY13" fmla="*/ 638404 h 697145"/>
                  <a:gd name="connsiteX14" fmla="*/ 28347 w 504384"/>
                  <a:gd name="connsiteY14" fmla="*/ 503111 h 697145"/>
                  <a:gd name="connsiteX15" fmla="*/ 4 w 504384"/>
                  <a:gd name="connsiteY15" fmla="*/ 347826 h 697145"/>
                  <a:gd name="connsiteX0" fmla="*/ 4 w 504384"/>
                  <a:gd name="connsiteY0" fmla="*/ 347826 h 694149"/>
                  <a:gd name="connsiteX1" fmla="*/ 29912 w 504384"/>
                  <a:gd name="connsiteY1" fmla="*/ 188052 h 694149"/>
                  <a:gd name="connsiteX2" fmla="*/ 111025 w 504384"/>
                  <a:gd name="connsiteY2" fmla="*/ 72175 h 694149"/>
                  <a:gd name="connsiteX3" fmla="*/ 284432 w 504384"/>
                  <a:gd name="connsiteY3" fmla="*/ 2917 h 694149"/>
                  <a:gd name="connsiteX4" fmla="*/ 494043 w 504384"/>
                  <a:gd name="connsiteY4" fmla="*/ 6404 h 694149"/>
                  <a:gd name="connsiteX5" fmla="*/ 424705 w 504384"/>
                  <a:gd name="connsiteY5" fmla="*/ 27668 h 694149"/>
                  <a:gd name="connsiteX6" fmla="*/ 306636 w 504384"/>
                  <a:gd name="connsiteY6" fmla="*/ 130393 h 694149"/>
                  <a:gd name="connsiteX7" fmla="*/ 243062 w 504384"/>
                  <a:gd name="connsiteY7" fmla="*/ 339910 h 694149"/>
                  <a:gd name="connsiteX8" fmla="*/ 273441 w 504384"/>
                  <a:gd name="connsiteY8" fmla="*/ 510593 h 694149"/>
                  <a:gd name="connsiteX9" fmla="*/ 344534 w 504384"/>
                  <a:gd name="connsiteY9" fmla="*/ 612689 h 694149"/>
                  <a:gd name="connsiteX10" fmla="*/ 429094 w 504384"/>
                  <a:gd name="connsiteY10" fmla="*/ 679710 h 694149"/>
                  <a:gd name="connsiteX11" fmla="*/ 504384 w 504384"/>
                  <a:gd name="connsiteY11" fmla="*/ 694149 h 694149"/>
                  <a:gd name="connsiteX12" fmla="*/ 284432 w 504384"/>
                  <a:gd name="connsiteY12" fmla="*/ 692735 h 694149"/>
                  <a:gd name="connsiteX13" fmla="*/ 132011 w 504384"/>
                  <a:gd name="connsiteY13" fmla="*/ 638404 h 694149"/>
                  <a:gd name="connsiteX14" fmla="*/ 28347 w 504384"/>
                  <a:gd name="connsiteY14" fmla="*/ 503111 h 694149"/>
                  <a:gd name="connsiteX15" fmla="*/ 4 w 504384"/>
                  <a:gd name="connsiteY15" fmla="*/ 347826 h 69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4384" h="694149">
                    <a:moveTo>
                      <a:pt x="4" y="347826"/>
                    </a:moveTo>
                    <a:cubicBezTo>
                      <a:pt x="265" y="295316"/>
                      <a:pt x="12572" y="240526"/>
                      <a:pt x="29912" y="188052"/>
                    </a:cubicBezTo>
                    <a:cubicBezTo>
                      <a:pt x="53113" y="143259"/>
                      <a:pt x="81758" y="100839"/>
                      <a:pt x="111025" y="72175"/>
                    </a:cubicBezTo>
                    <a:cubicBezTo>
                      <a:pt x="162214" y="24405"/>
                      <a:pt x="211513" y="5737"/>
                      <a:pt x="284432" y="2917"/>
                    </a:cubicBezTo>
                    <a:cubicBezTo>
                      <a:pt x="357351" y="97"/>
                      <a:pt x="459129" y="-3202"/>
                      <a:pt x="494043" y="6404"/>
                    </a:cubicBezTo>
                    <a:cubicBezTo>
                      <a:pt x="470930" y="13492"/>
                      <a:pt x="446878" y="14943"/>
                      <a:pt x="424705" y="27668"/>
                    </a:cubicBezTo>
                    <a:cubicBezTo>
                      <a:pt x="386215" y="53083"/>
                      <a:pt x="337536" y="78248"/>
                      <a:pt x="306636" y="130393"/>
                    </a:cubicBezTo>
                    <a:cubicBezTo>
                      <a:pt x="258511" y="195066"/>
                      <a:pt x="244888" y="281345"/>
                      <a:pt x="243062" y="339910"/>
                    </a:cubicBezTo>
                    <a:cubicBezTo>
                      <a:pt x="241236" y="398475"/>
                      <a:pt x="254493" y="462572"/>
                      <a:pt x="273441" y="510593"/>
                    </a:cubicBezTo>
                    <a:cubicBezTo>
                      <a:pt x="292389" y="558614"/>
                      <a:pt x="317287" y="584398"/>
                      <a:pt x="344534" y="612689"/>
                    </a:cubicBezTo>
                    <a:cubicBezTo>
                      <a:pt x="367083" y="635968"/>
                      <a:pt x="386271" y="648230"/>
                      <a:pt x="429094" y="679710"/>
                    </a:cubicBezTo>
                    <a:lnTo>
                      <a:pt x="504384" y="694149"/>
                    </a:lnTo>
                    <a:lnTo>
                      <a:pt x="284432" y="692735"/>
                    </a:lnTo>
                    <a:cubicBezTo>
                      <a:pt x="222370" y="683444"/>
                      <a:pt x="174692" y="670008"/>
                      <a:pt x="132011" y="638404"/>
                    </a:cubicBezTo>
                    <a:cubicBezTo>
                      <a:pt x="89330" y="606800"/>
                      <a:pt x="51288" y="547522"/>
                      <a:pt x="28347" y="503111"/>
                    </a:cubicBezTo>
                    <a:cubicBezTo>
                      <a:pt x="12886" y="463477"/>
                      <a:pt x="-257" y="400336"/>
                      <a:pt x="4" y="347826"/>
                    </a:cubicBezTo>
                    <a:close/>
                  </a:path>
                </a:pathLst>
              </a:custGeom>
              <a:solidFill>
                <a:srgbClr val="BFBFBF">
                  <a:alpha val="50196"/>
                </a:srgb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4000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0" name="Ellipse 1134">
                <a:extLst>
                  <a:ext uri="{FF2B5EF4-FFF2-40B4-BE49-F238E27FC236}">
                    <a16:creationId xmlns:a16="http://schemas.microsoft.com/office/drawing/2014/main" id="{CA6A1692-7072-49EB-5601-716187F7F5D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67754">
                <a:off x="5667371" y="4304172"/>
                <a:ext cx="446891" cy="570747"/>
              </a:xfrm>
              <a:custGeom>
                <a:avLst/>
                <a:gdLst>
                  <a:gd name="connsiteX0" fmla="*/ 0 w 568855"/>
                  <a:gd name="connsiteY0" fmla="*/ 344909 h 689818"/>
                  <a:gd name="connsiteX1" fmla="*/ 284428 w 568855"/>
                  <a:gd name="connsiteY1" fmla="*/ 0 h 689818"/>
                  <a:gd name="connsiteX2" fmla="*/ 568856 w 568855"/>
                  <a:gd name="connsiteY2" fmla="*/ 344909 h 689818"/>
                  <a:gd name="connsiteX3" fmla="*/ 284428 w 568855"/>
                  <a:gd name="connsiteY3" fmla="*/ 689818 h 689818"/>
                  <a:gd name="connsiteX4" fmla="*/ 0 w 568855"/>
                  <a:gd name="connsiteY4" fmla="*/ 344909 h 689818"/>
                  <a:gd name="connsiteX0" fmla="*/ 0 w 526262"/>
                  <a:gd name="connsiteY0" fmla="*/ 360294 h 708616"/>
                  <a:gd name="connsiteX1" fmla="*/ 284428 w 526262"/>
                  <a:gd name="connsiteY1" fmla="*/ 15385 h 708616"/>
                  <a:gd name="connsiteX2" fmla="*/ 526262 w 526262"/>
                  <a:gd name="connsiteY2" fmla="*/ 174265 h 708616"/>
                  <a:gd name="connsiteX3" fmla="*/ 284428 w 526262"/>
                  <a:gd name="connsiteY3" fmla="*/ 705203 h 708616"/>
                  <a:gd name="connsiteX4" fmla="*/ 0 w 526262"/>
                  <a:gd name="connsiteY4" fmla="*/ 360294 h 708616"/>
                  <a:gd name="connsiteX0" fmla="*/ 0 w 530266"/>
                  <a:gd name="connsiteY0" fmla="*/ 349250 h 696622"/>
                  <a:gd name="connsiteX1" fmla="*/ 284428 w 530266"/>
                  <a:gd name="connsiteY1" fmla="*/ 4341 h 696622"/>
                  <a:gd name="connsiteX2" fmla="*/ 526262 w 530266"/>
                  <a:gd name="connsiteY2" fmla="*/ 163221 h 696622"/>
                  <a:gd name="connsiteX3" fmla="*/ 287656 w 530266"/>
                  <a:gd name="connsiteY3" fmla="*/ 194800 h 696622"/>
                  <a:gd name="connsiteX4" fmla="*/ 284428 w 530266"/>
                  <a:gd name="connsiteY4" fmla="*/ 694159 h 696622"/>
                  <a:gd name="connsiteX5" fmla="*/ 0 w 530266"/>
                  <a:gd name="connsiteY5" fmla="*/ 349250 h 696622"/>
                  <a:gd name="connsiteX0" fmla="*/ 0 w 530282"/>
                  <a:gd name="connsiteY0" fmla="*/ 349250 h 695335"/>
                  <a:gd name="connsiteX1" fmla="*/ 284428 w 530282"/>
                  <a:gd name="connsiteY1" fmla="*/ 4341 h 695335"/>
                  <a:gd name="connsiteX2" fmla="*/ 526262 w 530282"/>
                  <a:gd name="connsiteY2" fmla="*/ 163221 h 695335"/>
                  <a:gd name="connsiteX3" fmla="*/ 287656 w 530282"/>
                  <a:gd name="connsiteY3" fmla="*/ 194800 h 695335"/>
                  <a:gd name="connsiteX4" fmla="*/ 207482 w 530282"/>
                  <a:gd name="connsiteY4" fmla="*/ 246788 h 695335"/>
                  <a:gd name="connsiteX5" fmla="*/ 284428 w 530282"/>
                  <a:gd name="connsiteY5" fmla="*/ 694159 h 695335"/>
                  <a:gd name="connsiteX6" fmla="*/ 0 w 530282"/>
                  <a:gd name="connsiteY6" fmla="*/ 349250 h 695335"/>
                  <a:gd name="connsiteX0" fmla="*/ 0 w 530282"/>
                  <a:gd name="connsiteY0" fmla="*/ 349250 h 694175"/>
                  <a:gd name="connsiteX1" fmla="*/ 284428 w 530282"/>
                  <a:gd name="connsiteY1" fmla="*/ 4341 h 694175"/>
                  <a:gd name="connsiteX2" fmla="*/ 526262 w 530282"/>
                  <a:gd name="connsiteY2" fmla="*/ 163221 h 694175"/>
                  <a:gd name="connsiteX3" fmla="*/ 287656 w 530282"/>
                  <a:gd name="connsiteY3" fmla="*/ 194800 h 694175"/>
                  <a:gd name="connsiteX4" fmla="*/ 207482 w 530282"/>
                  <a:gd name="connsiteY4" fmla="*/ 246788 h 694175"/>
                  <a:gd name="connsiteX5" fmla="*/ 178669 w 530282"/>
                  <a:gd name="connsiteY5" fmla="*/ 363604 h 694175"/>
                  <a:gd name="connsiteX6" fmla="*/ 284428 w 530282"/>
                  <a:gd name="connsiteY6" fmla="*/ 694159 h 694175"/>
                  <a:gd name="connsiteX7" fmla="*/ 0 w 530282"/>
                  <a:gd name="connsiteY7" fmla="*/ 349250 h 694175"/>
                  <a:gd name="connsiteX0" fmla="*/ 0 w 530282"/>
                  <a:gd name="connsiteY0" fmla="*/ 349250 h 696293"/>
                  <a:gd name="connsiteX1" fmla="*/ 284428 w 530282"/>
                  <a:gd name="connsiteY1" fmla="*/ 4341 h 696293"/>
                  <a:gd name="connsiteX2" fmla="*/ 526262 w 530282"/>
                  <a:gd name="connsiteY2" fmla="*/ 163221 h 696293"/>
                  <a:gd name="connsiteX3" fmla="*/ 287656 w 530282"/>
                  <a:gd name="connsiteY3" fmla="*/ 194800 h 696293"/>
                  <a:gd name="connsiteX4" fmla="*/ 207482 w 530282"/>
                  <a:gd name="connsiteY4" fmla="*/ 246788 h 696293"/>
                  <a:gd name="connsiteX5" fmla="*/ 178669 w 530282"/>
                  <a:gd name="connsiteY5" fmla="*/ 363604 h 696293"/>
                  <a:gd name="connsiteX6" fmla="*/ 272937 w 530282"/>
                  <a:gd name="connsiteY6" fmla="*/ 488876 h 696293"/>
                  <a:gd name="connsiteX7" fmla="*/ 284428 w 530282"/>
                  <a:gd name="connsiteY7" fmla="*/ 694159 h 696293"/>
                  <a:gd name="connsiteX8" fmla="*/ 0 w 530282"/>
                  <a:gd name="connsiteY8" fmla="*/ 349250 h 696293"/>
                  <a:gd name="connsiteX0" fmla="*/ 0 w 530282"/>
                  <a:gd name="connsiteY0" fmla="*/ 349250 h 698141"/>
                  <a:gd name="connsiteX1" fmla="*/ 284428 w 530282"/>
                  <a:gd name="connsiteY1" fmla="*/ 4341 h 698141"/>
                  <a:gd name="connsiteX2" fmla="*/ 526262 w 530282"/>
                  <a:gd name="connsiteY2" fmla="*/ 163221 h 698141"/>
                  <a:gd name="connsiteX3" fmla="*/ 287656 w 530282"/>
                  <a:gd name="connsiteY3" fmla="*/ 194800 h 698141"/>
                  <a:gd name="connsiteX4" fmla="*/ 207482 w 530282"/>
                  <a:gd name="connsiteY4" fmla="*/ 246788 h 698141"/>
                  <a:gd name="connsiteX5" fmla="*/ 178669 w 530282"/>
                  <a:gd name="connsiteY5" fmla="*/ 363604 h 698141"/>
                  <a:gd name="connsiteX6" fmla="*/ 272937 w 530282"/>
                  <a:gd name="connsiteY6" fmla="*/ 488876 h 698141"/>
                  <a:gd name="connsiteX7" fmla="*/ 523795 w 530282"/>
                  <a:gd name="connsiteY7" fmla="*/ 533972 h 698141"/>
                  <a:gd name="connsiteX8" fmla="*/ 284428 w 530282"/>
                  <a:gd name="connsiteY8" fmla="*/ 694159 h 698141"/>
                  <a:gd name="connsiteX9" fmla="*/ 0 w 530282"/>
                  <a:gd name="connsiteY9" fmla="*/ 349250 h 698141"/>
                  <a:gd name="connsiteX0" fmla="*/ 21724 w 552006"/>
                  <a:gd name="connsiteY0" fmla="*/ 345029 h 693920"/>
                  <a:gd name="connsiteX1" fmla="*/ 51632 w 552006"/>
                  <a:gd name="connsiteY1" fmla="*/ 185255 h 693920"/>
                  <a:gd name="connsiteX2" fmla="*/ 306152 w 552006"/>
                  <a:gd name="connsiteY2" fmla="*/ 120 h 693920"/>
                  <a:gd name="connsiteX3" fmla="*/ 547986 w 552006"/>
                  <a:gd name="connsiteY3" fmla="*/ 159000 h 693920"/>
                  <a:gd name="connsiteX4" fmla="*/ 309380 w 552006"/>
                  <a:gd name="connsiteY4" fmla="*/ 190579 h 693920"/>
                  <a:gd name="connsiteX5" fmla="*/ 229206 w 552006"/>
                  <a:gd name="connsiteY5" fmla="*/ 242567 h 693920"/>
                  <a:gd name="connsiteX6" fmla="*/ 200393 w 552006"/>
                  <a:gd name="connsiteY6" fmla="*/ 359383 h 693920"/>
                  <a:gd name="connsiteX7" fmla="*/ 294661 w 552006"/>
                  <a:gd name="connsiteY7" fmla="*/ 484655 h 693920"/>
                  <a:gd name="connsiteX8" fmla="*/ 545519 w 552006"/>
                  <a:gd name="connsiteY8" fmla="*/ 529751 h 693920"/>
                  <a:gd name="connsiteX9" fmla="*/ 306152 w 552006"/>
                  <a:gd name="connsiteY9" fmla="*/ 689938 h 693920"/>
                  <a:gd name="connsiteX10" fmla="*/ 21724 w 552006"/>
                  <a:gd name="connsiteY10" fmla="*/ 345029 h 693920"/>
                  <a:gd name="connsiteX0" fmla="*/ 21724 w 552006"/>
                  <a:gd name="connsiteY0" fmla="*/ 347493 h 696384"/>
                  <a:gd name="connsiteX1" fmla="*/ 51632 w 552006"/>
                  <a:gd name="connsiteY1" fmla="*/ 187719 h 696384"/>
                  <a:gd name="connsiteX2" fmla="*/ 132745 w 552006"/>
                  <a:gd name="connsiteY2" fmla="*/ 71842 h 696384"/>
                  <a:gd name="connsiteX3" fmla="*/ 306152 w 552006"/>
                  <a:gd name="connsiteY3" fmla="*/ 2584 h 696384"/>
                  <a:gd name="connsiteX4" fmla="*/ 547986 w 552006"/>
                  <a:gd name="connsiteY4" fmla="*/ 161464 h 696384"/>
                  <a:gd name="connsiteX5" fmla="*/ 309380 w 552006"/>
                  <a:gd name="connsiteY5" fmla="*/ 193043 h 696384"/>
                  <a:gd name="connsiteX6" fmla="*/ 229206 w 552006"/>
                  <a:gd name="connsiteY6" fmla="*/ 245031 h 696384"/>
                  <a:gd name="connsiteX7" fmla="*/ 200393 w 552006"/>
                  <a:gd name="connsiteY7" fmla="*/ 361847 h 696384"/>
                  <a:gd name="connsiteX8" fmla="*/ 294661 w 552006"/>
                  <a:gd name="connsiteY8" fmla="*/ 487119 h 696384"/>
                  <a:gd name="connsiteX9" fmla="*/ 545519 w 552006"/>
                  <a:gd name="connsiteY9" fmla="*/ 532215 h 696384"/>
                  <a:gd name="connsiteX10" fmla="*/ 306152 w 552006"/>
                  <a:gd name="connsiteY10" fmla="*/ 692402 h 696384"/>
                  <a:gd name="connsiteX11" fmla="*/ 21724 w 552006"/>
                  <a:gd name="connsiteY11" fmla="*/ 347493 h 696384"/>
                  <a:gd name="connsiteX0" fmla="*/ 3895 w 534177"/>
                  <a:gd name="connsiteY0" fmla="*/ 347493 h 692536"/>
                  <a:gd name="connsiteX1" fmla="*/ 33803 w 534177"/>
                  <a:gd name="connsiteY1" fmla="*/ 187719 h 692536"/>
                  <a:gd name="connsiteX2" fmla="*/ 114916 w 534177"/>
                  <a:gd name="connsiteY2" fmla="*/ 71842 h 692536"/>
                  <a:gd name="connsiteX3" fmla="*/ 288323 w 534177"/>
                  <a:gd name="connsiteY3" fmla="*/ 2584 h 692536"/>
                  <a:gd name="connsiteX4" fmla="*/ 530157 w 534177"/>
                  <a:gd name="connsiteY4" fmla="*/ 161464 h 692536"/>
                  <a:gd name="connsiteX5" fmla="*/ 291551 w 534177"/>
                  <a:gd name="connsiteY5" fmla="*/ 193043 h 692536"/>
                  <a:gd name="connsiteX6" fmla="*/ 211377 w 534177"/>
                  <a:gd name="connsiteY6" fmla="*/ 245031 h 692536"/>
                  <a:gd name="connsiteX7" fmla="*/ 182564 w 534177"/>
                  <a:gd name="connsiteY7" fmla="*/ 361847 h 692536"/>
                  <a:gd name="connsiteX8" fmla="*/ 276832 w 534177"/>
                  <a:gd name="connsiteY8" fmla="*/ 487119 h 692536"/>
                  <a:gd name="connsiteX9" fmla="*/ 527690 w 534177"/>
                  <a:gd name="connsiteY9" fmla="*/ 532215 h 692536"/>
                  <a:gd name="connsiteX10" fmla="*/ 288323 w 534177"/>
                  <a:gd name="connsiteY10" fmla="*/ 692402 h 692536"/>
                  <a:gd name="connsiteX11" fmla="*/ 32238 w 534177"/>
                  <a:gd name="connsiteY11" fmla="*/ 502778 h 692536"/>
                  <a:gd name="connsiteX12" fmla="*/ 3895 w 534177"/>
                  <a:gd name="connsiteY12" fmla="*/ 347493 h 692536"/>
                  <a:gd name="connsiteX0" fmla="*/ 3895 w 534177"/>
                  <a:gd name="connsiteY0" fmla="*/ 347493 h 696698"/>
                  <a:gd name="connsiteX1" fmla="*/ 33803 w 534177"/>
                  <a:gd name="connsiteY1" fmla="*/ 187719 h 696698"/>
                  <a:gd name="connsiteX2" fmla="*/ 114916 w 534177"/>
                  <a:gd name="connsiteY2" fmla="*/ 71842 h 696698"/>
                  <a:gd name="connsiteX3" fmla="*/ 288323 w 534177"/>
                  <a:gd name="connsiteY3" fmla="*/ 2584 h 696698"/>
                  <a:gd name="connsiteX4" fmla="*/ 530157 w 534177"/>
                  <a:gd name="connsiteY4" fmla="*/ 161464 h 696698"/>
                  <a:gd name="connsiteX5" fmla="*/ 291551 w 534177"/>
                  <a:gd name="connsiteY5" fmla="*/ 193043 h 696698"/>
                  <a:gd name="connsiteX6" fmla="*/ 211377 w 534177"/>
                  <a:gd name="connsiteY6" fmla="*/ 245031 h 696698"/>
                  <a:gd name="connsiteX7" fmla="*/ 182564 w 534177"/>
                  <a:gd name="connsiteY7" fmla="*/ 361847 h 696698"/>
                  <a:gd name="connsiteX8" fmla="*/ 276832 w 534177"/>
                  <a:gd name="connsiteY8" fmla="*/ 487119 h 696698"/>
                  <a:gd name="connsiteX9" fmla="*/ 527690 w 534177"/>
                  <a:gd name="connsiteY9" fmla="*/ 532215 h 696698"/>
                  <a:gd name="connsiteX10" fmla="*/ 288323 w 534177"/>
                  <a:gd name="connsiteY10" fmla="*/ 692402 h 696698"/>
                  <a:gd name="connsiteX11" fmla="*/ 135902 w 534177"/>
                  <a:gd name="connsiteY11" fmla="*/ 638071 h 696698"/>
                  <a:gd name="connsiteX12" fmla="*/ 32238 w 534177"/>
                  <a:gd name="connsiteY12" fmla="*/ 502778 h 696698"/>
                  <a:gd name="connsiteX13" fmla="*/ 3895 w 534177"/>
                  <a:gd name="connsiteY13" fmla="*/ 347493 h 696698"/>
                  <a:gd name="connsiteX0" fmla="*/ 3895 w 534177"/>
                  <a:gd name="connsiteY0" fmla="*/ 347493 h 692440"/>
                  <a:gd name="connsiteX1" fmla="*/ 33803 w 534177"/>
                  <a:gd name="connsiteY1" fmla="*/ 187719 h 692440"/>
                  <a:gd name="connsiteX2" fmla="*/ 114916 w 534177"/>
                  <a:gd name="connsiteY2" fmla="*/ 71842 h 692440"/>
                  <a:gd name="connsiteX3" fmla="*/ 288323 w 534177"/>
                  <a:gd name="connsiteY3" fmla="*/ 2584 h 692440"/>
                  <a:gd name="connsiteX4" fmla="*/ 530157 w 534177"/>
                  <a:gd name="connsiteY4" fmla="*/ 161464 h 692440"/>
                  <a:gd name="connsiteX5" fmla="*/ 291551 w 534177"/>
                  <a:gd name="connsiteY5" fmla="*/ 193043 h 692440"/>
                  <a:gd name="connsiteX6" fmla="*/ 211377 w 534177"/>
                  <a:gd name="connsiteY6" fmla="*/ 245031 h 692440"/>
                  <a:gd name="connsiteX7" fmla="*/ 182564 w 534177"/>
                  <a:gd name="connsiteY7" fmla="*/ 361847 h 692440"/>
                  <a:gd name="connsiteX8" fmla="*/ 276832 w 534177"/>
                  <a:gd name="connsiteY8" fmla="*/ 487119 h 692440"/>
                  <a:gd name="connsiteX9" fmla="*/ 527690 w 534177"/>
                  <a:gd name="connsiteY9" fmla="*/ 532215 h 692440"/>
                  <a:gd name="connsiteX10" fmla="*/ 432484 w 534177"/>
                  <a:gd name="connsiteY10" fmla="*/ 644646 h 692440"/>
                  <a:gd name="connsiteX11" fmla="*/ 288323 w 534177"/>
                  <a:gd name="connsiteY11" fmla="*/ 692402 h 692440"/>
                  <a:gd name="connsiteX12" fmla="*/ 135902 w 534177"/>
                  <a:gd name="connsiteY12" fmla="*/ 638071 h 692440"/>
                  <a:gd name="connsiteX13" fmla="*/ 32238 w 534177"/>
                  <a:gd name="connsiteY13" fmla="*/ 502778 h 692440"/>
                  <a:gd name="connsiteX14" fmla="*/ 3895 w 534177"/>
                  <a:gd name="connsiteY14" fmla="*/ 347493 h 692440"/>
                  <a:gd name="connsiteX0" fmla="*/ 3895 w 534177"/>
                  <a:gd name="connsiteY0" fmla="*/ 347493 h 692440"/>
                  <a:gd name="connsiteX1" fmla="*/ 33803 w 534177"/>
                  <a:gd name="connsiteY1" fmla="*/ 187719 h 692440"/>
                  <a:gd name="connsiteX2" fmla="*/ 114916 w 534177"/>
                  <a:gd name="connsiteY2" fmla="*/ 71842 h 692440"/>
                  <a:gd name="connsiteX3" fmla="*/ 288323 w 534177"/>
                  <a:gd name="connsiteY3" fmla="*/ 2584 h 692440"/>
                  <a:gd name="connsiteX4" fmla="*/ 530157 w 534177"/>
                  <a:gd name="connsiteY4" fmla="*/ 161464 h 692440"/>
                  <a:gd name="connsiteX5" fmla="*/ 291551 w 534177"/>
                  <a:gd name="connsiteY5" fmla="*/ 193043 h 692440"/>
                  <a:gd name="connsiteX6" fmla="*/ 211377 w 534177"/>
                  <a:gd name="connsiteY6" fmla="*/ 245031 h 692440"/>
                  <a:gd name="connsiteX7" fmla="*/ 182564 w 534177"/>
                  <a:gd name="connsiteY7" fmla="*/ 361847 h 692440"/>
                  <a:gd name="connsiteX8" fmla="*/ 276832 w 534177"/>
                  <a:gd name="connsiteY8" fmla="*/ 487119 h 692440"/>
                  <a:gd name="connsiteX9" fmla="*/ 527690 w 534177"/>
                  <a:gd name="connsiteY9" fmla="*/ 532215 h 692440"/>
                  <a:gd name="connsiteX10" fmla="*/ 432484 w 534177"/>
                  <a:gd name="connsiteY10" fmla="*/ 644646 h 692440"/>
                  <a:gd name="connsiteX11" fmla="*/ 288323 w 534177"/>
                  <a:gd name="connsiteY11" fmla="*/ 692402 h 692440"/>
                  <a:gd name="connsiteX12" fmla="*/ 135902 w 534177"/>
                  <a:gd name="connsiteY12" fmla="*/ 638071 h 692440"/>
                  <a:gd name="connsiteX13" fmla="*/ 32238 w 534177"/>
                  <a:gd name="connsiteY13" fmla="*/ 502778 h 692440"/>
                  <a:gd name="connsiteX14" fmla="*/ 3895 w 534177"/>
                  <a:gd name="connsiteY14" fmla="*/ 347493 h 692440"/>
                  <a:gd name="connsiteX0" fmla="*/ 3895 w 534177"/>
                  <a:gd name="connsiteY0" fmla="*/ 347493 h 692440"/>
                  <a:gd name="connsiteX1" fmla="*/ 33803 w 534177"/>
                  <a:gd name="connsiteY1" fmla="*/ 187719 h 692440"/>
                  <a:gd name="connsiteX2" fmla="*/ 114916 w 534177"/>
                  <a:gd name="connsiteY2" fmla="*/ 71842 h 692440"/>
                  <a:gd name="connsiteX3" fmla="*/ 288323 w 534177"/>
                  <a:gd name="connsiteY3" fmla="*/ 2584 h 692440"/>
                  <a:gd name="connsiteX4" fmla="*/ 530157 w 534177"/>
                  <a:gd name="connsiteY4" fmla="*/ 161464 h 692440"/>
                  <a:gd name="connsiteX5" fmla="*/ 291551 w 534177"/>
                  <a:gd name="connsiteY5" fmla="*/ 193043 h 692440"/>
                  <a:gd name="connsiteX6" fmla="*/ 211377 w 534177"/>
                  <a:gd name="connsiteY6" fmla="*/ 245031 h 692440"/>
                  <a:gd name="connsiteX7" fmla="*/ 182564 w 534177"/>
                  <a:gd name="connsiteY7" fmla="*/ 361847 h 692440"/>
                  <a:gd name="connsiteX8" fmla="*/ 276832 w 534177"/>
                  <a:gd name="connsiteY8" fmla="*/ 487119 h 692440"/>
                  <a:gd name="connsiteX9" fmla="*/ 527690 w 534177"/>
                  <a:gd name="connsiteY9" fmla="*/ 532215 h 692440"/>
                  <a:gd name="connsiteX10" fmla="*/ 432484 w 534177"/>
                  <a:gd name="connsiteY10" fmla="*/ 644646 h 692440"/>
                  <a:gd name="connsiteX11" fmla="*/ 288323 w 534177"/>
                  <a:gd name="connsiteY11" fmla="*/ 692402 h 692440"/>
                  <a:gd name="connsiteX12" fmla="*/ 135902 w 534177"/>
                  <a:gd name="connsiteY12" fmla="*/ 638071 h 692440"/>
                  <a:gd name="connsiteX13" fmla="*/ 32238 w 534177"/>
                  <a:gd name="connsiteY13" fmla="*/ 502778 h 692440"/>
                  <a:gd name="connsiteX14" fmla="*/ 3895 w 534177"/>
                  <a:gd name="connsiteY14" fmla="*/ 347493 h 692440"/>
                  <a:gd name="connsiteX0" fmla="*/ 3046 w 533328"/>
                  <a:gd name="connsiteY0" fmla="*/ 347493 h 692440"/>
                  <a:gd name="connsiteX1" fmla="*/ 32954 w 533328"/>
                  <a:gd name="connsiteY1" fmla="*/ 187719 h 692440"/>
                  <a:gd name="connsiteX2" fmla="*/ 114067 w 533328"/>
                  <a:gd name="connsiteY2" fmla="*/ 71842 h 692440"/>
                  <a:gd name="connsiteX3" fmla="*/ 287474 w 533328"/>
                  <a:gd name="connsiteY3" fmla="*/ 2584 h 692440"/>
                  <a:gd name="connsiteX4" fmla="*/ 529308 w 533328"/>
                  <a:gd name="connsiteY4" fmla="*/ 161464 h 692440"/>
                  <a:gd name="connsiteX5" fmla="*/ 290702 w 533328"/>
                  <a:gd name="connsiteY5" fmla="*/ 193043 h 692440"/>
                  <a:gd name="connsiteX6" fmla="*/ 210528 w 533328"/>
                  <a:gd name="connsiteY6" fmla="*/ 245031 h 692440"/>
                  <a:gd name="connsiteX7" fmla="*/ 181715 w 533328"/>
                  <a:gd name="connsiteY7" fmla="*/ 361847 h 692440"/>
                  <a:gd name="connsiteX8" fmla="*/ 275983 w 533328"/>
                  <a:gd name="connsiteY8" fmla="*/ 487119 h 692440"/>
                  <a:gd name="connsiteX9" fmla="*/ 526841 w 533328"/>
                  <a:gd name="connsiteY9" fmla="*/ 532215 h 692440"/>
                  <a:gd name="connsiteX10" fmla="*/ 431635 w 533328"/>
                  <a:gd name="connsiteY10" fmla="*/ 644646 h 692440"/>
                  <a:gd name="connsiteX11" fmla="*/ 287474 w 533328"/>
                  <a:gd name="connsiteY11" fmla="*/ 692402 h 692440"/>
                  <a:gd name="connsiteX12" fmla="*/ 135053 w 533328"/>
                  <a:gd name="connsiteY12" fmla="*/ 638071 h 692440"/>
                  <a:gd name="connsiteX13" fmla="*/ 31389 w 533328"/>
                  <a:gd name="connsiteY13" fmla="*/ 502778 h 692440"/>
                  <a:gd name="connsiteX14" fmla="*/ 3046 w 533328"/>
                  <a:gd name="connsiteY14" fmla="*/ 347493 h 692440"/>
                  <a:gd name="connsiteX0" fmla="*/ 4 w 530286"/>
                  <a:gd name="connsiteY0" fmla="*/ 347493 h 692440"/>
                  <a:gd name="connsiteX1" fmla="*/ 29912 w 530286"/>
                  <a:gd name="connsiteY1" fmla="*/ 187719 h 692440"/>
                  <a:gd name="connsiteX2" fmla="*/ 111025 w 530286"/>
                  <a:gd name="connsiteY2" fmla="*/ 71842 h 692440"/>
                  <a:gd name="connsiteX3" fmla="*/ 284432 w 530286"/>
                  <a:gd name="connsiteY3" fmla="*/ 2584 h 692440"/>
                  <a:gd name="connsiteX4" fmla="*/ 526266 w 530286"/>
                  <a:gd name="connsiteY4" fmla="*/ 161464 h 692440"/>
                  <a:gd name="connsiteX5" fmla="*/ 287660 w 530286"/>
                  <a:gd name="connsiteY5" fmla="*/ 193043 h 692440"/>
                  <a:gd name="connsiteX6" fmla="*/ 207486 w 530286"/>
                  <a:gd name="connsiteY6" fmla="*/ 245031 h 692440"/>
                  <a:gd name="connsiteX7" fmla="*/ 178673 w 530286"/>
                  <a:gd name="connsiteY7" fmla="*/ 361847 h 692440"/>
                  <a:gd name="connsiteX8" fmla="*/ 272941 w 530286"/>
                  <a:gd name="connsiteY8" fmla="*/ 487119 h 692440"/>
                  <a:gd name="connsiteX9" fmla="*/ 523799 w 530286"/>
                  <a:gd name="connsiteY9" fmla="*/ 532215 h 692440"/>
                  <a:gd name="connsiteX10" fmla="*/ 428593 w 530286"/>
                  <a:gd name="connsiteY10" fmla="*/ 644646 h 692440"/>
                  <a:gd name="connsiteX11" fmla="*/ 284432 w 530286"/>
                  <a:gd name="connsiteY11" fmla="*/ 692402 h 692440"/>
                  <a:gd name="connsiteX12" fmla="*/ 132011 w 530286"/>
                  <a:gd name="connsiteY12" fmla="*/ 638071 h 692440"/>
                  <a:gd name="connsiteX13" fmla="*/ 28347 w 530286"/>
                  <a:gd name="connsiteY13" fmla="*/ 502778 h 692440"/>
                  <a:gd name="connsiteX14" fmla="*/ 4 w 530286"/>
                  <a:gd name="connsiteY14" fmla="*/ 347493 h 692440"/>
                  <a:gd name="connsiteX0" fmla="*/ 4 w 530286"/>
                  <a:gd name="connsiteY0" fmla="*/ 347493 h 692440"/>
                  <a:gd name="connsiteX1" fmla="*/ 29912 w 530286"/>
                  <a:gd name="connsiteY1" fmla="*/ 187719 h 692440"/>
                  <a:gd name="connsiteX2" fmla="*/ 111025 w 530286"/>
                  <a:gd name="connsiteY2" fmla="*/ 71842 h 692440"/>
                  <a:gd name="connsiteX3" fmla="*/ 284432 w 530286"/>
                  <a:gd name="connsiteY3" fmla="*/ 2584 h 692440"/>
                  <a:gd name="connsiteX4" fmla="*/ 526266 w 530286"/>
                  <a:gd name="connsiteY4" fmla="*/ 161464 h 692440"/>
                  <a:gd name="connsiteX5" fmla="*/ 287660 w 530286"/>
                  <a:gd name="connsiteY5" fmla="*/ 193043 h 692440"/>
                  <a:gd name="connsiteX6" fmla="*/ 207486 w 530286"/>
                  <a:gd name="connsiteY6" fmla="*/ 245031 h 692440"/>
                  <a:gd name="connsiteX7" fmla="*/ 178673 w 530286"/>
                  <a:gd name="connsiteY7" fmla="*/ 361847 h 692440"/>
                  <a:gd name="connsiteX8" fmla="*/ 272941 w 530286"/>
                  <a:gd name="connsiteY8" fmla="*/ 487119 h 692440"/>
                  <a:gd name="connsiteX9" fmla="*/ 523799 w 530286"/>
                  <a:gd name="connsiteY9" fmla="*/ 532215 h 692440"/>
                  <a:gd name="connsiteX10" fmla="*/ 428593 w 530286"/>
                  <a:gd name="connsiteY10" fmla="*/ 644646 h 692440"/>
                  <a:gd name="connsiteX11" fmla="*/ 284432 w 530286"/>
                  <a:gd name="connsiteY11" fmla="*/ 692402 h 692440"/>
                  <a:gd name="connsiteX12" fmla="*/ 132011 w 530286"/>
                  <a:gd name="connsiteY12" fmla="*/ 638071 h 692440"/>
                  <a:gd name="connsiteX13" fmla="*/ 28347 w 530286"/>
                  <a:gd name="connsiteY13" fmla="*/ 502778 h 692440"/>
                  <a:gd name="connsiteX14" fmla="*/ 4 w 530286"/>
                  <a:gd name="connsiteY14" fmla="*/ 347493 h 692440"/>
                  <a:gd name="connsiteX0" fmla="*/ 4 w 528426"/>
                  <a:gd name="connsiteY0" fmla="*/ 347493 h 692440"/>
                  <a:gd name="connsiteX1" fmla="*/ 29912 w 528426"/>
                  <a:gd name="connsiteY1" fmla="*/ 187719 h 692440"/>
                  <a:gd name="connsiteX2" fmla="*/ 111025 w 528426"/>
                  <a:gd name="connsiteY2" fmla="*/ 71842 h 692440"/>
                  <a:gd name="connsiteX3" fmla="*/ 284432 w 528426"/>
                  <a:gd name="connsiteY3" fmla="*/ 2584 h 692440"/>
                  <a:gd name="connsiteX4" fmla="*/ 398838 w 528426"/>
                  <a:gd name="connsiteY4" fmla="*/ 60565 h 692440"/>
                  <a:gd name="connsiteX5" fmla="*/ 526266 w 528426"/>
                  <a:gd name="connsiteY5" fmla="*/ 161464 h 692440"/>
                  <a:gd name="connsiteX6" fmla="*/ 287660 w 528426"/>
                  <a:gd name="connsiteY6" fmla="*/ 193043 h 692440"/>
                  <a:gd name="connsiteX7" fmla="*/ 207486 w 528426"/>
                  <a:gd name="connsiteY7" fmla="*/ 245031 h 692440"/>
                  <a:gd name="connsiteX8" fmla="*/ 178673 w 528426"/>
                  <a:gd name="connsiteY8" fmla="*/ 361847 h 692440"/>
                  <a:gd name="connsiteX9" fmla="*/ 272941 w 528426"/>
                  <a:gd name="connsiteY9" fmla="*/ 487119 h 692440"/>
                  <a:gd name="connsiteX10" fmla="*/ 523799 w 528426"/>
                  <a:gd name="connsiteY10" fmla="*/ 532215 h 692440"/>
                  <a:gd name="connsiteX11" fmla="*/ 428593 w 528426"/>
                  <a:gd name="connsiteY11" fmla="*/ 644646 h 692440"/>
                  <a:gd name="connsiteX12" fmla="*/ 284432 w 528426"/>
                  <a:gd name="connsiteY12" fmla="*/ 692402 h 692440"/>
                  <a:gd name="connsiteX13" fmla="*/ 132011 w 528426"/>
                  <a:gd name="connsiteY13" fmla="*/ 638071 h 692440"/>
                  <a:gd name="connsiteX14" fmla="*/ 28347 w 528426"/>
                  <a:gd name="connsiteY14" fmla="*/ 502778 h 692440"/>
                  <a:gd name="connsiteX15" fmla="*/ 4 w 528426"/>
                  <a:gd name="connsiteY15" fmla="*/ 347493 h 692440"/>
                  <a:gd name="connsiteX0" fmla="*/ 4 w 528808"/>
                  <a:gd name="connsiteY0" fmla="*/ 345733 h 690680"/>
                  <a:gd name="connsiteX1" fmla="*/ 29912 w 528808"/>
                  <a:gd name="connsiteY1" fmla="*/ 185959 h 690680"/>
                  <a:gd name="connsiteX2" fmla="*/ 111025 w 528808"/>
                  <a:gd name="connsiteY2" fmla="*/ 70082 h 690680"/>
                  <a:gd name="connsiteX3" fmla="*/ 284432 w 528808"/>
                  <a:gd name="connsiteY3" fmla="*/ 824 h 690680"/>
                  <a:gd name="connsiteX4" fmla="*/ 417001 w 528808"/>
                  <a:gd name="connsiteY4" fmla="*/ 40327 h 690680"/>
                  <a:gd name="connsiteX5" fmla="*/ 526266 w 528808"/>
                  <a:gd name="connsiteY5" fmla="*/ 159704 h 690680"/>
                  <a:gd name="connsiteX6" fmla="*/ 287660 w 528808"/>
                  <a:gd name="connsiteY6" fmla="*/ 191283 h 690680"/>
                  <a:gd name="connsiteX7" fmla="*/ 207486 w 528808"/>
                  <a:gd name="connsiteY7" fmla="*/ 243271 h 690680"/>
                  <a:gd name="connsiteX8" fmla="*/ 178673 w 528808"/>
                  <a:gd name="connsiteY8" fmla="*/ 360087 h 690680"/>
                  <a:gd name="connsiteX9" fmla="*/ 272941 w 528808"/>
                  <a:gd name="connsiteY9" fmla="*/ 485359 h 690680"/>
                  <a:gd name="connsiteX10" fmla="*/ 523799 w 528808"/>
                  <a:gd name="connsiteY10" fmla="*/ 530455 h 690680"/>
                  <a:gd name="connsiteX11" fmla="*/ 428593 w 528808"/>
                  <a:gd name="connsiteY11" fmla="*/ 642886 h 690680"/>
                  <a:gd name="connsiteX12" fmla="*/ 284432 w 528808"/>
                  <a:gd name="connsiteY12" fmla="*/ 690642 h 690680"/>
                  <a:gd name="connsiteX13" fmla="*/ 132011 w 528808"/>
                  <a:gd name="connsiteY13" fmla="*/ 636311 h 690680"/>
                  <a:gd name="connsiteX14" fmla="*/ 28347 w 528808"/>
                  <a:gd name="connsiteY14" fmla="*/ 501018 h 690680"/>
                  <a:gd name="connsiteX15" fmla="*/ 4 w 528808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7486 w 526266"/>
                  <a:gd name="connsiteY7" fmla="*/ 243271 h 690680"/>
                  <a:gd name="connsiteX8" fmla="*/ 178673 w 526266"/>
                  <a:gd name="connsiteY8" fmla="*/ 360087 h 690680"/>
                  <a:gd name="connsiteX9" fmla="*/ 272941 w 526266"/>
                  <a:gd name="connsiteY9" fmla="*/ 485359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7486 w 526266"/>
                  <a:gd name="connsiteY7" fmla="*/ 243271 h 690680"/>
                  <a:gd name="connsiteX8" fmla="*/ 178673 w 526266"/>
                  <a:gd name="connsiteY8" fmla="*/ 360087 h 690680"/>
                  <a:gd name="connsiteX9" fmla="*/ 272941 w 526266"/>
                  <a:gd name="connsiteY9" fmla="*/ 485359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7486 w 526266"/>
                  <a:gd name="connsiteY7" fmla="*/ 243271 h 690680"/>
                  <a:gd name="connsiteX8" fmla="*/ 178673 w 526266"/>
                  <a:gd name="connsiteY8" fmla="*/ 360087 h 690680"/>
                  <a:gd name="connsiteX9" fmla="*/ 272941 w 526266"/>
                  <a:gd name="connsiteY9" fmla="*/ 485359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7486 w 526266"/>
                  <a:gd name="connsiteY7" fmla="*/ 243271 h 690680"/>
                  <a:gd name="connsiteX8" fmla="*/ 178673 w 526266"/>
                  <a:gd name="connsiteY8" fmla="*/ 360087 h 690680"/>
                  <a:gd name="connsiteX9" fmla="*/ 272941 w 526266"/>
                  <a:gd name="connsiteY9" fmla="*/ 485359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7486 w 526266"/>
                  <a:gd name="connsiteY7" fmla="*/ 243271 h 690680"/>
                  <a:gd name="connsiteX8" fmla="*/ 178673 w 526266"/>
                  <a:gd name="connsiteY8" fmla="*/ 360087 h 690680"/>
                  <a:gd name="connsiteX9" fmla="*/ 272941 w 526266"/>
                  <a:gd name="connsiteY9" fmla="*/ 485359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7486 w 526266"/>
                  <a:gd name="connsiteY7" fmla="*/ 243271 h 690680"/>
                  <a:gd name="connsiteX8" fmla="*/ 178673 w 526266"/>
                  <a:gd name="connsiteY8" fmla="*/ 360087 h 690680"/>
                  <a:gd name="connsiteX9" fmla="*/ 272941 w 526266"/>
                  <a:gd name="connsiteY9" fmla="*/ 485359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8673 w 526266"/>
                  <a:gd name="connsiteY8" fmla="*/ 360087 h 690680"/>
                  <a:gd name="connsiteX9" fmla="*/ 272941 w 526266"/>
                  <a:gd name="connsiteY9" fmla="*/ 485359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8673 w 526266"/>
                  <a:gd name="connsiteY8" fmla="*/ 360087 h 690680"/>
                  <a:gd name="connsiteX9" fmla="*/ 272941 w 526266"/>
                  <a:gd name="connsiteY9" fmla="*/ 485359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8673 w 526266"/>
                  <a:gd name="connsiteY8" fmla="*/ 360087 h 690680"/>
                  <a:gd name="connsiteX9" fmla="*/ 272941 w 526266"/>
                  <a:gd name="connsiteY9" fmla="*/ 485359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8673 w 526266"/>
                  <a:gd name="connsiteY8" fmla="*/ 360087 h 690680"/>
                  <a:gd name="connsiteX9" fmla="*/ 272941 w 526266"/>
                  <a:gd name="connsiteY9" fmla="*/ 485359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8673 w 526266"/>
                  <a:gd name="connsiteY8" fmla="*/ 360087 h 690680"/>
                  <a:gd name="connsiteX9" fmla="*/ 272941 w 526266"/>
                  <a:gd name="connsiteY9" fmla="*/ 485359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8673 w 526266"/>
                  <a:gd name="connsiteY8" fmla="*/ 360087 h 690680"/>
                  <a:gd name="connsiteX9" fmla="*/ 272941 w 526266"/>
                  <a:gd name="connsiteY9" fmla="*/ 485359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8673 w 526266"/>
                  <a:gd name="connsiteY8" fmla="*/ 360087 h 690680"/>
                  <a:gd name="connsiteX9" fmla="*/ 272941 w 526266"/>
                  <a:gd name="connsiteY9" fmla="*/ 485359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8673 w 526266"/>
                  <a:gd name="connsiteY8" fmla="*/ 360087 h 690680"/>
                  <a:gd name="connsiteX9" fmla="*/ 267617 w 526266"/>
                  <a:gd name="connsiteY9" fmla="*/ 488177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8673 w 526266"/>
                  <a:gd name="connsiteY8" fmla="*/ 360087 h 690680"/>
                  <a:gd name="connsiteX9" fmla="*/ 267617 w 526266"/>
                  <a:gd name="connsiteY9" fmla="*/ 488177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8673 w 526266"/>
                  <a:gd name="connsiteY8" fmla="*/ 360087 h 690680"/>
                  <a:gd name="connsiteX9" fmla="*/ 267617 w 526266"/>
                  <a:gd name="connsiteY9" fmla="*/ 488177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8673 w 526266"/>
                  <a:gd name="connsiteY8" fmla="*/ 360087 h 690680"/>
                  <a:gd name="connsiteX9" fmla="*/ 267617 w 526266"/>
                  <a:gd name="connsiteY9" fmla="*/ 488177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8673 w 526266"/>
                  <a:gd name="connsiteY8" fmla="*/ 360087 h 690680"/>
                  <a:gd name="connsiteX9" fmla="*/ 267617 w 526266"/>
                  <a:gd name="connsiteY9" fmla="*/ 488177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5228 w 526266"/>
                  <a:gd name="connsiteY8" fmla="*/ 327830 h 690680"/>
                  <a:gd name="connsiteX9" fmla="*/ 267617 w 526266"/>
                  <a:gd name="connsiteY9" fmla="*/ 488177 h 690680"/>
                  <a:gd name="connsiteX10" fmla="*/ 523799 w 526266"/>
                  <a:gd name="connsiteY10" fmla="*/ 530455 h 690680"/>
                  <a:gd name="connsiteX11" fmla="*/ 428593 w 526266"/>
                  <a:gd name="connsiteY11" fmla="*/ 642886 h 690680"/>
                  <a:gd name="connsiteX12" fmla="*/ 284432 w 526266"/>
                  <a:gd name="connsiteY12" fmla="*/ 690642 h 690680"/>
                  <a:gd name="connsiteX13" fmla="*/ 132011 w 526266"/>
                  <a:gd name="connsiteY13" fmla="*/ 636311 h 690680"/>
                  <a:gd name="connsiteX14" fmla="*/ 28347 w 526266"/>
                  <a:gd name="connsiteY14" fmla="*/ 501018 h 690680"/>
                  <a:gd name="connsiteX15" fmla="*/ 4 w 526266"/>
                  <a:gd name="connsiteY15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5228 w 526266"/>
                  <a:gd name="connsiteY8" fmla="*/ 327830 h 690680"/>
                  <a:gd name="connsiteX9" fmla="*/ 197465 w 526266"/>
                  <a:gd name="connsiteY9" fmla="*/ 426480 h 690680"/>
                  <a:gd name="connsiteX10" fmla="*/ 267617 w 526266"/>
                  <a:gd name="connsiteY10" fmla="*/ 488177 h 690680"/>
                  <a:gd name="connsiteX11" fmla="*/ 523799 w 526266"/>
                  <a:gd name="connsiteY11" fmla="*/ 530455 h 690680"/>
                  <a:gd name="connsiteX12" fmla="*/ 428593 w 526266"/>
                  <a:gd name="connsiteY12" fmla="*/ 642886 h 690680"/>
                  <a:gd name="connsiteX13" fmla="*/ 284432 w 526266"/>
                  <a:gd name="connsiteY13" fmla="*/ 690642 h 690680"/>
                  <a:gd name="connsiteX14" fmla="*/ 132011 w 526266"/>
                  <a:gd name="connsiteY14" fmla="*/ 636311 h 690680"/>
                  <a:gd name="connsiteX15" fmla="*/ 28347 w 526266"/>
                  <a:gd name="connsiteY15" fmla="*/ 501018 h 690680"/>
                  <a:gd name="connsiteX16" fmla="*/ 4 w 526266"/>
                  <a:gd name="connsiteY16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5228 w 526266"/>
                  <a:gd name="connsiteY8" fmla="*/ 327830 h 690680"/>
                  <a:gd name="connsiteX9" fmla="*/ 197465 w 526266"/>
                  <a:gd name="connsiteY9" fmla="*/ 426480 h 690680"/>
                  <a:gd name="connsiteX10" fmla="*/ 267617 w 526266"/>
                  <a:gd name="connsiteY10" fmla="*/ 488177 h 690680"/>
                  <a:gd name="connsiteX11" fmla="*/ 523799 w 526266"/>
                  <a:gd name="connsiteY11" fmla="*/ 530455 h 690680"/>
                  <a:gd name="connsiteX12" fmla="*/ 428593 w 526266"/>
                  <a:gd name="connsiteY12" fmla="*/ 642886 h 690680"/>
                  <a:gd name="connsiteX13" fmla="*/ 284432 w 526266"/>
                  <a:gd name="connsiteY13" fmla="*/ 690642 h 690680"/>
                  <a:gd name="connsiteX14" fmla="*/ 132011 w 526266"/>
                  <a:gd name="connsiteY14" fmla="*/ 636311 h 690680"/>
                  <a:gd name="connsiteX15" fmla="*/ 28347 w 526266"/>
                  <a:gd name="connsiteY15" fmla="*/ 501018 h 690680"/>
                  <a:gd name="connsiteX16" fmla="*/ 4 w 526266"/>
                  <a:gd name="connsiteY16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5228 w 526266"/>
                  <a:gd name="connsiteY8" fmla="*/ 327830 h 690680"/>
                  <a:gd name="connsiteX9" fmla="*/ 197465 w 526266"/>
                  <a:gd name="connsiteY9" fmla="*/ 426480 h 690680"/>
                  <a:gd name="connsiteX10" fmla="*/ 267617 w 526266"/>
                  <a:gd name="connsiteY10" fmla="*/ 488177 h 690680"/>
                  <a:gd name="connsiteX11" fmla="*/ 523799 w 526266"/>
                  <a:gd name="connsiteY11" fmla="*/ 530455 h 690680"/>
                  <a:gd name="connsiteX12" fmla="*/ 428593 w 526266"/>
                  <a:gd name="connsiteY12" fmla="*/ 642886 h 690680"/>
                  <a:gd name="connsiteX13" fmla="*/ 284432 w 526266"/>
                  <a:gd name="connsiteY13" fmla="*/ 690642 h 690680"/>
                  <a:gd name="connsiteX14" fmla="*/ 132011 w 526266"/>
                  <a:gd name="connsiteY14" fmla="*/ 636311 h 690680"/>
                  <a:gd name="connsiteX15" fmla="*/ 28347 w 526266"/>
                  <a:gd name="connsiteY15" fmla="*/ 501018 h 690680"/>
                  <a:gd name="connsiteX16" fmla="*/ 4 w 526266"/>
                  <a:gd name="connsiteY16" fmla="*/ 345733 h 690680"/>
                  <a:gd name="connsiteX0" fmla="*/ 4 w 526266"/>
                  <a:gd name="connsiteY0" fmla="*/ 345733 h 690680"/>
                  <a:gd name="connsiteX1" fmla="*/ 29912 w 526266"/>
                  <a:gd name="connsiteY1" fmla="*/ 185959 h 690680"/>
                  <a:gd name="connsiteX2" fmla="*/ 111025 w 526266"/>
                  <a:gd name="connsiteY2" fmla="*/ 70082 h 690680"/>
                  <a:gd name="connsiteX3" fmla="*/ 284432 w 526266"/>
                  <a:gd name="connsiteY3" fmla="*/ 824 h 690680"/>
                  <a:gd name="connsiteX4" fmla="*/ 417001 w 526266"/>
                  <a:gd name="connsiteY4" fmla="*/ 40327 h 690680"/>
                  <a:gd name="connsiteX5" fmla="*/ 526266 w 526266"/>
                  <a:gd name="connsiteY5" fmla="*/ 159704 h 690680"/>
                  <a:gd name="connsiteX6" fmla="*/ 287660 w 526266"/>
                  <a:gd name="connsiteY6" fmla="*/ 191283 h 690680"/>
                  <a:gd name="connsiteX7" fmla="*/ 201849 w 526266"/>
                  <a:gd name="connsiteY7" fmla="*/ 244210 h 690680"/>
                  <a:gd name="connsiteX8" fmla="*/ 175228 w 526266"/>
                  <a:gd name="connsiteY8" fmla="*/ 327830 h 690680"/>
                  <a:gd name="connsiteX9" fmla="*/ 197465 w 526266"/>
                  <a:gd name="connsiteY9" fmla="*/ 426480 h 690680"/>
                  <a:gd name="connsiteX10" fmla="*/ 267617 w 526266"/>
                  <a:gd name="connsiteY10" fmla="*/ 488177 h 690680"/>
                  <a:gd name="connsiteX11" fmla="*/ 523799 w 526266"/>
                  <a:gd name="connsiteY11" fmla="*/ 530455 h 690680"/>
                  <a:gd name="connsiteX12" fmla="*/ 428593 w 526266"/>
                  <a:gd name="connsiteY12" fmla="*/ 642886 h 690680"/>
                  <a:gd name="connsiteX13" fmla="*/ 284432 w 526266"/>
                  <a:gd name="connsiteY13" fmla="*/ 690642 h 690680"/>
                  <a:gd name="connsiteX14" fmla="*/ 132011 w 526266"/>
                  <a:gd name="connsiteY14" fmla="*/ 636311 h 690680"/>
                  <a:gd name="connsiteX15" fmla="*/ 28347 w 526266"/>
                  <a:gd name="connsiteY15" fmla="*/ 501018 h 690680"/>
                  <a:gd name="connsiteX16" fmla="*/ 4 w 526266"/>
                  <a:gd name="connsiteY16" fmla="*/ 345733 h 690680"/>
                  <a:gd name="connsiteX0" fmla="*/ 4 w 526266"/>
                  <a:gd name="connsiteY0" fmla="*/ 346268 h 691215"/>
                  <a:gd name="connsiteX1" fmla="*/ 29912 w 526266"/>
                  <a:gd name="connsiteY1" fmla="*/ 186494 h 691215"/>
                  <a:gd name="connsiteX2" fmla="*/ 111025 w 526266"/>
                  <a:gd name="connsiteY2" fmla="*/ 70617 h 691215"/>
                  <a:gd name="connsiteX3" fmla="*/ 284432 w 526266"/>
                  <a:gd name="connsiteY3" fmla="*/ 1359 h 691215"/>
                  <a:gd name="connsiteX4" fmla="*/ 417001 w 526266"/>
                  <a:gd name="connsiteY4" fmla="*/ 40862 h 691215"/>
                  <a:gd name="connsiteX5" fmla="*/ 526266 w 526266"/>
                  <a:gd name="connsiteY5" fmla="*/ 160239 h 691215"/>
                  <a:gd name="connsiteX6" fmla="*/ 287660 w 526266"/>
                  <a:gd name="connsiteY6" fmla="*/ 191818 h 691215"/>
                  <a:gd name="connsiteX7" fmla="*/ 201849 w 526266"/>
                  <a:gd name="connsiteY7" fmla="*/ 244745 h 691215"/>
                  <a:gd name="connsiteX8" fmla="*/ 175228 w 526266"/>
                  <a:gd name="connsiteY8" fmla="*/ 328365 h 691215"/>
                  <a:gd name="connsiteX9" fmla="*/ 197465 w 526266"/>
                  <a:gd name="connsiteY9" fmla="*/ 427015 h 691215"/>
                  <a:gd name="connsiteX10" fmla="*/ 267617 w 526266"/>
                  <a:gd name="connsiteY10" fmla="*/ 488712 h 691215"/>
                  <a:gd name="connsiteX11" fmla="*/ 523799 w 526266"/>
                  <a:gd name="connsiteY11" fmla="*/ 530990 h 691215"/>
                  <a:gd name="connsiteX12" fmla="*/ 428593 w 526266"/>
                  <a:gd name="connsiteY12" fmla="*/ 643421 h 691215"/>
                  <a:gd name="connsiteX13" fmla="*/ 284432 w 526266"/>
                  <a:gd name="connsiteY13" fmla="*/ 691177 h 691215"/>
                  <a:gd name="connsiteX14" fmla="*/ 132011 w 526266"/>
                  <a:gd name="connsiteY14" fmla="*/ 636846 h 691215"/>
                  <a:gd name="connsiteX15" fmla="*/ 28347 w 526266"/>
                  <a:gd name="connsiteY15" fmla="*/ 501553 h 691215"/>
                  <a:gd name="connsiteX16" fmla="*/ 4 w 526266"/>
                  <a:gd name="connsiteY16" fmla="*/ 346268 h 691215"/>
                  <a:gd name="connsiteX0" fmla="*/ 4 w 526266"/>
                  <a:gd name="connsiteY0" fmla="*/ 344918 h 689865"/>
                  <a:gd name="connsiteX1" fmla="*/ 29912 w 526266"/>
                  <a:gd name="connsiteY1" fmla="*/ 185144 h 689865"/>
                  <a:gd name="connsiteX2" fmla="*/ 111025 w 526266"/>
                  <a:gd name="connsiteY2" fmla="*/ 69267 h 689865"/>
                  <a:gd name="connsiteX3" fmla="*/ 284432 w 526266"/>
                  <a:gd name="connsiteY3" fmla="*/ 9 h 689865"/>
                  <a:gd name="connsiteX4" fmla="*/ 417001 w 526266"/>
                  <a:gd name="connsiteY4" fmla="*/ 39512 h 689865"/>
                  <a:gd name="connsiteX5" fmla="*/ 526266 w 526266"/>
                  <a:gd name="connsiteY5" fmla="*/ 158889 h 689865"/>
                  <a:gd name="connsiteX6" fmla="*/ 287660 w 526266"/>
                  <a:gd name="connsiteY6" fmla="*/ 190468 h 689865"/>
                  <a:gd name="connsiteX7" fmla="*/ 201849 w 526266"/>
                  <a:gd name="connsiteY7" fmla="*/ 243395 h 689865"/>
                  <a:gd name="connsiteX8" fmla="*/ 175228 w 526266"/>
                  <a:gd name="connsiteY8" fmla="*/ 327015 h 689865"/>
                  <a:gd name="connsiteX9" fmla="*/ 197465 w 526266"/>
                  <a:gd name="connsiteY9" fmla="*/ 425665 h 689865"/>
                  <a:gd name="connsiteX10" fmla="*/ 267617 w 526266"/>
                  <a:gd name="connsiteY10" fmla="*/ 487362 h 689865"/>
                  <a:gd name="connsiteX11" fmla="*/ 523799 w 526266"/>
                  <a:gd name="connsiteY11" fmla="*/ 529640 h 689865"/>
                  <a:gd name="connsiteX12" fmla="*/ 428593 w 526266"/>
                  <a:gd name="connsiteY12" fmla="*/ 642071 h 689865"/>
                  <a:gd name="connsiteX13" fmla="*/ 284432 w 526266"/>
                  <a:gd name="connsiteY13" fmla="*/ 689827 h 689865"/>
                  <a:gd name="connsiteX14" fmla="*/ 132011 w 526266"/>
                  <a:gd name="connsiteY14" fmla="*/ 635496 h 689865"/>
                  <a:gd name="connsiteX15" fmla="*/ 28347 w 526266"/>
                  <a:gd name="connsiteY15" fmla="*/ 500203 h 689865"/>
                  <a:gd name="connsiteX16" fmla="*/ 4 w 526266"/>
                  <a:gd name="connsiteY16" fmla="*/ 344918 h 689865"/>
                  <a:gd name="connsiteX0" fmla="*/ 4 w 526266"/>
                  <a:gd name="connsiteY0" fmla="*/ 344924 h 689871"/>
                  <a:gd name="connsiteX1" fmla="*/ 29912 w 526266"/>
                  <a:gd name="connsiteY1" fmla="*/ 185150 h 689871"/>
                  <a:gd name="connsiteX2" fmla="*/ 111025 w 526266"/>
                  <a:gd name="connsiteY2" fmla="*/ 69273 h 689871"/>
                  <a:gd name="connsiteX3" fmla="*/ 284432 w 526266"/>
                  <a:gd name="connsiteY3" fmla="*/ 15 h 689871"/>
                  <a:gd name="connsiteX4" fmla="*/ 417001 w 526266"/>
                  <a:gd name="connsiteY4" fmla="*/ 39518 h 689871"/>
                  <a:gd name="connsiteX5" fmla="*/ 526266 w 526266"/>
                  <a:gd name="connsiteY5" fmla="*/ 158895 h 689871"/>
                  <a:gd name="connsiteX6" fmla="*/ 287660 w 526266"/>
                  <a:gd name="connsiteY6" fmla="*/ 190474 h 689871"/>
                  <a:gd name="connsiteX7" fmla="*/ 201849 w 526266"/>
                  <a:gd name="connsiteY7" fmla="*/ 243401 h 689871"/>
                  <a:gd name="connsiteX8" fmla="*/ 175228 w 526266"/>
                  <a:gd name="connsiteY8" fmla="*/ 327021 h 689871"/>
                  <a:gd name="connsiteX9" fmla="*/ 197465 w 526266"/>
                  <a:gd name="connsiteY9" fmla="*/ 425671 h 689871"/>
                  <a:gd name="connsiteX10" fmla="*/ 267617 w 526266"/>
                  <a:gd name="connsiteY10" fmla="*/ 487368 h 689871"/>
                  <a:gd name="connsiteX11" fmla="*/ 523799 w 526266"/>
                  <a:gd name="connsiteY11" fmla="*/ 529646 h 689871"/>
                  <a:gd name="connsiteX12" fmla="*/ 428593 w 526266"/>
                  <a:gd name="connsiteY12" fmla="*/ 642077 h 689871"/>
                  <a:gd name="connsiteX13" fmla="*/ 284432 w 526266"/>
                  <a:gd name="connsiteY13" fmla="*/ 689833 h 689871"/>
                  <a:gd name="connsiteX14" fmla="*/ 132011 w 526266"/>
                  <a:gd name="connsiteY14" fmla="*/ 635502 h 689871"/>
                  <a:gd name="connsiteX15" fmla="*/ 28347 w 526266"/>
                  <a:gd name="connsiteY15" fmla="*/ 500209 h 689871"/>
                  <a:gd name="connsiteX16" fmla="*/ 4 w 526266"/>
                  <a:gd name="connsiteY16" fmla="*/ 344924 h 689871"/>
                  <a:gd name="connsiteX0" fmla="*/ 4 w 526266"/>
                  <a:gd name="connsiteY0" fmla="*/ 344924 h 689871"/>
                  <a:gd name="connsiteX1" fmla="*/ 29912 w 526266"/>
                  <a:gd name="connsiteY1" fmla="*/ 185150 h 689871"/>
                  <a:gd name="connsiteX2" fmla="*/ 111025 w 526266"/>
                  <a:gd name="connsiteY2" fmla="*/ 69273 h 689871"/>
                  <a:gd name="connsiteX3" fmla="*/ 284432 w 526266"/>
                  <a:gd name="connsiteY3" fmla="*/ 15 h 689871"/>
                  <a:gd name="connsiteX4" fmla="*/ 417001 w 526266"/>
                  <a:gd name="connsiteY4" fmla="*/ 39518 h 689871"/>
                  <a:gd name="connsiteX5" fmla="*/ 526266 w 526266"/>
                  <a:gd name="connsiteY5" fmla="*/ 158895 h 689871"/>
                  <a:gd name="connsiteX6" fmla="*/ 287660 w 526266"/>
                  <a:gd name="connsiteY6" fmla="*/ 190474 h 689871"/>
                  <a:gd name="connsiteX7" fmla="*/ 201849 w 526266"/>
                  <a:gd name="connsiteY7" fmla="*/ 243401 h 689871"/>
                  <a:gd name="connsiteX8" fmla="*/ 175228 w 526266"/>
                  <a:gd name="connsiteY8" fmla="*/ 327021 h 689871"/>
                  <a:gd name="connsiteX9" fmla="*/ 197465 w 526266"/>
                  <a:gd name="connsiteY9" fmla="*/ 425671 h 689871"/>
                  <a:gd name="connsiteX10" fmla="*/ 267617 w 526266"/>
                  <a:gd name="connsiteY10" fmla="*/ 487368 h 689871"/>
                  <a:gd name="connsiteX11" fmla="*/ 523799 w 526266"/>
                  <a:gd name="connsiteY11" fmla="*/ 529646 h 689871"/>
                  <a:gd name="connsiteX12" fmla="*/ 428593 w 526266"/>
                  <a:gd name="connsiteY12" fmla="*/ 642077 h 689871"/>
                  <a:gd name="connsiteX13" fmla="*/ 284432 w 526266"/>
                  <a:gd name="connsiteY13" fmla="*/ 689833 h 689871"/>
                  <a:gd name="connsiteX14" fmla="*/ 132011 w 526266"/>
                  <a:gd name="connsiteY14" fmla="*/ 635502 h 689871"/>
                  <a:gd name="connsiteX15" fmla="*/ 28347 w 526266"/>
                  <a:gd name="connsiteY15" fmla="*/ 500209 h 689871"/>
                  <a:gd name="connsiteX16" fmla="*/ 4 w 526266"/>
                  <a:gd name="connsiteY16" fmla="*/ 344924 h 689871"/>
                  <a:gd name="connsiteX0" fmla="*/ 4 w 526266"/>
                  <a:gd name="connsiteY0" fmla="*/ 344924 h 689871"/>
                  <a:gd name="connsiteX1" fmla="*/ 29912 w 526266"/>
                  <a:gd name="connsiteY1" fmla="*/ 185150 h 689871"/>
                  <a:gd name="connsiteX2" fmla="*/ 111025 w 526266"/>
                  <a:gd name="connsiteY2" fmla="*/ 69273 h 689871"/>
                  <a:gd name="connsiteX3" fmla="*/ 284432 w 526266"/>
                  <a:gd name="connsiteY3" fmla="*/ 15 h 689871"/>
                  <a:gd name="connsiteX4" fmla="*/ 417001 w 526266"/>
                  <a:gd name="connsiteY4" fmla="*/ 39518 h 689871"/>
                  <a:gd name="connsiteX5" fmla="*/ 526266 w 526266"/>
                  <a:gd name="connsiteY5" fmla="*/ 158895 h 689871"/>
                  <a:gd name="connsiteX6" fmla="*/ 287660 w 526266"/>
                  <a:gd name="connsiteY6" fmla="*/ 190474 h 689871"/>
                  <a:gd name="connsiteX7" fmla="*/ 201849 w 526266"/>
                  <a:gd name="connsiteY7" fmla="*/ 243401 h 689871"/>
                  <a:gd name="connsiteX8" fmla="*/ 175228 w 526266"/>
                  <a:gd name="connsiteY8" fmla="*/ 327021 h 689871"/>
                  <a:gd name="connsiteX9" fmla="*/ 197465 w 526266"/>
                  <a:gd name="connsiteY9" fmla="*/ 425671 h 689871"/>
                  <a:gd name="connsiteX10" fmla="*/ 267617 w 526266"/>
                  <a:gd name="connsiteY10" fmla="*/ 487368 h 689871"/>
                  <a:gd name="connsiteX11" fmla="*/ 523799 w 526266"/>
                  <a:gd name="connsiteY11" fmla="*/ 529646 h 689871"/>
                  <a:gd name="connsiteX12" fmla="*/ 428593 w 526266"/>
                  <a:gd name="connsiteY12" fmla="*/ 642077 h 689871"/>
                  <a:gd name="connsiteX13" fmla="*/ 284432 w 526266"/>
                  <a:gd name="connsiteY13" fmla="*/ 689833 h 689871"/>
                  <a:gd name="connsiteX14" fmla="*/ 132011 w 526266"/>
                  <a:gd name="connsiteY14" fmla="*/ 635502 h 689871"/>
                  <a:gd name="connsiteX15" fmla="*/ 28347 w 526266"/>
                  <a:gd name="connsiteY15" fmla="*/ 500209 h 689871"/>
                  <a:gd name="connsiteX16" fmla="*/ 4 w 526266"/>
                  <a:gd name="connsiteY16" fmla="*/ 344924 h 689871"/>
                  <a:gd name="connsiteX0" fmla="*/ 4 w 526266"/>
                  <a:gd name="connsiteY0" fmla="*/ 344924 h 689871"/>
                  <a:gd name="connsiteX1" fmla="*/ 29912 w 526266"/>
                  <a:gd name="connsiteY1" fmla="*/ 185150 h 689871"/>
                  <a:gd name="connsiteX2" fmla="*/ 111025 w 526266"/>
                  <a:gd name="connsiteY2" fmla="*/ 69273 h 689871"/>
                  <a:gd name="connsiteX3" fmla="*/ 284432 w 526266"/>
                  <a:gd name="connsiteY3" fmla="*/ 15 h 689871"/>
                  <a:gd name="connsiteX4" fmla="*/ 417001 w 526266"/>
                  <a:gd name="connsiteY4" fmla="*/ 39518 h 689871"/>
                  <a:gd name="connsiteX5" fmla="*/ 526266 w 526266"/>
                  <a:gd name="connsiteY5" fmla="*/ 158895 h 689871"/>
                  <a:gd name="connsiteX6" fmla="*/ 287660 w 526266"/>
                  <a:gd name="connsiteY6" fmla="*/ 190474 h 689871"/>
                  <a:gd name="connsiteX7" fmla="*/ 201849 w 526266"/>
                  <a:gd name="connsiteY7" fmla="*/ 243401 h 689871"/>
                  <a:gd name="connsiteX8" fmla="*/ 175228 w 526266"/>
                  <a:gd name="connsiteY8" fmla="*/ 327021 h 689871"/>
                  <a:gd name="connsiteX9" fmla="*/ 197465 w 526266"/>
                  <a:gd name="connsiteY9" fmla="*/ 425671 h 689871"/>
                  <a:gd name="connsiteX10" fmla="*/ 267617 w 526266"/>
                  <a:gd name="connsiteY10" fmla="*/ 487368 h 689871"/>
                  <a:gd name="connsiteX11" fmla="*/ 523799 w 526266"/>
                  <a:gd name="connsiteY11" fmla="*/ 529646 h 689871"/>
                  <a:gd name="connsiteX12" fmla="*/ 428593 w 526266"/>
                  <a:gd name="connsiteY12" fmla="*/ 642077 h 689871"/>
                  <a:gd name="connsiteX13" fmla="*/ 284432 w 526266"/>
                  <a:gd name="connsiteY13" fmla="*/ 689833 h 689871"/>
                  <a:gd name="connsiteX14" fmla="*/ 132011 w 526266"/>
                  <a:gd name="connsiteY14" fmla="*/ 635502 h 689871"/>
                  <a:gd name="connsiteX15" fmla="*/ 28347 w 526266"/>
                  <a:gd name="connsiteY15" fmla="*/ 500209 h 689871"/>
                  <a:gd name="connsiteX16" fmla="*/ 4 w 526266"/>
                  <a:gd name="connsiteY16" fmla="*/ 344924 h 689871"/>
                  <a:gd name="connsiteX0" fmla="*/ 4 w 526266"/>
                  <a:gd name="connsiteY0" fmla="*/ 344924 h 689871"/>
                  <a:gd name="connsiteX1" fmla="*/ 29912 w 526266"/>
                  <a:gd name="connsiteY1" fmla="*/ 185150 h 689871"/>
                  <a:gd name="connsiteX2" fmla="*/ 111025 w 526266"/>
                  <a:gd name="connsiteY2" fmla="*/ 69273 h 689871"/>
                  <a:gd name="connsiteX3" fmla="*/ 284432 w 526266"/>
                  <a:gd name="connsiteY3" fmla="*/ 15 h 689871"/>
                  <a:gd name="connsiteX4" fmla="*/ 417001 w 526266"/>
                  <a:gd name="connsiteY4" fmla="*/ 39518 h 689871"/>
                  <a:gd name="connsiteX5" fmla="*/ 526266 w 526266"/>
                  <a:gd name="connsiteY5" fmla="*/ 158895 h 689871"/>
                  <a:gd name="connsiteX6" fmla="*/ 287660 w 526266"/>
                  <a:gd name="connsiteY6" fmla="*/ 190474 h 689871"/>
                  <a:gd name="connsiteX7" fmla="*/ 201849 w 526266"/>
                  <a:gd name="connsiteY7" fmla="*/ 243401 h 689871"/>
                  <a:gd name="connsiteX8" fmla="*/ 175228 w 526266"/>
                  <a:gd name="connsiteY8" fmla="*/ 327021 h 689871"/>
                  <a:gd name="connsiteX9" fmla="*/ 197465 w 526266"/>
                  <a:gd name="connsiteY9" fmla="*/ 425671 h 689871"/>
                  <a:gd name="connsiteX10" fmla="*/ 267617 w 526266"/>
                  <a:gd name="connsiteY10" fmla="*/ 487368 h 689871"/>
                  <a:gd name="connsiteX11" fmla="*/ 523799 w 526266"/>
                  <a:gd name="connsiteY11" fmla="*/ 529646 h 689871"/>
                  <a:gd name="connsiteX12" fmla="*/ 428593 w 526266"/>
                  <a:gd name="connsiteY12" fmla="*/ 642077 h 689871"/>
                  <a:gd name="connsiteX13" fmla="*/ 284432 w 526266"/>
                  <a:gd name="connsiteY13" fmla="*/ 689833 h 689871"/>
                  <a:gd name="connsiteX14" fmla="*/ 132011 w 526266"/>
                  <a:gd name="connsiteY14" fmla="*/ 635502 h 689871"/>
                  <a:gd name="connsiteX15" fmla="*/ 28347 w 526266"/>
                  <a:gd name="connsiteY15" fmla="*/ 500209 h 689871"/>
                  <a:gd name="connsiteX16" fmla="*/ 4 w 526266"/>
                  <a:gd name="connsiteY16" fmla="*/ 344924 h 689871"/>
                  <a:gd name="connsiteX0" fmla="*/ 4 w 526266"/>
                  <a:gd name="connsiteY0" fmla="*/ 344924 h 689871"/>
                  <a:gd name="connsiteX1" fmla="*/ 29912 w 526266"/>
                  <a:gd name="connsiteY1" fmla="*/ 185150 h 689871"/>
                  <a:gd name="connsiteX2" fmla="*/ 111025 w 526266"/>
                  <a:gd name="connsiteY2" fmla="*/ 69273 h 689871"/>
                  <a:gd name="connsiteX3" fmla="*/ 284432 w 526266"/>
                  <a:gd name="connsiteY3" fmla="*/ 15 h 689871"/>
                  <a:gd name="connsiteX4" fmla="*/ 417001 w 526266"/>
                  <a:gd name="connsiteY4" fmla="*/ 39518 h 689871"/>
                  <a:gd name="connsiteX5" fmla="*/ 526266 w 526266"/>
                  <a:gd name="connsiteY5" fmla="*/ 158895 h 689871"/>
                  <a:gd name="connsiteX6" fmla="*/ 287660 w 526266"/>
                  <a:gd name="connsiteY6" fmla="*/ 190474 h 689871"/>
                  <a:gd name="connsiteX7" fmla="*/ 201849 w 526266"/>
                  <a:gd name="connsiteY7" fmla="*/ 243401 h 689871"/>
                  <a:gd name="connsiteX8" fmla="*/ 175228 w 526266"/>
                  <a:gd name="connsiteY8" fmla="*/ 327021 h 689871"/>
                  <a:gd name="connsiteX9" fmla="*/ 197465 w 526266"/>
                  <a:gd name="connsiteY9" fmla="*/ 425671 h 689871"/>
                  <a:gd name="connsiteX10" fmla="*/ 267617 w 526266"/>
                  <a:gd name="connsiteY10" fmla="*/ 487368 h 689871"/>
                  <a:gd name="connsiteX11" fmla="*/ 523799 w 526266"/>
                  <a:gd name="connsiteY11" fmla="*/ 529646 h 689871"/>
                  <a:gd name="connsiteX12" fmla="*/ 428593 w 526266"/>
                  <a:gd name="connsiteY12" fmla="*/ 642077 h 689871"/>
                  <a:gd name="connsiteX13" fmla="*/ 284432 w 526266"/>
                  <a:gd name="connsiteY13" fmla="*/ 689833 h 689871"/>
                  <a:gd name="connsiteX14" fmla="*/ 132011 w 526266"/>
                  <a:gd name="connsiteY14" fmla="*/ 635502 h 689871"/>
                  <a:gd name="connsiteX15" fmla="*/ 28347 w 526266"/>
                  <a:gd name="connsiteY15" fmla="*/ 500209 h 689871"/>
                  <a:gd name="connsiteX16" fmla="*/ 4 w 526266"/>
                  <a:gd name="connsiteY16" fmla="*/ 344924 h 689871"/>
                  <a:gd name="connsiteX0" fmla="*/ 4 w 526266"/>
                  <a:gd name="connsiteY0" fmla="*/ 344924 h 689871"/>
                  <a:gd name="connsiteX1" fmla="*/ 29912 w 526266"/>
                  <a:gd name="connsiteY1" fmla="*/ 185150 h 689871"/>
                  <a:gd name="connsiteX2" fmla="*/ 111025 w 526266"/>
                  <a:gd name="connsiteY2" fmla="*/ 69273 h 689871"/>
                  <a:gd name="connsiteX3" fmla="*/ 284432 w 526266"/>
                  <a:gd name="connsiteY3" fmla="*/ 15 h 689871"/>
                  <a:gd name="connsiteX4" fmla="*/ 417001 w 526266"/>
                  <a:gd name="connsiteY4" fmla="*/ 39518 h 689871"/>
                  <a:gd name="connsiteX5" fmla="*/ 526266 w 526266"/>
                  <a:gd name="connsiteY5" fmla="*/ 158895 h 689871"/>
                  <a:gd name="connsiteX6" fmla="*/ 287660 w 526266"/>
                  <a:gd name="connsiteY6" fmla="*/ 190474 h 689871"/>
                  <a:gd name="connsiteX7" fmla="*/ 201849 w 526266"/>
                  <a:gd name="connsiteY7" fmla="*/ 243401 h 689871"/>
                  <a:gd name="connsiteX8" fmla="*/ 175228 w 526266"/>
                  <a:gd name="connsiteY8" fmla="*/ 327021 h 689871"/>
                  <a:gd name="connsiteX9" fmla="*/ 197465 w 526266"/>
                  <a:gd name="connsiteY9" fmla="*/ 425671 h 689871"/>
                  <a:gd name="connsiteX10" fmla="*/ 267617 w 526266"/>
                  <a:gd name="connsiteY10" fmla="*/ 487368 h 689871"/>
                  <a:gd name="connsiteX11" fmla="*/ 523799 w 526266"/>
                  <a:gd name="connsiteY11" fmla="*/ 529646 h 689871"/>
                  <a:gd name="connsiteX12" fmla="*/ 428593 w 526266"/>
                  <a:gd name="connsiteY12" fmla="*/ 642077 h 689871"/>
                  <a:gd name="connsiteX13" fmla="*/ 284432 w 526266"/>
                  <a:gd name="connsiteY13" fmla="*/ 689833 h 689871"/>
                  <a:gd name="connsiteX14" fmla="*/ 132011 w 526266"/>
                  <a:gd name="connsiteY14" fmla="*/ 635502 h 689871"/>
                  <a:gd name="connsiteX15" fmla="*/ 28347 w 526266"/>
                  <a:gd name="connsiteY15" fmla="*/ 500209 h 689871"/>
                  <a:gd name="connsiteX16" fmla="*/ 4 w 526266"/>
                  <a:gd name="connsiteY16" fmla="*/ 344924 h 689871"/>
                  <a:gd name="connsiteX0" fmla="*/ 4 w 526266"/>
                  <a:gd name="connsiteY0" fmla="*/ 344924 h 689871"/>
                  <a:gd name="connsiteX1" fmla="*/ 29912 w 526266"/>
                  <a:gd name="connsiteY1" fmla="*/ 185150 h 689871"/>
                  <a:gd name="connsiteX2" fmla="*/ 111025 w 526266"/>
                  <a:gd name="connsiteY2" fmla="*/ 69273 h 689871"/>
                  <a:gd name="connsiteX3" fmla="*/ 284432 w 526266"/>
                  <a:gd name="connsiteY3" fmla="*/ 15 h 689871"/>
                  <a:gd name="connsiteX4" fmla="*/ 417001 w 526266"/>
                  <a:gd name="connsiteY4" fmla="*/ 39518 h 689871"/>
                  <a:gd name="connsiteX5" fmla="*/ 526266 w 526266"/>
                  <a:gd name="connsiteY5" fmla="*/ 158895 h 689871"/>
                  <a:gd name="connsiteX6" fmla="*/ 287660 w 526266"/>
                  <a:gd name="connsiteY6" fmla="*/ 190474 h 689871"/>
                  <a:gd name="connsiteX7" fmla="*/ 201849 w 526266"/>
                  <a:gd name="connsiteY7" fmla="*/ 243401 h 689871"/>
                  <a:gd name="connsiteX8" fmla="*/ 175228 w 526266"/>
                  <a:gd name="connsiteY8" fmla="*/ 327021 h 689871"/>
                  <a:gd name="connsiteX9" fmla="*/ 192767 w 526266"/>
                  <a:gd name="connsiteY9" fmla="*/ 420661 h 689871"/>
                  <a:gd name="connsiteX10" fmla="*/ 267617 w 526266"/>
                  <a:gd name="connsiteY10" fmla="*/ 487368 h 689871"/>
                  <a:gd name="connsiteX11" fmla="*/ 523799 w 526266"/>
                  <a:gd name="connsiteY11" fmla="*/ 529646 h 689871"/>
                  <a:gd name="connsiteX12" fmla="*/ 428593 w 526266"/>
                  <a:gd name="connsiteY12" fmla="*/ 642077 h 689871"/>
                  <a:gd name="connsiteX13" fmla="*/ 284432 w 526266"/>
                  <a:gd name="connsiteY13" fmla="*/ 689833 h 689871"/>
                  <a:gd name="connsiteX14" fmla="*/ 132011 w 526266"/>
                  <a:gd name="connsiteY14" fmla="*/ 635502 h 689871"/>
                  <a:gd name="connsiteX15" fmla="*/ 28347 w 526266"/>
                  <a:gd name="connsiteY15" fmla="*/ 500209 h 689871"/>
                  <a:gd name="connsiteX16" fmla="*/ 4 w 526266"/>
                  <a:gd name="connsiteY16" fmla="*/ 344924 h 689871"/>
                  <a:gd name="connsiteX0" fmla="*/ 4 w 526266"/>
                  <a:gd name="connsiteY0" fmla="*/ 344924 h 689871"/>
                  <a:gd name="connsiteX1" fmla="*/ 29912 w 526266"/>
                  <a:gd name="connsiteY1" fmla="*/ 185150 h 689871"/>
                  <a:gd name="connsiteX2" fmla="*/ 111025 w 526266"/>
                  <a:gd name="connsiteY2" fmla="*/ 69273 h 689871"/>
                  <a:gd name="connsiteX3" fmla="*/ 284432 w 526266"/>
                  <a:gd name="connsiteY3" fmla="*/ 15 h 689871"/>
                  <a:gd name="connsiteX4" fmla="*/ 417001 w 526266"/>
                  <a:gd name="connsiteY4" fmla="*/ 39518 h 689871"/>
                  <a:gd name="connsiteX5" fmla="*/ 526266 w 526266"/>
                  <a:gd name="connsiteY5" fmla="*/ 158895 h 689871"/>
                  <a:gd name="connsiteX6" fmla="*/ 287660 w 526266"/>
                  <a:gd name="connsiteY6" fmla="*/ 190474 h 689871"/>
                  <a:gd name="connsiteX7" fmla="*/ 201849 w 526266"/>
                  <a:gd name="connsiteY7" fmla="*/ 243401 h 689871"/>
                  <a:gd name="connsiteX8" fmla="*/ 169591 w 526266"/>
                  <a:gd name="connsiteY8" fmla="*/ 327960 h 689871"/>
                  <a:gd name="connsiteX9" fmla="*/ 192767 w 526266"/>
                  <a:gd name="connsiteY9" fmla="*/ 420661 h 689871"/>
                  <a:gd name="connsiteX10" fmla="*/ 267617 w 526266"/>
                  <a:gd name="connsiteY10" fmla="*/ 487368 h 689871"/>
                  <a:gd name="connsiteX11" fmla="*/ 523799 w 526266"/>
                  <a:gd name="connsiteY11" fmla="*/ 529646 h 689871"/>
                  <a:gd name="connsiteX12" fmla="*/ 428593 w 526266"/>
                  <a:gd name="connsiteY12" fmla="*/ 642077 h 689871"/>
                  <a:gd name="connsiteX13" fmla="*/ 284432 w 526266"/>
                  <a:gd name="connsiteY13" fmla="*/ 689833 h 689871"/>
                  <a:gd name="connsiteX14" fmla="*/ 132011 w 526266"/>
                  <a:gd name="connsiteY14" fmla="*/ 635502 h 689871"/>
                  <a:gd name="connsiteX15" fmla="*/ 28347 w 526266"/>
                  <a:gd name="connsiteY15" fmla="*/ 500209 h 689871"/>
                  <a:gd name="connsiteX16" fmla="*/ 4 w 526266"/>
                  <a:gd name="connsiteY16" fmla="*/ 344924 h 689871"/>
                  <a:gd name="connsiteX0" fmla="*/ 4 w 526266"/>
                  <a:gd name="connsiteY0" fmla="*/ 344924 h 689871"/>
                  <a:gd name="connsiteX1" fmla="*/ 29912 w 526266"/>
                  <a:gd name="connsiteY1" fmla="*/ 185150 h 689871"/>
                  <a:gd name="connsiteX2" fmla="*/ 111025 w 526266"/>
                  <a:gd name="connsiteY2" fmla="*/ 69273 h 689871"/>
                  <a:gd name="connsiteX3" fmla="*/ 284432 w 526266"/>
                  <a:gd name="connsiteY3" fmla="*/ 15 h 689871"/>
                  <a:gd name="connsiteX4" fmla="*/ 417001 w 526266"/>
                  <a:gd name="connsiteY4" fmla="*/ 39518 h 689871"/>
                  <a:gd name="connsiteX5" fmla="*/ 526266 w 526266"/>
                  <a:gd name="connsiteY5" fmla="*/ 158895 h 689871"/>
                  <a:gd name="connsiteX6" fmla="*/ 287660 w 526266"/>
                  <a:gd name="connsiteY6" fmla="*/ 190474 h 689871"/>
                  <a:gd name="connsiteX7" fmla="*/ 197464 w 526266"/>
                  <a:gd name="connsiteY7" fmla="*/ 240269 h 689871"/>
                  <a:gd name="connsiteX8" fmla="*/ 169591 w 526266"/>
                  <a:gd name="connsiteY8" fmla="*/ 327960 h 689871"/>
                  <a:gd name="connsiteX9" fmla="*/ 192767 w 526266"/>
                  <a:gd name="connsiteY9" fmla="*/ 420661 h 689871"/>
                  <a:gd name="connsiteX10" fmla="*/ 267617 w 526266"/>
                  <a:gd name="connsiteY10" fmla="*/ 487368 h 689871"/>
                  <a:gd name="connsiteX11" fmla="*/ 523799 w 526266"/>
                  <a:gd name="connsiteY11" fmla="*/ 529646 h 689871"/>
                  <a:gd name="connsiteX12" fmla="*/ 428593 w 526266"/>
                  <a:gd name="connsiteY12" fmla="*/ 642077 h 689871"/>
                  <a:gd name="connsiteX13" fmla="*/ 284432 w 526266"/>
                  <a:gd name="connsiteY13" fmla="*/ 689833 h 689871"/>
                  <a:gd name="connsiteX14" fmla="*/ 132011 w 526266"/>
                  <a:gd name="connsiteY14" fmla="*/ 635502 h 689871"/>
                  <a:gd name="connsiteX15" fmla="*/ 28347 w 526266"/>
                  <a:gd name="connsiteY15" fmla="*/ 500209 h 689871"/>
                  <a:gd name="connsiteX16" fmla="*/ 4 w 526266"/>
                  <a:gd name="connsiteY16" fmla="*/ 344924 h 689871"/>
                  <a:gd name="connsiteX0" fmla="*/ 4 w 526266"/>
                  <a:gd name="connsiteY0" fmla="*/ 344924 h 689871"/>
                  <a:gd name="connsiteX1" fmla="*/ 29912 w 526266"/>
                  <a:gd name="connsiteY1" fmla="*/ 185150 h 689871"/>
                  <a:gd name="connsiteX2" fmla="*/ 111025 w 526266"/>
                  <a:gd name="connsiteY2" fmla="*/ 69273 h 689871"/>
                  <a:gd name="connsiteX3" fmla="*/ 284432 w 526266"/>
                  <a:gd name="connsiteY3" fmla="*/ 15 h 689871"/>
                  <a:gd name="connsiteX4" fmla="*/ 417001 w 526266"/>
                  <a:gd name="connsiteY4" fmla="*/ 39518 h 689871"/>
                  <a:gd name="connsiteX5" fmla="*/ 526266 w 526266"/>
                  <a:gd name="connsiteY5" fmla="*/ 158895 h 689871"/>
                  <a:gd name="connsiteX6" fmla="*/ 277638 w 526266"/>
                  <a:gd name="connsiteY6" fmla="*/ 188281 h 689871"/>
                  <a:gd name="connsiteX7" fmla="*/ 197464 w 526266"/>
                  <a:gd name="connsiteY7" fmla="*/ 240269 h 689871"/>
                  <a:gd name="connsiteX8" fmla="*/ 169591 w 526266"/>
                  <a:gd name="connsiteY8" fmla="*/ 327960 h 689871"/>
                  <a:gd name="connsiteX9" fmla="*/ 192767 w 526266"/>
                  <a:gd name="connsiteY9" fmla="*/ 420661 h 689871"/>
                  <a:gd name="connsiteX10" fmla="*/ 267617 w 526266"/>
                  <a:gd name="connsiteY10" fmla="*/ 487368 h 689871"/>
                  <a:gd name="connsiteX11" fmla="*/ 523799 w 526266"/>
                  <a:gd name="connsiteY11" fmla="*/ 529646 h 689871"/>
                  <a:gd name="connsiteX12" fmla="*/ 428593 w 526266"/>
                  <a:gd name="connsiteY12" fmla="*/ 642077 h 689871"/>
                  <a:gd name="connsiteX13" fmla="*/ 284432 w 526266"/>
                  <a:gd name="connsiteY13" fmla="*/ 689833 h 689871"/>
                  <a:gd name="connsiteX14" fmla="*/ 132011 w 526266"/>
                  <a:gd name="connsiteY14" fmla="*/ 635502 h 689871"/>
                  <a:gd name="connsiteX15" fmla="*/ 28347 w 526266"/>
                  <a:gd name="connsiteY15" fmla="*/ 500209 h 689871"/>
                  <a:gd name="connsiteX16" fmla="*/ 4 w 526266"/>
                  <a:gd name="connsiteY16" fmla="*/ 344924 h 689871"/>
                  <a:gd name="connsiteX0" fmla="*/ 4 w 541443"/>
                  <a:gd name="connsiteY0" fmla="*/ 344924 h 689871"/>
                  <a:gd name="connsiteX1" fmla="*/ 29912 w 541443"/>
                  <a:gd name="connsiteY1" fmla="*/ 185150 h 689871"/>
                  <a:gd name="connsiteX2" fmla="*/ 111025 w 541443"/>
                  <a:gd name="connsiteY2" fmla="*/ 69273 h 689871"/>
                  <a:gd name="connsiteX3" fmla="*/ 284432 w 541443"/>
                  <a:gd name="connsiteY3" fmla="*/ 15 h 689871"/>
                  <a:gd name="connsiteX4" fmla="*/ 417001 w 541443"/>
                  <a:gd name="connsiteY4" fmla="*/ 39518 h 689871"/>
                  <a:gd name="connsiteX5" fmla="*/ 541443 w 541443"/>
                  <a:gd name="connsiteY5" fmla="*/ 189014 h 689871"/>
                  <a:gd name="connsiteX6" fmla="*/ 277638 w 541443"/>
                  <a:gd name="connsiteY6" fmla="*/ 188281 h 689871"/>
                  <a:gd name="connsiteX7" fmla="*/ 197464 w 541443"/>
                  <a:gd name="connsiteY7" fmla="*/ 240269 h 689871"/>
                  <a:gd name="connsiteX8" fmla="*/ 169591 w 541443"/>
                  <a:gd name="connsiteY8" fmla="*/ 327960 h 689871"/>
                  <a:gd name="connsiteX9" fmla="*/ 192767 w 541443"/>
                  <a:gd name="connsiteY9" fmla="*/ 420661 h 689871"/>
                  <a:gd name="connsiteX10" fmla="*/ 267617 w 541443"/>
                  <a:gd name="connsiteY10" fmla="*/ 487368 h 689871"/>
                  <a:gd name="connsiteX11" fmla="*/ 523799 w 541443"/>
                  <a:gd name="connsiteY11" fmla="*/ 529646 h 689871"/>
                  <a:gd name="connsiteX12" fmla="*/ 428593 w 541443"/>
                  <a:gd name="connsiteY12" fmla="*/ 642077 h 689871"/>
                  <a:gd name="connsiteX13" fmla="*/ 284432 w 541443"/>
                  <a:gd name="connsiteY13" fmla="*/ 689833 h 689871"/>
                  <a:gd name="connsiteX14" fmla="*/ 132011 w 541443"/>
                  <a:gd name="connsiteY14" fmla="*/ 635502 h 689871"/>
                  <a:gd name="connsiteX15" fmla="*/ 28347 w 541443"/>
                  <a:gd name="connsiteY15" fmla="*/ 500209 h 689871"/>
                  <a:gd name="connsiteX16" fmla="*/ 4 w 541443"/>
                  <a:gd name="connsiteY16" fmla="*/ 344924 h 689871"/>
                  <a:gd name="connsiteX0" fmla="*/ 4 w 541443"/>
                  <a:gd name="connsiteY0" fmla="*/ 344924 h 689871"/>
                  <a:gd name="connsiteX1" fmla="*/ 29912 w 541443"/>
                  <a:gd name="connsiteY1" fmla="*/ 185150 h 689871"/>
                  <a:gd name="connsiteX2" fmla="*/ 111025 w 541443"/>
                  <a:gd name="connsiteY2" fmla="*/ 69273 h 689871"/>
                  <a:gd name="connsiteX3" fmla="*/ 284432 w 541443"/>
                  <a:gd name="connsiteY3" fmla="*/ 15 h 689871"/>
                  <a:gd name="connsiteX4" fmla="*/ 417001 w 541443"/>
                  <a:gd name="connsiteY4" fmla="*/ 39518 h 689871"/>
                  <a:gd name="connsiteX5" fmla="*/ 541443 w 541443"/>
                  <a:gd name="connsiteY5" fmla="*/ 189014 h 689871"/>
                  <a:gd name="connsiteX6" fmla="*/ 277638 w 541443"/>
                  <a:gd name="connsiteY6" fmla="*/ 188281 h 689871"/>
                  <a:gd name="connsiteX7" fmla="*/ 197464 w 541443"/>
                  <a:gd name="connsiteY7" fmla="*/ 240269 h 689871"/>
                  <a:gd name="connsiteX8" fmla="*/ 169591 w 541443"/>
                  <a:gd name="connsiteY8" fmla="*/ 327960 h 689871"/>
                  <a:gd name="connsiteX9" fmla="*/ 192767 w 541443"/>
                  <a:gd name="connsiteY9" fmla="*/ 420661 h 689871"/>
                  <a:gd name="connsiteX10" fmla="*/ 267617 w 541443"/>
                  <a:gd name="connsiteY10" fmla="*/ 487368 h 689871"/>
                  <a:gd name="connsiteX11" fmla="*/ 523799 w 541443"/>
                  <a:gd name="connsiteY11" fmla="*/ 529646 h 689871"/>
                  <a:gd name="connsiteX12" fmla="*/ 428593 w 541443"/>
                  <a:gd name="connsiteY12" fmla="*/ 642077 h 689871"/>
                  <a:gd name="connsiteX13" fmla="*/ 284432 w 541443"/>
                  <a:gd name="connsiteY13" fmla="*/ 689833 h 689871"/>
                  <a:gd name="connsiteX14" fmla="*/ 132011 w 541443"/>
                  <a:gd name="connsiteY14" fmla="*/ 635502 h 689871"/>
                  <a:gd name="connsiteX15" fmla="*/ 28347 w 541443"/>
                  <a:gd name="connsiteY15" fmla="*/ 500209 h 689871"/>
                  <a:gd name="connsiteX16" fmla="*/ 4 w 541443"/>
                  <a:gd name="connsiteY16" fmla="*/ 344924 h 689871"/>
                  <a:gd name="connsiteX0" fmla="*/ 4 w 541443"/>
                  <a:gd name="connsiteY0" fmla="*/ 345621 h 690568"/>
                  <a:gd name="connsiteX1" fmla="*/ 29912 w 541443"/>
                  <a:gd name="connsiteY1" fmla="*/ 185847 h 690568"/>
                  <a:gd name="connsiteX2" fmla="*/ 111025 w 541443"/>
                  <a:gd name="connsiteY2" fmla="*/ 69970 h 690568"/>
                  <a:gd name="connsiteX3" fmla="*/ 284432 w 541443"/>
                  <a:gd name="connsiteY3" fmla="*/ 712 h 690568"/>
                  <a:gd name="connsiteX4" fmla="*/ 426296 w 541443"/>
                  <a:gd name="connsiteY4" fmla="*/ 43743 h 690568"/>
                  <a:gd name="connsiteX5" fmla="*/ 541443 w 541443"/>
                  <a:gd name="connsiteY5" fmla="*/ 189711 h 690568"/>
                  <a:gd name="connsiteX6" fmla="*/ 277638 w 541443"/>
                  <a:gd name="connsiteY6" fmla="*/ 188978 h 690568"/>
                  <a:gd name="connsiteX7" fmla="*/ 197464 w 541443"/>
                  <a:gd name="connsiteY7" fmla="*/ 240966 h 690568"/>
                  <a:gd name="connsiteX8" fmla="*/ 169591 w 541443"/>
                  <a:gd name="connsiteY8" fmla="*/ 328657 h 690568"/>
                  <a:gd name="connsiteX9" fmla="*/ 192767 w 541443"/>
                  <a:gd name="connsiteY9" fmla="*/ 421358 h 690568"/>
                  <a:gd name="connsiteX10" fmla="*/ 267617 w 541443"/>
                  <a:gd name="connsiteY10" fmla="*/ 488065 h 690568"/>
                  <a:gd name="connsiteX11" fmla="*/ 523799 w 541443"/>
                  <a:gd name="connsiteY11" fmla="*/ 530343 h 690568"/>
                  <a:gd name="connsiteX12" fmla="*/ 428593 w 541443"/>
                  <a:gd name="connsiteY12" fmla="*/ 642774 h 690568"/>
                  <a:gd name="connsiteX13" fmla="*/ 284432 w 541443"/>
                  <a:gd name="connsiteY13" fmla="*/ 690530 h 690568"/>
                  <a:gd name="connsiteX14" fmla="*/ 132011 w 541443"/>
                  <a:gd name="connsiteY14" fmla="*/ 636199 h 690568"/>
                  <a:gd name="connsiteX15" fmla="*/ 28347 w 541443"/>
                  <a:gd name="connsiteY15" fmla="*/ 500906 h 690568"/>
                  <a:gd name="connsiteX16" fmla="*/ 4 w 541443"/>
                  <a:gd name="connsiteY16" fmla="*/ 345621 h 690568"/>
                  <a:gd name="connsiteX0" fmla="*/ 4 w 539913"/>
                  <a:gd name="connsiteY0" fmla="*/ 345642 h 690589"/>
                  <a:gd name="connsiteX1" fmla="*/ 29912 w 539913"/>
                  <a:gd name="connsiteY1" fmla="*/ 185868 h 690589"/>
                  <a:gd name="connsiteX2" fmla="*/ 111025 w 539913"/>
                  <a:gd name="connsiteY2" fmla="*/ 69991 h 690589"/>
                  <a:gd name="connsiteX3" fmla="*/ 284432 w 539913"/>
                  <a:gd name="connsiteY3" fmla="*/ 733 h 690589"/>
                  <a:gd name="connsiteX4" fmla="*/ 426296 w 539913"/>
                  <a:gd name="connsiteY4" fmla="*/ 43764 h 690589"/>
                  <a:gd name="connsiteX5" fmla="*/ 539913 w 539913"/>
                  <a:gd name="connsiteY5" fmla="*/ 193615 h 690589"/>
                  <a:gd name="connsiteX6" fmla="*/ 277638 w 539913"/>
                  <a:gd name="connsiteY6" fmla="*/ 188999 h 690589"/>
                  <a:gd name="connsiteX7" fmla="*/ 197464 w 539913"/>
                  <a:gd name="connsiteY7" fmla="*/ 240987 h 690589"/>
                  <a:gd name="connsiteX8" fmla="*/ 169591 w 539913"/>
                  <a:gd name="connsiteY8" fmla="*/ 328678 h 690589"/>
                  <a:gd name="connsiteX9" fmla="*/ 192767 w 539913"/>
                  <a:gd name="connsiteY9" fmla="*/ 421379 h 690589"/>
                  <a:gd name="connsiteX10" fmla="*/ 267617 w 539913"/>
                  <a:gd name="connsiteY10" fmla="*/ 488086 h 690589"/>
                  <a:gd name="connsiteX11" fmla="*/ 523799 w 539913"/>
                  <a:gd name="connsiteY11" fmla="*/ 530364 h 690589"/>
                  <a:gd name="connsiteX12" fmla="*/ 428593 w 539913"/>
                  <a:gd name="connsiteY12" fmla="*/ 642795 h 690589"/>
                  <a:gd name="connsiteX13" fmla="*/ 284432 w 539913"/>
                  <a:gd name="connsiteY13" fmla="*/ 690551 h 690589"/>
                  <a:gd name="connsiteX14" fmla="*/ 132011 w 539913"/>
                  <a:gd name="connsiteY14" fmla="*/ 636220 h 690589"/>
                  <a:gd name="connsiteX15" fmla="*/ 28347 w 539913"/>
                  <a:gd name="connsiteY15" fmla="*/ 500927 h 690589"/>
                  <a:gd name="connsiteX16" fmla="*/ 4 w 539913"/>
                  <a:gd name="connsiteY16" fmla="*/ 345642 h 690589"/>
                  <a:gd name="connsiteX0" fmla="*/ 4 w 539913"/>
                  <a:gd name="connsiteY0" fmla="*/ 345642 h 690589"/>
                  <a:gd name="connsiteX1" fmla="*/ 29912 w 539913"/>
                  <a:gd name="connsiteY1" fmla="*/ 185868 h 690589"/>
                  <a:gd name="connsiteX2" fmla="*/ 111025 w 539913"/>
                  <a:gd name="connsiteY2" fmla="*/ 69991 h 690589"/>
                  <a:gd name="connsiteX3" fmla="*/ 284432 w 539913"/>
                  <a:gd name="connsiteY3" fmla="*/ 733 h 690589"/>
                  <a:gd name="connsiteX4" fmla="*/ 426296 w 539913"/>
                  <a:gd name="connsiteY4" fmla="*/ 43764 h 690589"/>
                  <a:gd name="connsiteX5" fmla="*/ 539913 w 539913"/>
                  <a:gd name="connsiteY5" fmla="*/ 193615 h 690589"/>
                  <a:gd name="connsiteX6" fmla="*/ 281521 w 539913"/>
                  <a:gd name="connsiteY6" fmla="*/ 212294 h 690589"/>
                  <a:gd name="connsiteX7" fmla="*/ 197464 w 539913"/>
                  <a:gd name="connsiteY7" fmla="*/ 240987 h 690589"/>
                  <a:gd name="connsiteX8" fmla="*/ 169591 w 539913"/>
                  <a:gd name="connsiteY8" fmla="*/ 328678 h 690589"/>
                  <a:gd name="connsiteX9" fmla="*/ 192767 w 539913"/>
                  <a:gd name="connsiteY9" fmla="*/ 421379 h 690589"/>
                  <a:gd name="connsiteX10" fmla="*/ 267617 w 539913"/>
                  <a:gd name="connsiteY10" fmla="*/ 488086 h 690589"/>
                  <a:gd name="connsiteX11" fmla="*/ 523799 w 539913"/>
                  <a:gd name="connsiteY11" fmla="*/ 530364 h 690589"/>
                  <a:gd name="connsiteX12" fmla="*/ 428593 w 539913"/>
                  <a:gd name="connsiteY12" fmla="*/ 642795 h 690589"/>
                  <a:gd name="connsiteX13" fmla="*/ 284432 w 539913"/>
                  <a:gd name="connsiteY13" fmla="*/ 690551 h 690589"/>
                  <a:gd name="connsiteX14" fmla="*/ 132011 w 539913"/>
                  <a:gd name="connsiteY14" fmla="*/ 636220 h 690589"/>
                  <a:gd name="connsiteX15" fmla="*/ 28347 w 539913"/>
                  <a:gd name="connsiteY15" fmla="*/ 500927 h 690589"/>
                  <a:gd name="connsiteX16" fmla="*/ 4 w 539913"/>
                  <a:gd name="connsiteY16" fmla="*/ 345642 h 690589"/>
                  <a:gd name="connsiteX0" fmla="*/ 4 w 539913"/>
                  <a:gd name="connsiteY0" fmla="*/ 345642 h 690589"/>
                  <a:gd name="connsiteX1" fmla="*/ 29912 w 539913"/>
                  <a:gd name="connsiteY1" fmla="*/ 185868 h 690589"/>
                  <a:gd name="connsiteX2" fmla="*/ 111025 w 539913"/>
                  <a:gd name="connsiteY2" fmla="*/ 69991 h 690589"/>
                  <a:gd name="connsiteX3" fmla="*/ 284432 w 539913"/>
                  <a:gd name="connsiteY3" fmla="*/ 733 h 690589"/>
                  <a:gd name="connsiteX4" fmla="*/ 426296 w 539913"/>
                  <a:gd name="connsiteY4" fmla="*/ 43764 h 690589"/>
                  <a:gd name="connsiteX5" fmla="*/ 539913 w 539913"/>
                  <a:gd name="connsiteY5" fmla="*/ 193615 h 690589"/>
                  <a:gd name="connsiteX6" fmla="*/ 281521 w 539913"/>
                  <a:gd name="connsiteY6" fmla="*/ 212294 h 690589"/>
                  <a:gd name="connsiteX7" fmla="*/ 197464 w 539913"/>
                  <a:gd name="connsiteY7" fmla="*/ 240987 h 690589"/>
                  <a:gd name="connsiteX8" fmla="*/ 169591 w 539913"/>
                  <a:gd name="connsiteY8" fmla="*/ 328678 h 690589"/>
                  <a:gd name="connsiteX9" fmla="*/ 192767 w 539913"/>
                  <a:gd name="connsiteY9" fmla="*/ 421379 h 690589"/>
                  <a:gd name="connsiteX10" fmla="*/ 267617 w 539913"/>
                  <a:gd name="connsiteY10" fmla="*/ 488086 h 690589"/>
                  <a:gd name="connsiteX11" fmla="*/ 523799 w 539913"/>
                  <a:gd name="connsiteY11" fmla="*/ 530364 h 690589"/>
                  <a:gd name="connsiteX12" fmla="*/ 428593 w 539913"/>
                  <a:gd name="connsiteY12" fmla="*/ 642795 h 690589"/>
                  <a:gd name="connsiteX13" fmla="*/ 284432 w 539913"/>
                  <a:gd name="connsiteY13" fmla="*/ 690551 h 690589"/>
                  <a:gd name="connsiteX14" fmla="*/ 132011 w 539913"/>
                  <a:gd name="connsiteY14" fmla="*/ 636220 h 690589"/>
                  <a:gd name="connsiteX15" fmla="*/ 28347 w 539913"/>
                  <a:gd name="connsiteY15" fmla="*/ 500927 h 690589"/>
                  <a:gd name="connsiteX16" fmla="*/ 4 w 539913"/>
                  <a:gd name="connsiteY16" fmla="*/ 345642 h 690589"/>
                  <a:gd name="connsiteX0" fmla="*/ 4 w 539913"/>
                  <a:gd name="connsiteY0" fmla="*/ 345642 h 690589"/>
                  <a:gd name="connsiteX1" fmla="*/ 29912 w 539913"/>
                  <a:gd name="connsiteY1" fmla="*/ 185868 h 690589"/>
                  <a:gd name="connsiteX2" fmla="*/ 111025 w 539913"/>
                  <a:gd name="connsiteY2" fmla="*/ 69991 h 690589"/>
                  <a:gd name="connsiteX3" fmla="*/ 284432 w 539913"/>
                  <a:gd name="connsiteY3" fmla="*/ 733 h 690589"/>
                  <a:gd name="connsiteX4" fmla="*/ 426296 w 539913"/>
                  <a:gd name="connsiteY4" fmla="*/ 43764 h 690589"/>
                  <a:gd name="connsiteX5" fmla="*/ 539913 w 539913"/>
                  <a:gd name="connsiteY5" fmla="*/ 193615 h 690589"/>
                  <a:gd name="connsiteX6" fmla="*/ 281521 w 539913"/>
                  <a:gd name="connsiteY6" fmla="*/ 212294 h 690589"/>
                  <a:gd name="connsiteX7" fmla="*/ 203112 w 539913"/>
                  <a:gd name="connsiteY7" fmla="*/ 248752 h 690589"/>
                  <a:gd name="connsiteX8" fmla="*/ 169591 w 539913"/>
                  <a:gd name="connsiteY8" fmla="*/ 328678 h 690589"/>
                  <a:gd name="connsiteX9" fmla="*/ 192767 w 539913"/>
                  <a:gd name="connsiteY9" fmla="*/ 421379 h 690589"/>
                  <a:gd name="connsiteX10" fmla="*/ 267617 w 539913"/>
                  <a:gd name="connsiteY10" fmla="*/ 488086 h 690589"/>
                  <a:gd name="connsiteX11" fmla="*/ 523799 w 539913"/>
                  <a:gd name="connsiteY11" fmla="*/ 530364 h 690589"/>
                  <a:gd name="connsiteX12" fmla="*/ 428593 w 539913"/>
                  <a:gd name="connsiteY12" fmla="*/ 642795 h 690589"/>
                  <a:gd name="connsiteX13" fmla="*/ 284432 w 539913"/>
                  <a:gd name="connsiteY13" fmla="*/ 690551 h 690589"/>
                  <a:gd name="connsiteX14" fmla="*/ 132011 w 539913"/>
                  <a:gd name="connsiteY14" fmla="*/ 636220 h 690589"/>
                  <a:gd name="connsiteX15" fmla="*/ 28347 w 539913"/>
                  <a:gd name="connsiteY15" fmla="*/ 500927 h 690589"/>
                  <a:gd name="connsiteX16" fmla="*/ 4 w 539913"/>
                  <a:gd name="connsiteY16" fmla="*/ 345642 h 690589"/>
                  <a:gd name="connsiteX0" fmla="*/ 4 w 539913"/>
                  <a:gd name="connsiteY0" fmla="*/ 345642 h 690589"/>
                  <a:gd name="connsiteX1" fmla="*/ 29912 w 539913"/>
                  <a:gd name="connsiteY1" fmla="*/ 185868 h 690589"/>
                  <a:gd name="connsiteX2" fmla="*/ 111025 w 539913"/>
                  <a:gd name="connsiteY2" fmla="*/ 69991 h 690589"/>
                  <a:gd name="connsiteX3" fmla="*/ 284432 w 539913"/>
                  <a:gd name="connsiteY3" fmla="*/ 733 h 690589"/>
                  <a:gd name="connsiteX4" fmla="*/ 426296 w 539913"/>
                  <a:gd name="connsiteY4" fmla="*/ 43764 h 690589"/>
                  <a:gd name="connsiteX5" fmla="*/ 539913 w 539913"/>
                  <a:gd name="connsiteY5" fmla="*/ 193615 h 690589"/>
                  <a:gd name="connsiteX6" fmla="*/ 281521 w 539913"/>
                  <a:gd name="connsiteY6" fmla="*/ 212294 h 690589"/>
                  <a:gd name="connsiteX7" fmla="*/ 203112 w 539913"/>
                  <a:gd name="connsiteY7" fmla="*/ 248752 h 690589"/>
                  <a:gd name="connsiteX8" fmla="*/ 179003 w 539913"/>
                  <a:gd name="connsiteY8" fmla="*/ 328560 h 690589"/>
                  <a:gd name="connsiteX9" fmla="*/ 192767 w 539913"/>
                  <a:gd name="connsiteY9" fmla="*/ 421379 h 690589"/>
                  <a:gd name="connsiteX10" fmla="*/ 267617 w 539913"/>
                  <a:gd name="connsiteY10" fmla="*/ 488086 h 690589"/>
                  <a:gd name="connsiteX11" fmla="*/ 523799 w 539913"/>
                  <a:gd name="connsiteY11" fmla="*/ 530364 h 690589"/>
                  <a:gd name="connsiteX12" fmla="*/ 428593 w 539913"/>
                  <a:gd name="connsiteY12" fmla="*/ 642795 h 690589"/>
                  <a:gd name="connsiteX13" fmla="*/ 284432 w 539913"/>
                  <a:gd name="connsiteY13" fmla="*/ 690551 h 690589"/>
                  <a:gd name="connsiteX14" fmla="*/ 132011 w 539913"/>
                  <a:gd name="connsiteY14" fmla="*/ 636220 h 690589"/>
                  <a:gd name="connsiteX15" fmla="*/ 28347 w 539913"/>
                  <a:gd name="connsiteY15" fmla="*/ 500927 h 690589"/>
                  <a:gd name="connsiteX16" fmla="*/ 4 w 539913"/>
                  <a:gd name="connsiteY16" fmla="*/ 345642 h 690589"/>
                  <a:gd name="connsiteX0" fmla="*/ 4 w 539913"/>
                  <a:gd name="connsiteY0" fmla="*/ 345642 h 690589"/>
                  <a:gd name="connsiteX1" fmla="*/ 29912 w 539913"/>
                  <a:gd name="connsiteY1" fmla="*/ 185868 h 690589"/>
                  <a:gd name="connsiteX2" fmla="*/ 111025 w 539913"/>
                  <a:gd name="connsiteY2" fmla="*/ 69991 h 690589"/>
                  <a:gd name="connsiteX3" fmla="*/ 284432 w 539913"/>
                  <a:gd name="connsiteY3" fmla="*/ 733 h 690589"/>
                  <a:gd name="connsiteX4" fmla="*/ 426296 w 539913"/>
                  <a:gd name="connsiteY4" fmla="*/ 43764 h 690589"/>
                  <a:gd name="connsiteX5" fmla="*/ 539913 w 539913"/>
                  <a:gd name="connsiteY5" fmla="*/ 193615 h 690589"/>
                  <a:gd name="connsiteX6" fmla="*/ 281521 w 539913"/>
                  <a:gd name="connsiteY6" fmla="*/ 212294 h 690589"/>
                  <a:gd name="connsiteX7" fmla="*/ 203112 w 539913"/>
                  <a:gd name="connsiteY7" fmla="*/ 248752 h 690589"/>
                  <a:gd name="connsiteX8" fmla="*/ 179003 w 539913"/>
                  <a:gd name="connsiteY8" fmla="*/ 328560 h 690589"/>
                  <a:gd name="connsiteX9" fmla="*/ 187708 w 539913"/>
                  <a:gd name="connsiteY9" fmla="*/ 412790 h 690589"/>
                  <a:gd name="connsiteX10" fmla="*/ 267617 w 539913"/>
                  <a:gd name="connsiteY10" fmla="*/ 488086 h 690589"/>
                  <a:gd name="connsiteX11" fmla="*/ 523799 w 539913"/>
                  <a:gd name="connsiteY11" fmla="*/ 530364 h 690589"/>
                  <a:gd name="connsiteX12" fmla="*/ 428593 w 539913"/>
                  <a:gd name="connsiteY12" fmla="*/ 642795 h 690589"/>
                  <a:gd name="connsiteX13" fmla="*/ 284432 w 539913"/>
                  <a:gd name="connsiteY13" fmla="*/ 690551 h 690589"/>
                  <a:gd name="connsiteX14" fmla="*/ 132011 w 539913"/>
                  <a:gd name="connsiteY14" fmla="*/ 636220 h 690589"/>
                  <a:gd name="connsiteX15" fmla="*/ 28347 w 539913"/>
                  <a:gd name="connsiteY15" fmla="*/ 500927 h 690589"/>
                  <a:gd name="connsiteX16" fmla="*/ 4 w 539913"/>
                  <a:gd name="connsiteY16" fmla="*/ 345642 h 690589"/>
                  <a:gd name="connsiteX0" fmla="*/ 4 w 539913"/>
                  <a:gd name="connsiteY0" fmla="*/ 345642 h 690589"/>
                  <a:gd name="connsiteX1" fmla="*/ 29912 w 539913"/>
                  <a:gd name="connsiteY1" fmla="*/ 185868 h 690589"/>
                  <a:gd name="connsiteX2" fmla="*/ 111025 w 539913"/>
                  <a:gd name="connsiteY2" fmla="*/ 69991 h 690589"/>
                  <a:gd name="connsiteX3" fmla="*/ 284432 w 539913"/>
                  <a:gd name="connsiteY3" fmla="*/ 733 h 690589"/>
                  <a:gd name="connsiteX4" fmla="*/ 426296 w 539913"/>
                  <a:gd name="connsiteY4" fmla="*/ 43764 h 690589"/>
                  <a:gd name="connsiteX5" fmla="*/ 539913 w 539913"/>
                  <a:gd name="connsiteY5" fmla="*/ 193615 h 690589"/>
                  <a:gd name="connsiteX6" fmla="*/ 281521 w 539913"/>
                  <a:gd name="connsiteY6" fmla="*/ 212294 h 690589"/>
                  <a:gd name="connsiteX7" fmla="*/ 203112 w 539913"/>
                  <a:gd name="connsiteY7" fmla="*/ 248752 h 690589"/>
                  <a:gd name="connsiteX8" fmla="*/ 179003 w 539913"/>
                  <a:gd name="connsiteY8" fmla="*/ 328560 h 690589"/>
                  <a:gd name="connsiteX9" fmla="*/ 187708 w 539913"/>
                  <a:gd name="connsiteY9" fmla="*/ 412790 h 690589"/>
                  <a:gd name="connsiteX10" fmla="*/ 276911 w 539913"/>
                  <a:gd name="connsiteY10" fmla="*/ 474204 h 690589"/>
                  <a:gd name="connsiteX11" fmla="*/ 523799 w 539913"/>
                  <a:gd name="connsiteY11" fmla="*/ 530364 h 690589"/>
                  <a:gd name="connsiteX12" fmla="*/ 428593 w 539913"/>
                  <a:gd name="connsiteY12" fmla="*/ 642795 h 690589"/>
                  <a:gd name="connsiteX13" fmla="*/ 284432 w 539913"/>
                  <a:gd name="connsiteY13" fmla="*/ 690551 h 690589"/>
                  <a:gd name="connsiteX14" fmla="*/ 132011 w 539913"/>
                  <a:gd name="connsiteY14" fmla="*/ 636220 h 690589"/>
                  <a:gd name="connsiteX15" fmla="*/ 28347 w 539913"/>
                  <a:gd name="connsiteY15" fmla="*/ 500927 h 690589"/>
                  <a:gd name="connsiteX16" fmla="*/ 4 w 539913"/>
                  <a:gd name="connsiteY16" fmla="*/ 345642 h 690589"/>
                  <a:gd name="connsiteX0" fmla="*/ 4 w 539913"/>
                  <a:gd name="connsiteY0" fmla="*/ 345642 h 690597"/>
                  <a:gd name="connsiteX1" fmla="*/ 29912 w 539913"/>
                  <a:gd name="connsiteY1" fmla="*/ 185868 h 690597"/>
                  <a:gd name="connsiteX2" fmla="*/ 111025 w 539913"/>
                  <a:gd name="connsiteY2" fmla="*/ 69991 h 690597"/>
                  <a:gd name="connsiteX3" fmla="*/ 284432 w 539913"/>
                  <a:gd name="connsiteY3" fmla="*/ 733 h 690597"/>
                  <a:gd name="connsiteX4" fmla="*/ 426296 w 539913"/>
                  <a:gd name="connsiteY4" fmla="*/ 43764 h 690597"/>
                  <a:gd name="connsiteX5" fmla="*/ 539913 w 539913"/>
                  <a:gd name="connsiteY5" fmla="*/ 193615 h 690597"/>
                  <a:gd name="connsiteX6" fmla="*/ 281521 w 539913"/>
                  <a:gd name="connsiteY6" fmla="*/ 212294 h 690597"/>
                  <a:gd name="connsiteX7" fmla="*/ 203112 w 539913"/>
                  <a:gd name="connsiteY7" fmla="*/ 248752 h 690597"/>
                  <a:gd name="connsiteX8" fmla="*/ 179003 w 539913"/>
                  <a:gd name="connsiteY8" fmla="*/ 328560 h 690597"/>
                  <a:gd name="connsiteX9" fmla="*/ 187708 w 539913"/>
                  <a:gd name="connsiteY9" fmla="*/ 412790 h 690597"/>
                  <a:gd name="connsiteX10" fmla="*/ 276911 w 539913"/>
                  <a:gd name="connsiteY10" fmla="*/ 474204 h 690597"/>
                  <a:gd name="connsiteX11" fmla="*/ 535328 w 539913"/>
                  <a:gd name="connsiteY11" fmla="*/ 508129 h 690597"/>
                  <a:gd name="connsiteX12" fmla="*/ 428593 w 539913"/>
                  <a:gd name="connsiteY12" fmla="*/ 642795 h 690597"/>
                  <a:gd name="connsiteX13" fmla="*/ 284432 w 539913"/>
                  <a:gd name="connsiteY13" fmla="*/ 690551 h 690597"/>
                  <a:gd name="connsiteX14" fmla="*/ 132011 w 539913"/>
                  <a:gd name="connsiteY14" fmla="*/ 636220 h 690597"/>
                  <a:gd name="connsiteX15" fmla="*/ 28347 w 539913"/>
                  <a:gd name="connsiteY15" fmla="*/ 500927 h 690597"/>
                  <a:gd name="connsiteX16" fmla="*/ 4 w 539913"/>
                  <a:gd name="connsiteY16" fmla="*/ 345642 h 690597"/>
                  <a:gd name="connsiteX0" fmla="*/ 4 w 539913"/>
                  <a:gd name="connsiteY0" fmla="*/ 345642 h 690597"/>
                  <a:gd name="connsiteX1" fmla="*/ 29912 w 539913"/>
                  <a:gd name="connsiteY1" fmla="*/ 185868 h 690597"/>
                  <a:gd name="connsiteX2" fmla="*/ 111025 w 539913"/>
                  <a:gd name="connsiteY2" fmla="*/ 69991 h 690597"/>
                  <a:gd name="connsiteX3" fmla="*/ 284432 w 539913"/>
                  <a:gd name="connsiteY3" fmla="*/ 733 h 690597"/>
                  <a:gd name="connsiteX4" fmla="*/ 426296 w 539913"/>
                  <a:gd name="connsiteY4" fmla="*/ 43764 h 690597"/>
                  <a:gd name="connsiteX5" fmla="*/ 539913 w 539913"/>
                  <a:gd name="connsiteY5" fmla="*/ 193615 h 690597"/>
                  <a:gd name="connsiteX6" fmla="*/ 281521 w 539913"/>
                  <a:gd name="connsiteY6" fmla="*/ 212294 h 690597"/>
                  <a:gd name="connsiteX7" fmla="*/ 203112 w 539913"/>
                  <a:gd name="connsiteY7" fmla="*/ 248752 h 690597"/>
                  <a:gd name="connsiteX8" fmla="*/ 179003 w 539913"/>
                  <a:gd name="connsiteY8" fmla="*/ 328560 h 690597"/>
                  <a:gd name="connsiteX9" fmla="*/ 187708 w 539913"/>
                  <a:gd name="connsiteY9" fmla="*/ 412790 h 690597"/>
                  <a:gd name="connsiteX10" fmla="*/ 276911 w 539913"/>
                  <a:gd name="connsiteY10" fmla="*/ 474204 h 690597"/>
                  <a:gd name="connsiteX11" fmla="*/ 535328 w 539913"/>
                  <a:gd name="connsiteY11" fmla="*/ 508129 h 690597"/>
                  <a:gd name="connsiteX12" fmla="*/ 428593 w 539913"/>
                  <a:gd name="connsiteY12" fmla="*/ 642795 h 690597"/>
                  <a:gd name="connsiteX13" fmla="*/ 284432 w 539913"/>
                  <a:gd name="connsiteY13" fmla="*/ 690551 h 690597"/>
                  <a:gd name="connsiteX14" fmla="*/ 132011 w 539913"/>
                  <a:gd name="connsiteY14" fmla="*/ 636220 h 690597"/>
                  <a:gd name="connsiteX15" fmla="*/ 28347 w 539913"/>
                  <a:gd name="connsiteY15" fmla="*/ 500927 h 690597"/>
                  <a:gd name="connsiteX16" fmla="*/ 4 w 539913"/>
                  <a:gd name="connsiteY16" fmla="*/ 345642 h 690597"/>
                  <a:gd name="connsiteX0" fmla="*/ 4 w 539913"/>
                  <a:gd name="connsiteY0" fmla="*/ 345642 h 690596"/>
                  <a:gd name="connsiteX1" fmla="*/ 29912 w 539913"/>
                  <a:gd name="connsiteY1" fmla="*/ 185868 h 690596"/>
                  <a:gd name="connsiteX2" fmla="*/ 111025 w 539913"/>
                  <a:gd name="connsiteY2" fmla="*/ 69991 h 690596"/>
                  <a:gd name="connsiteX3" fmla="*/ 284432 w 539913"/>
                  <a:gd name="connsiteY3" fmla="*/ 733 h 690596"/>
                  <a:gd name="connsiteX4" fmla="*/ 426296 w 539913"/>
                  <a:gd name="connsiteY4" fmla="*/ 43764 h 690596"/>
                  <a:gd name="connsiteX5" fmla="*/ 539913 w 539913"/>
                  <a:gd name="connsiteY5" fmla="*/ 193615 h 690596"/>
                  <a:gd name="connsiteX6" fmla="*/ 281521 w 539913"/>
                  <a:gd name="connsiteY6" fmla="*/ 212294 h 690596"/>
                  <a:gd name="connsiteX7" fmla="*/ 203112 w 539913"/>
                  <a:gd name="connsiteY7" fmla="*/ 248752 h 690596"/>
                  <a:gd name="connsiteX8" fmla="*/ 179003 w 539913"/>
                  <a:gd name="connsiteY8" fmla="*/ 328560 h 690596"/>
                  <a:gd name="connsiteX9" fmla="*/ 187708 w 539913"/>
                  <a:gd name="connsiteY9" fmla="*/ 412790 h 690596"/>
                  <a:gd name="connsiteX10" fmla="*/ 276911 w 539913"/>
                  <a:gd name="connsiteY10" fmla="*/ 474204 h 690596"/>
                  <a:gd name="connsiteX11" fmla="*/ 534740 w 539913"/>
                  <a:gd name="connsiteY11" fmla="*/ 508952 h 690596"/>
                  <a:gd name="connsiteX12" fmla="*/ 428593 w 539913"/>
                  <a:gd name="connsiteY12" fmla="*/ 642795 h 690596"/>
                  <a:gd name="connsiteX13" fmla="*/ 284432 w 539913"/>
                  <a:gd name="connsiteY13" fmla="*/ 690551 h 690596"/>
                  <a:gd name="connsiteX14" fmla="*/ 132011 w 539913"/>
                  <a:gd name="connsiteY14" fmla="*/ 636220 h 690596"/>
                  <a:gd name="connsiteX15" fmla="*/ 28347 w 539913"/>
                  <a:gd name="connsiteY15" fmla="*/ 500927 h 690596"/>
                  <a:gd name="connsiteX16" fmla="*/ 4 w 539913"/>
                  <a:gd name="connsiteY16" fmla="*/ 345642 h 690596"/>
                  <a:gd name="connsiteX0" fmla="*/ 4 w 539913"/>
                  <a:gd name="connsiteY0" fmla="*/ 345642 h 690596"/>
                  <a:gd name="connsiteX1" fmla="*/ 29912 w 539913"/>
                  <a:gd name="connsiteY1" fmla="*/ 185868 h 690596"/>
                  <a:gd name="connsiteX2" fmla="*/ 111025 w 539913"/>
                  <a:gd name="connsiteY2" fmla="*/ 69991 h 690596"/>
                  <a:gd name="connsiteX3" fmla="*/ 284432 w 539913"/>
                  <a:gd name="connsiteY3" fmla="*/ 733 h 690596"/>
                  <a:gd name="connsiteX4" fmla="*/ 426296 w 539913"/>
                  <a:gd name="connsiteY4" fmla="*/ 43764 h 690596"/>
                  <a:gd name="connsiteX5" fmla="*/ 539913 w 539913"/>
                  <a:gd name="connsiteY5" fmla="*/ 193615 h 690596"/>
                  <a:gd name="connsiteX6" fmla="*/ 281521 w 539913"/>
                  <a:gd name="connsiteY6" fmla="*/ 212294 h 690596"/>
                  <a:gd name="connsiteX7" fmla="*/ 203112 w 539913"/>
                  <a:gd name="connsiteY7" fmla="*/ 248752 h 690596"/>
                  <a:gd name="connsiteX8" fmla="*/ 179003 w 539913"/>
                  <a:gd name="connsiteY8" fmla="*/ 328560 h 690596"/>
                  <a:gd name="connsiteX9" fmla="*/ 187708 w 539913"/>
                  <a:gd name="connsiteY9" fmla="*/ 412790 h 690596"/>
                  <a:gd name="connsiteX10" fmla="*/ 276911 w 539913"/>
                  <a:gd name="connsiteY10" fmla="*/ 474204 h 690596"/>
                  <a:gd name="connsiteX11" fmla="*/ 534740 w 539913"/>
                  <a:gd name="connsiteY11" fmla="*/ 508952 h 690596"/>
                  <a:gd name="connsiteX12" fmla="*/ 428593 w 539913"/>
                  <a:gd name="connsiteY12" fmla="*/ 642795 h 690596"/>
                  <a:gd name="connsiteX13" fmla="*/ 284432 w 539913"/>
                  <a:gd name="connsiteY13" fmla="*/ 690551 h 690596"/>
                  <a:gd name="connsiteX14" fmla="*/ 132011 w 539913"/>
                  <a:gd name="connsiteY14" fmla="*/ 636220 h 690596"/>
                  <a:gd name="connsiteX15" fmla="*/ 28347 w 539913"/>
                  <a:gd name="connsiteY15" fmla="*/ 500927 h 690596"/>
                  <a:gd name="connsiteX16" fmla="*/ 4 w 539913"/>
                  <a:gd name="connsiteY16" fmla="*/ 345642 h 690596"/>
                  <a:gd name="connsiteX0" fmla="*/ 4 w 539913"/>
                  <a:gd name="connsiteY0" fmla="*/ 345642 h 690596"/>
                  <a:gd name="connsiteX1" fmla="*/ 29912 w 539913"/>
                  <a:gd name="connsiteY1" fmla="*/ 185868 h 690596"/>
                  <a:gd name="connsiteX2" fmla="*/ 111025 w 539913"/>
                  <a:gd name="connsiteY2" fmla="*/ 69991 h 690596"/>
                  <a:gd name="connsiteX3" fmla="*/ 284432 w 539913"/>
                  <a:gd name="connsiteY3" fmla="*/ 733 h 690596"/>
                  <a:gd name="connsiteX4" fmla="*/ 426296 w 539913"/>
                  <a:gd name="connsiteY4" fmla="*/ 43764 h 690596"/>
                  <a:gd name="connsiteX5" fmla="*/ 539913 w 539913"/>
                  <a:gd name="connsiteY5" fmla="*/ 193615 h 690596"/>
                  <a:gd name="connsiteX6" fmla="*/ 281521 w 539913"/>
                  <a:gd name="connsiteY6" fmla="*/ 212294 h 690596"/>
                  <a:gd name="connsiteX7" fmla="*/ 203112 w 539913"/>
                  <a:gd name="connsiteY7" fmla="*/ 248752 h 690596"/>
                  <a:gd name="connsiteX8" fmla="*/ 179003 w 539913"/>
                  <a:gd name="connsiteY8" fmla="*/ 328560 h 690596"/>
                  <a:gd name="connsiteX9" fmla="*/ 187708 w 539913"/>
                  <a:gd name="connsiteY9" fmla="*/ 412790 h 690596"/>
                  <a:gd name="connsiteX10" fmla="*/ 276911 w 539913"/>
                  <a:gd name="connsiteY10" fmla="*/ 474204 h 690596"/>
                  <a:gd name="connsiteX11" fmla="*/ 534740 w 539913"/>
                  <a:gd name="connsiteY11" fmla="*/ 508952 h 690596"/>
                  <a:gd name="connsiteX12" fmla="*/ 428593 w 539913"/>
                  <a:gd name="connsiteY12" fmla="*/ 642795 h 690596"/>
                  <a:gd name="connsiteX13" fmla="*/ 284432 w 539913"/>
                  <a:gd name="connsiteY13" fmla="*/ 690551 h 690596"/>
                  <a:gd name="connsiteX14" fmla="*/ 132011 w 539913"/>
                  <a:gd name="connsiteY14" fmla="*/ 636220 h 690596"/>
                  <a:gd name="connsiteX15" fmla="*/ 28347 w 539913"/>
                  <a:gd name="connsiteY15" fmla="*/ 500927 h 690596"/>
                  <a:gd name="connsiteX16" fmla="*/ 4 w 539913"/>
                  <a:gd name="connsiteY16" fmla="*/ 345642 h 690596"/>
                  <a:gd name="connsiteX0" fmla="*/ 4 w 539913"/>
                  <a:gd name="connsiteY0" fmla="*/ 345642 h 690596"/>
                  <a:gd name="connsiteX1" fmla="*/ 29912 w 539913"/>
                  <a:gd name="connsiteY1" fmla="*/ 185868 h 690596"/>
                  <a:gd name="connsiteX2" fmla="*/ 111025 w 539913"/>
                  <a:gd name="connsiteY2" fmla="*/ 69991 h 690596"/>
                  <a:gd name="connsiteX3" fmla="*/ 284432 w 539913"/>
                  <a:gd name="connsiteY3" fmla="*/ 733 h 690596"/>
                  <a:gd name="connsiteX4" fmla="*/ 426296 w 539913"/>
                  <a:gd name="connsiteY4" fmla="*/ 43764 h 690596"/>
                  <a:gd name="connsiteX5" fmla="*/ 539913 w 539913"/>
                  <a:gd name="connsiteY5" fmla="*/ 193615 h 690596"/>
                  <a:gd name="connsiteX6" fmla="*/ 281521 w 539913"/>
                  <a:gd name="connsiteY6" fmla="*/ 212294 h 690596"/>
                  <a:gd name="connsiteX7" fmla="*/ 203112 w 539913"/>
                  <a:gd name="connsiteY7" fmla="*/ 248752 h 690596"/>
                  <a:gd name="connsiteX8" fmla="*/ 176296 w 539913"/>
                  <a:gd name="connsiteY8" fmla="*/ 329738 h 690596"/>
                  <a:gd name="connsiteX9" fmla="*/ 187708 w 539913"/>
                  <a:gd name="connsiteY9" fmla="*/ 412790 h 690596"/>
                  <a:gd name="connsiteX10" fmla="*/ 276911 w 539913"/>
                  <a:gd name="connsiteY10" fmla="*/ 474204 h 690596"/>
                  <a:gd name="connsiteX11" fmla="*/ 534740 w 539913"/>
                  <a:gd name="connsiteY11" fmla="*/ 508952 h 690596"/>
                  <a:gd name="connsiteX12" fmla="*/ 428593 w 539913"/>
                  <a:gd name="connsiteY12" fmla="*/ 642795 h 690596"/>
                  <a:gd name="connsiteX13" fmla="*/ 284432 w 539913"/>
                  <a:gd name="connsiteY13" fmla="*/ 690551 h 690596"/>
                  <a:gd name="connsiteX14" fmla="*/ 132011 w 539913"/>
                  <a:gd name="connsiteY14" fmla="*/ 636220 h 690596"/>
                  <a:gd name="connsiteX15" fmla="*/ 28347 w 539913"/>
                  <a:gd name="connsiteY15" fmla="*/ 500927 h 690596"/>
                  <a:gd name="connsiteX16" fmla="*/ 4 w 539913"/>
                  <a:gd name="connsiteY16" fmla="*/ 345642 h 690596"/>
                  <a:gd name="connsiteX0" fmla="*/ 4 w 539913"/>
                  <a:gd name="connsiteY0" fmla="*/ 345642 h 690596"/>
                  <a:gd name="connsiteX1" fmla="*/ 29912 w 539913"/>
                  <a:gd name="connsiteY1" fmla="*/ 185868 h 690596"/>
                  <a:gd name="connsiteX2" fmla="*/ 111025 w 539913"/>
                  <a:gd name="connsiteY2" fmla="*/ 69991 h 690596"/>
                  <a:gd name="connsiteX3" fmla="*/ 284432 w 539913"/>
                  <a:gd name="connsiteY3" fmla="*/ 733 h 690596"/>
                  <a:gd name="connsiteX4" fmla="*/ 426296 w 539913"/>
                  <a:gd name="connsiteY4" fmla="*/ 43764 h 690596"/>
                  <a:gd name="connsiteX5" fmla="*/ 539913 w 539913"/>
                  <a:gd name="connsiteY5" fmla="*/ 193615 h 690596"/>
                  <a:gd name="connsiteX6" fmla="*/ 281521 w 539913"/>
                  <a:gd name="connsiteY6" fmla="*/ 212294 h 690596"/>
                  <a:gd name="connsiteX7" fmla="*/ 203112 w 539913"/>
                  <a:gd name="connsiteY7" fmla="*/ 248752 h 690596"/>
                  <a:gd name="connsiteX8" fmla="*/ 176296 w 539913"/>
                  <a:gd name="connsiteY8" fmla="*/ 329738 h 690596"/>
                  <a:gd name="connsiteX9" fmla="*/ 187708 w 539913"/>
                  <a:gd name="connsiteY9" fmla="*/ 412790 h 690596"/>
                  <a:gd name="connsiteX10" fmla="*/ 276911 w 539913"/>
                  <a:gd name="connsiteY10" fmla="*/ 474204 h 690596"/>
                  <a:gd name="connsiteX11" fmla="*/ 534740 w 539913"/>
                  <a:gd name="connsiteY11" fmla="*/ 508952 h 690596"/>
                  <a:gd name="connsiteX12" fmla="*/ 428593 w 539913"/>
                  <a:gd name="connsiteY12" fmla="*/ 642795 h 690596"/>
                  <a:gd name="connsiteX13" fmla="*/ 284432 w 539913"/>
                  <a:gd name="connsiteY13" fmla="*/ 690551 h 690596"/>
                  <a:gd name="connsiteX14" fmla="*/ 132011 w 539913"/>
                  <a:gd name="connsiteY14" fmla="*/ 636220 h 690596"/>
                  <a:gd name="connsiteX15" fmla="*/ 28347 w 539913"/>
                  <a:gd name="connsiteY15" fmla="*/ 500927 h 690596"/>
                  <a:gd name="connsiteX16" fmla="*/ 4 w 539913"/>
                  <a:gd name="connsiteY16" fmla="*/ 345642 h 690596"/>
                  <a:gd name="connsiteX0" fmla="*/ 4 w 539913"/>
                  <a:gd name="connsiteY0" fmla="*/ 345642 h 690596"/>
                  <a:gd name="connsiteX1" fmla="*/ 29912 w 539913"/>
                  <a:gd name="connsiteY1" fmla="*/ 185868 h 690596"/>
                  <a:gd name="connsiteX2" fmla="*/ 111025 w 539913"/>
                  <a:gd name="connsiteY2" fmla="*/ 69991 h 690596"/>
                  <a:gd name="connsiteX3" fmla="*/ 284432 w 539913"/>
                  <a:gd name="connsiteY3" fmla="*/ 733 h 690596"/>
                  <a:gd name="connsiteX4" fmla="*/ 426296 w 539913"/>
                  <a:gd name="connsiteY4" fmla="*/ 43764 h 690596"/>
                  <a:gd name="connsiteX5" fmla="*/ 539913 w 539913"/>
                  <a:gd name="connsiteY5" fmla="*/ 193615 h 690596"/>
                  <a:gd name="connsiteX6" fmla="*/ 281521 w 539913"/>
                  <a:gd name="connsiteY6" fmla="*/ 212294 h 690596"/>
                  <a:gd name="connsiteX7" fmla="*/ 200877 w 539913"/>
                  <a:gd name="connsiteY7" fmla="*/ 257104 h 690596"/>
                  <a:gd name="connsiteX8" fmla="*/ 176296 w 539913"/>
                  <a:gd name="connsiteY8" fmla="*/ 329738 h 690596"/>
                  <a:gd name="connsiteX9" fmla="*/ 187708 w 539913"/>
                  <a:gd name="connsiteY9" fmla="*/ 412790 h 690596"/>
                  <a:gd name="connsiteX10" fmla="*/ 276911 w 539913"/>
                  <a:gd name="connsiteY10" fmla="*/ 474204 h 690596"/>
                  <a:gd name="connsiteX11" fmla="*/ 534740 w 539913"/>
                  <a:gd name="connsiteY11" fmla="*/ 508952 h 690596"/>
                  <a:gd name="connsiteX12" fmla="*/ 428593 w 539913"/>
                  <a:gd name="connsiteY12" fmla="*/ 642795 h 690596"/>
                  <a:gd name="connsiteX13" fmla="*/ 284432 w 539913"/>
                  <a:gd name="connsiteY13" fmla="*/ 690551 h 690596"/>
                  <a:gd name="connsiteX14" fmla="*/ 132011 w 539913"/>
                  <a:gd name="connsiteY14" fmla="*/ 636220 h 690596"/>
                  <a:gd name="connsiteX15" fmla="*/ 28347 w 539913"/>
                  <a:gd name="connsiteY15" fmla="*/ 500927 h 690596"/>
                  <a:gd name="connsiteX16" fmla="*/ 4 w 539913"/>
                  <a:gd name="connsiteY16" fmla="*/ 345642 h 690596"/>
                  <a:gd name="connsiteX0" fmla="*/ 4 w 539913"/>
                  <a:gd name="connsiteY0" fmla="*/ 345642 h 690596"/>
                  <a:gd name="connsiteX1" fmla="*/ 29912 w 539913"/>
                  <a:gd name="connsiteY1" fmla="*/ 185868 h 690596"/>
                  <a:gd name="connsiteX2" fmla="*/ 111025 w 539913"/>
                  <a:gd name="connsiteY2" fmla="*/ 69991 h 690596"/>
                  <a:gd name="connsiteX3" fmla="*/ 284432 w 539913"/>
                  <a:gd name="connsiteY3" fmla="*/ 733 h 690596"/>
                  <a:gd name="connsiteX4" fmla="*/ 426296 w 539913"/>
                  <a:gd name="connsiteY4" fmla="*/ 43764 h 690596"/>
                  <a:gd name="connsiteX5" fmla="*/ 539913 w 539913"/>
                  <a:gd name="connsiteY5" fmla="*/ 193615 h 690596"/>
                  <a:gd name="connsiteX6" fmla="*/ 281521 w 539913"/>
                  <a:gd name="connsiteY6" fmla="*/ 212294 h 690596"/>
                  <a:gd name="connsiteX7" fmla="*/ 200877 w 539913"/>
                  <a:gd name="connsiteY7" fmla="*/ 257104 h 690596"/>
                  <a:gd name="connsiteX8" fmla="*/ 176296 w 539913"/>
                  <a:gd name="connsiteY8" fmla="*/ 329738 h 690596"/>
                  <a:gd name="connsiteX9" fmla="*/ 187944 w 539913"/>
                  <a:gd name="connsiteY9" fmla="*/ 409849 h 690596"/>
                  <a:gd name="connsiteX10" fmla="*/ 276911 w 539913"/>
                  <a:gd name="connsiteY10" fmla="*/ 474204 h 690596"/>
                  <a:gd name="connsiteX11" fmla="*/ 534740 w 539913"/>
                  <a:gd name="connsiteY11" fmla="*/ 508952 h 690596"/>
                  <a:gd name="connsiteX12" fmla="*/ 428593 w 539913"/>
                  <a:gd name="connsiteY12" fmla="*/ 642795 h 690596"/>
                  <a:gd name="connsiteX13" fmla="*/ 284432 w 539913"/>
                  <a:gd name="connsiteY13" fmla="*/ 690551 h 690596"/>
                  <a:gd name="connsiteX14" fmla="*/ 132011 w 539913"/>
                  <a:gd name="connsiteY14" fmla="*/ 636220 h 690596"/>
                  <a:gd name="connsiteX15" fmla="*/ 28347 w 539913"/>
                  <a:gd name="connsiteY15" fmla="*/ 500927 h 690596"/>
                  <a:gd name="connsiteX16" fmla="*/ 4 w 539913"/>
                  <a:gd name="connsiteY16" fmla="*/ 345642 h 690596"/>
                  <a:gd name="connsiteX0" fmla="*/ 4 w 539913"/>
                  <a:gd name="connsiteY0" fmla="*/ 345642 h 690596"/>
                  <a:gd name="connsiteX1" fmla="*/ 29912 w 539913"/>
                  <a:gd name="connsiteY1" fmla="*/ 185868 h 690596"/>
                  <a:gd name="connsiteX2" fmla="*/ 111025 w 539913"/>
                  <a:gd name="connsiteY2" fmla="*/ 69991 h 690596"/>
                  <a:gd name="connsiteX3" fmla="*/ 284432 w 539913"/>
                  <a:gd name="connsiteY3" fmla="*/ 733 h 690596"/>
                  <a:gd name="connsiteX4" fmla="*/ 426296 w 539913"/>
                  <a:gd name="connsiteY4" fmla="*/ 43764 h 690596"/>
                  <a:gd name="connsiteX5" fmla="*/ 539913 w 539913"/>
                  <a:gd name="connsiteY5" fmla="*/ 193615 h 690596"/>
                  <a:gd name="connsiteX6" fmla="*/ 281521 w 539913"/>
                  <a:gd name="connsiteY6" fmla="*/ 212294 h 690596"/>
                  <a:gd name="connsiteX7" fmla="*/ 200877 w 539913"/>
                  <a:gd name="connsiteY7" fmla="*/ 257104 h 690596"/>
                  <a:gd name="connsiteX8" fmla="*/ 176296 w 539913"/>
                  <a:gd name="connsiteY8" fmla="*/ 329738 h 690596"/>
                  <a:gd name="connsiteX9" fmla="*/ 187944 w 539913"/>
                  <a:gd name="connsiteY9" fmla="*/ 409849 h 690596"/>
                  <a:gd name="connsiteX10" fmla="*/ 276911 w 539913"/>
                  <a:gd name="connsiteY10" fmla="*/ 474204 h 690596"/>
                  <a:gd name="connsiteX11" fmla="*/ 534740 w 539913"/>
                  <a:gd name="connsiteY11" fmla="*/ 508952 h 690596"/>
                  <a:gd name="connsiteX12" fmla="*/ 428593 w 539913"/>
                  <a:gd name="connsiteY12" fmla="*/ 642795 h 690596"/>
                  <a:gd name="connsiteX13" fmla="*/ 284432 w 539913"/>
                  <a:gd name="connsiteY13" fmla="*/ 690551 h 690596"/>
                  <a:gd name="connsiteX14" fmla="*/ 132011 w 539913"/>
                  <a:gd name="connsiteY14" fmla="*/ 636220 h 690596"/>
                  <a:gd name="connsiteX15" fmla="*/ 28347 w 539913"/>
                  <a:gd name="connsiteY15" fmla="*/ 500927 h 690596"/>
                  <a:gd name="connsiteX16" fmla="*/ 4 w 539913"/>
                  <a:gd name="connsiteY16" fmla="*/ 345642 h 690596"/>
                  <a:gd name="connsiteX0" fmla="*/ 4 w 539913"/>
                  <a:gd name="connsiteY0" fmla="*/ 345642 h 690596"/>
                  <a:gd name="connsiteX1" fmla="*/ 29912 w 539913"/>
                  <a:gd name="connsiteY1" fmla="*/ 185868 h 690596"/>
                  <a:gd name="connsiteX2" fmla="*/ 111025 w 539913"/>
                  <a:gd name="connsiteY2" fmla="*/ 69991 h 690596"/>
                  <a:gd name="connsiteX3" fmla="*/ 284432 w 539913"/>
                  <a:gd name="connsiteY3" fmla="*/ 733 h 690596"/>
                  <a:gd name="connsiteX4" fmla="*/ 426296 w 539913"/>
                  <a:gd name="connsiteY4" fmla="*/ 43764 h 690596"/>
                  <a:gd name="connsiteX5" fmla="*/ 539913 w 539913"/>
                  <a:gd name="connsiteY5" fmla="*/ 193615 h 690596"/>
                  <a:gd name="connsiteX6" fmla="*/ 281521 w 539913"/>
                  <a:gd name="connsiteY6" fmla="*/ 212294 h 690596"/>
                  <a:gd name="connsiteX7" fmla="*/ 200877 w 539913"/>
                  <a:gd name="connsiteY7" fmla="*/ 257104 h 690596"/>
                  <a:gd name="connsiteX8" fmla="*/ 176296 w 539913"/>
                  <a:gd name="connsiteY8" fmla="*/ 329738 h 690596"/>
                  <a:gd name="connsiteX9" fmla="*/ 187944 w 539913"/>
                  <a:gd name="connsiteY9" fmla="*/ 409849 h 690596"/>
                  <a:gd name="connsiteX10" fmla="*/ 276911 w 539913"/>
                  <a:gd name="connsiteY10" fmla="*/ 474204 h 690596"/>
                  <a:gd name="connsiteX11" fmla="*/ 534740 w 539913"/>
                  <a:gd name="connsiteY11" fmla="*/ 508952 h 690596"/>
                  <a:gd name="connsiteX12" fmla="*/ 428593 w 539913"/>
                  <a:gd name="connsiteY12" fmla="*/ 642795 h 690596"/>
                  <a:gd name="connsiteX13" fmla="*/ 284432 w 539913"/>
                  <a:gd name="connsiteY13" fmla="*/ 690551 h 690596"/>
                  <a:gd name="connsiteX14" fmla="*/ 132011 w 539913"/>
                  <a:gd name="connsiteY14" fmla="*/ 636220 h 690596"/>
                  <a:gd name="connsiteX15" fmla="*/ 28347 w 539913"/>
                  <a:gd name="connsiteY15" fmla="*/ 500927 h 690596"/>
                  <a:gd name="connsiteX16" fmla="*/ 4 w 539913"/>
                  <a:gd name="connsiteY16" fmla="*/ 345642 h 690596"/>
                  <a:gd name="connsiteX0" fmla="*/ 4 w 539913"/>
                  <a:gd name="connsiteY0" fmla="*/ 345642 h 690596"/>
                  <a:gd name="connsiteX1" fmla="*/ 29912 w 539913"/>
                  <a:gd name="connsiteY1" fmla="*/ 185868 h 690596"/>
                  <a:gd name="connsiteX2" fmla="*/ 111025 w 539913"/>
                  <a:gd name="connsiteY2" fmla="*/ 69991 h 690596"/>
                  <a:gd name="connsiteX3" fmla="*/ 284432 w 539913"/>
                  <a:gd name="connsiteY3" fmla="*/ 733 h 690596"/>
                  <a:gd name="connsiteX4" fmla="*/ 426296 w 539913"/>
                  <a:gd name="connsiteY4" fmla="*/ 43764 h 690596"/>
                  <a:gd name="connsiteX5" fmla="*/ 539913 w 539913"/>
                  <a:gd name="connsiteY5" fmla="*/ 193615 h 690596"/>
                  <a:gd name="connsiteX6" fmla="*/ 281521 w 539913"/>
                  <a:gd name="connsiteY6" fmla="*/ 212294 h 690596"/>
                  <a:gd name="connsiteX7" fmla="*/ 200877 w 539913"/>
                  <a:gd name="connsiteY7" fmla="*/ 257104 h 690596"/>
                  <a:gd name="connsiteX8" fmla="*/ 176296 w 539913"/>
                  <a:gd name="connsiteY8" fmla="*/ 329738 h 690596"/>
                  <a:gd name="connsiteX9" fmla="*/ 187944 w 539913"/>
                  <a:gd name="connsiteY9" fmla="*/ 409849 h 690596"/>
                  <a:gd name="connsiteX10" fmla="*/ 276911 w 539913"/>
                  <a:gd name="connsiteY10" fmla="*/ 474204 h 690596"/>
                  <a:gd name="connsiteX11" fmla="*/ 534740 w 539913"/>
                  <a:gd name="connsiteY11" fmla="*/ 508952 h 690596"/>
                  <a:gd name="connsiteX12" fmla="*/ 428593 w 539913"/>
                  <a:gd name="connsiteY12" fmla="*/ 642795 h 690596"/>
                  <a:gd name="connsiteX13" fmla="*/ 284432 w 539913"/>
                  <a:gd name="connsiteY13" fmla="*/ 690551 h 690596"/>
                  <a:gd name="connsiteX14" fmla="*/ 132011 w 539913"/>
                  <a:gd name="connsiteY14" fmla="*/ 636220 h 690596"/>
                  <a:gd name="connsiteX15" fmla="*/ 28347 w 539913"/>
                  <a:gd name="connsiteY15" fmla="*/ 500927 h 690596"/>
                  <a:gd name="connsiteX16" fmla="*/ 4 w 539913"/>
                  <a:gd name="connsiteY16" fmla="*/ 345642 h 690596"/>
                  <a:gd name="connsiteX0" fmla="*/ 4 w 539913"/>
                  <a:gd name="connsiteY0" fmla="*/ 345642 h 690596"/>
                  <a:gd name="connsiteX1" fmla="*/ 29912 w 539913"/>
                  <a:gd name="connsiteY1" fmla="*/ 185868 h 690596"/>
                  <a:gd name="connsiteX2" fmla="*/ 111025 w 539913"/>
                  <a:gd name="connsiteY2" fmla="*/ 69991 h 690596"/>
                  <a:gd name="connsiteX3" fmla="*/ 284432 w 539913"/>
                  <a:gd name="connsiteY3" fmla="*/ 733 h 690596"/>
                  <a:gd name="connsiteX4" fmla="*/ 426296 w 539913"/>
                  <a:gd name="connsiteY4" fmla="*/ 43764 h 690596"/>
                  <a:gd name="connsiteX5" fmla="*/ 539913 w 539913"/>
                  <a:gd name="connsiteY5" fmla="*/ 193615 h 690596"/>
                  <a:gd name="connsiteX6" fmla="*/ 281521 w 539913"/>
                  <a:gd name="connsiteY6" fmla="*/ 212294 h 690596"/>
                  <a:gd name="connsiteX7" fmla="*/ 200877 w 539913"/>
                  <a:gd name="connsiteY7" fmla="*/ 257104 h 690596"/>
                  <a:gd name="connsiteX8" fmla="*/ 176296 w 539913"/>
                  <a:gd name="connsiteY8" fmla="*/ 329738 h 690596"/>
                  <a:gd name="connsiteX9" fmla="*/ 187944 w 539913"/>
                  <a:gd name="connsiteY9" fmla="*/ 409849 h 690596"/>
                  <a:gd name="connsiteX10" fmla="*/ 276911 w 539913"/>
                  <a:gd name="connsiteY10" fmla="*/ 474204 h 690596"/>
                  <a:gd name="connsiteX11" fmla="*/ 534740 w 539913"/>
                  <a:gd name="connsiteY11" fmla="*/ 508952 h 690596"/>
                  <a:gd name="connsiteX12" fmla="*/ 428593 w 539913"/>
                  <a:gd name="connsiteY12" fmla="*/ 642795 h 690596"/>
                  <a:gd name="connsiteX13" fmla="*/ 284432 w 539913"/>
                  <a:gd name="connsiteY13" fmla="*/ 690551 h 690596"/>
                  <a:gd name="connsiteX14" fmla="*/ 132011 w 539913"/>
                  <a:gd name="connsiteY14" fmla="*/ 636220 h 690596"/>
                  <a:gd name="connsiteX15" fmla="*/ 28347 w 539913"/>
                  <a:gd name="connsiteY15" fmla="*/ 500927 h 690596"/>
                  <a:gd name="connsiteX16" fmla="*/ 4 w 539913"/>
                  <a:gd name="connsiteY16" fmla="*/ 345642 h 690596"/>
                  <a:gd name="connsiteX0" fmla="*/ 4 w 539913"/>
                  <a:gd name="connsiteY0" fmla="*/ 345642 h 690598"/>
                  <a:gd name="connsiteX1" fmla="*/ 29912 w 539913"/>
                  <a:gd name="connsiteY1" fmla="*/ 185868 h 690598"/>
                  <a:gd name="connsiteX2" fmla="*/ 111025 w 539913"/>
                  <a:gd name="connsiteY2" fmla="*/ 69991 h 690598"/>
                  <a:gd name="connsiteX3" fmla="*/ 284432 w 539913"/>
                  <a:gd name="connsiteY3" fmla="*/ 733 h 690598"/>
                  <a:gd name="connsiteX4" fmla="*/ 426296 w 539913"/>
                  <a:gd name="connsiteY4" fmla="*/ 43764 h 690598"/>
                  <a:gd name="connsiteX5" fmla="*/ 539913 w 539913"/>
                  <a:gd name="connsiteY5" fmla="*/ 193615 h 690598"/>
                  <a:gd name="connsiteX6" fmla="*/ 281521 w 539913"/>
                  <a:gd name="connsiteY6" fmla="*/ 212294 h 690598"/>
                  <a:gd name="connsiteX7" fmla="*/ 200877 w 539913"/>
                  <a:gd name="connsiteY7" fmla="*/ 257104 h 690598"/>
                  <a:gd name="connsiteX8" fmla="*/ 176296 w 539913"/>
                  <a:gd name="connsiteY8" fmla="*/ 329738 h 690598"/>
                  <a:gd name="connsiteX9" fmla="*/ 187944 w 539913"/>
                  <a:gd name="connsiteY9" fmla="*/ 409849 h 690598"/>
                  <a:gd name="connsiteX10" fmla="*/ 276911 w 539913"/>
                  <a:gd name="connsiteY10" fmla="*/ 474204 h 690598"/>
                  <a:gd name="connsiteX11" fmla="*/ 536151 w 539913"/>
                  <a:gd name="connsiteY11" fmla="*/ 504364 h 690598"/>
                  <a:gd name="connsiteX12" fmla="*/ 428593 w 539913"/>
                  <a:gd name="connsiteY12" fmla="*/ 642795 h 690598"/>
                  <a:gd name="connsiteX13" fmla="*/ 284432 w 539913"/>
                  <a:gd name="connsiteY13" fmla="*/ 690551 h 690598"/>
                  <a:gd name="connsiteX14" fmla="*/ 132011 w 539913"/>
                  <a:gd name="connsiteY14" fmla="*/ 636220 h 690598"/>
                  <a:gd name="connsiteX15" fmla="*/ 28347 w 539913"/>
                  <a:gd name="connsiteY15" fmla="*/ 500927 h 690598"/>
                  <a:gd name="connsiteX16" fmla="*/ 4 w 539913"/>
                  <a:gd name="connsiteY16" fmla="*/ 345642 h 690598"/>
                  <a:gd name="connsiteX0" fmla="*/ 4 w 539913"/>
                  <a:gd name="connsiteY0" fmla="*/ 345642 h 690598"/>
                  <a:gd name="connsiteX1" fmla="*/ 29912 w 539913"/>
                  <a:gd name="connsiteY1" fmla="*/ 185868 h 690598"/>
                  <a:gd name="connsiteX2" fmla="*/ 111025 w 539913"/>
                  <a:gd name="connsiteY2" fmla="*/ 69991 h 690598"/>
                  <a:gd name="connsiteX3" fmla="*/ 284432 w 539913"/>
                  <a:gd name="connsiteY3" fmla="*/ 733 h 690598"/>
                  <a:gd name="connsiteX4" fmla="*/ 426296 w 539913"/>
                  <a:gd name="connsiteY4" fmla="*/ 43764 h 690598"/>
                  <a:gd name="connsiteX5" fmla="*/ 539913 w 539913"/>
                  <a:gd name="connsiteY5" fmla="*/ 193615 h 690598"/>
                  <a:gd name="connsiteX6" fmla="*/ 281521 w 539913"/>
                  <a:gd name="connsiteY6" fmla="*/ 212294 h 690598"/>
                  <a:gd name="connsiteX7" fmla="*/ 200877 w 539913"/>
                  <a:gd name="connsiteY7" fmla="*/ 257104 h 690598"/>
                  <a:gd name="connsiteX8" fmla="*/ 176296 w 539913"/>
                  <a:gd name="connsiteY8" fmla="*/ 329738 h 690598"/>
                  <a:gd name="connsiteX9" fmla="*/ 187944 w 539913"/>
                  <a:gd name="connsiteY9" fmla="*/ 409849 h 690598"/>
                  <a:gd name="connsiteX10" fmla="*/ 276911 w 539913"/>
                  <a:gd name="connsiteY10" fmla="*/ 474204 h 690598"/>
                  <a:gd name="connsiteX11" fmla="*/ 536151 w 539913"/>
                  <a:gd name="connsiteY11" fmla="*/ 504364 h 690598"/>
                  <a:gd name="connsiteX12" fmla="*/ 428593 w 539913"/>
                  <a:gd name="connsiteY12" fmla="*/ 642795 h 690598"/>
                  <a:gd name="connsiteX13" fmla="*/ 284432 w 539913"/>
                  <a:gd name="connsiteY13" fmla="*/ 690551 h 690598"/>
                  <a:gd name="connsiteX14" fmla="*/ 132011 w 539913"/>
                  <a:gd name="connsiteY14" fmla="*/ 636220 h 690598"/>
                  <a:gd name="connsiteX15" fmla="*/ 28347 w 539913"/>
                  <a:gd name="connsiteY15" fmla="*/ 500927 h 690598"/>
                  <a:gd name="connsiteX16" fmla="*/ 4 w 539913"/>
                  <a:gd name="connsiteY16" fmla="*/ 345642 h 690598"/>
                  <a:gd name="connsiteX0" fmla="*/ 4 w 539913"/>
                  <a:gd name="connsiteY0" fmla="*/ 345642 h 690598"/>
                  <a:gd name="connsiteX1" fmla="*/ 29912 w 539913"/>
                  <a:gd name="connsiteY1" fmla="*/ 185868 h 690598"/>
                  <a:gd name="connsiteX2" fmla="*/ 111025 w 539913"/>
                  <a:gd name="connsiteY2" fmla="*/ 69991 h 690598"/>
                  <a:gd name="connsiteX3" fmla="*/ 284432 w 539913"/>
                  <a:gd name="connsiteY3" fmla="*/ 733 h 690598"/>
                  <a:gd name="connsiteX4" fmla="*/ 426296 w 539913"/>
                  <a:gd name="connsiteY4" fmla="*/ 43764 h 690598"/>
                  <a:gd name="connsiteX5" fmla="*/ 539913 w 539913"/>
                  <a:gd name="connsiteY5" fmla="*/ 193615 h 690598"/>
                  <a:gd name="connsiteX6" fmla="*/ 281521 w 539913"/>
                  <a:gd name="connsiteY6" fmla="*/ 212294 h 690598"/>
                  <a:gd name="connsiteX7" fmla="*/ 200877 w 539913"/>
                  <a:gd name="connsiteY7" fmla="*/ 257104 h 690598"/>
                  <a:gd name="connsiteX8" fmla="*/ 176296 w 539913"/>
                  <a:gd name="connsiteY8" fmla="*/ 329738 h 690598"/>
                  <a:gd name="connsiteX9" fmla="*/ 187944 w 539913"/>
                  <a:gd name="connsiteY9" fmla="*/ 409849 h 690598"/>
                  <a:gd name="connsiteX10" fmla="*/ 276911 w 539913"/>
                  <a:gd name="connsiteY10" fmla="*/ 474204 h 690598"/>
                  <a:gd name="connsiteX11" fmla="*/ 536151 w 539913"/>
                  <a:gd name="connsiteY11" fmla="*/ 504364 h 690598"/>
                  <a:gd name="connsiteX12" fmla="*/ 428593 w 539913"/>
                  <a:gd name="connsiteY12" fmla="*/ 642795 h 690598"/>
                  <a:gd name="connsiteX13" fmla="*/ 284432 w 539913"/>
                  <a:gd name="connsiteY13" fmla="*/ 690551 h 690598"/>
                  <a:gd name="connsiteX14" fmla="*/ 132011 w 539913"/>
                  <a:gd name="connsiteY14" fmla="*/ 636220 h 690598"/>
                  <a:gd name="connsiteX15" fmla="*/ 28347 w 539913"/>
                  <a:gd name="connsiteY15" fmla="*/ 500927 h 690598"/>
                  <a:gd name="connsiteX16" fmla="*/ 4 w 539913"/>
                  <a:gd name="connsiteY16" fmla="*/ 345642 h 690598"/>
                  <a:gd name="connsiteX0" fmla="*/ 4 w 539913"/>
                  <a:gd name="connsiteY0" fmla="*/ 345642 h 690598"/>
                  <a:gd name="connsiteX1" fmla="*/ 29912 w 539913"/>
                  <a:gd name="connsiteY1" fmla="*/ 185868 h 690598"/>
                  <a:gd name="connsiteX2" fmla="*/ 111025 w 539913"/>
                  <a:gd name="connsiteY2" fmla="*/ 69991 h 690598"/>
                  <a:gd name="connsiteX3" fmla="*/ 284432 w 539913"/>
                  <a:gd name="connsiteY3" fmla="*/ 733 h 690598"/>
                  <a:gd name="connsiteX4" fmla="*/ 426296 w 539913"/>
                  <a:gd name="connsiteY4" fmla="*/ 43764 h 690598"/>
                  <a:gd name="connsiteX5" fmla="*/ 539913 w 539913"/>
                  <a:gd name="connsiteY5" fmla="*/ 193615 h 690598"/>
                  <a:gd name="connsiteX6" fmla="*/ 281874 w 539913"/>
                  <a:gd name="connsiteY6" fmla="*/ 214411 h 690598"/>
                  <a:gd name="connsiteX7" fmla="*/ 200877 w 539913"/>
                  <a:gd name="connsiteY7" fmla="*/ 257104 h 690598"/>
                  <a:gd name="connsiteX8" fmla="*/ 176296 w 539913"/>
                  <a:gd name="connsiteY8" fmla="*/ 329738 h 690598"/>
                  <a:gd name="connsiteX9" fmla="*/ 187944 w 539913"/>
                  <a:gd name="connsiteY9" fmla="*/ 409849 h 690598"/>
                  <a:gd name="connsiteX10" fmla="*/ 276911 w 539913"/>
                  <a:gd name="connsiteY10" fmla="*/ 474204 h 690598"/>
                  <a:gd name="connsiteX11" fmla="*/ 536151 w 539913"/>
                  <a:gd name="connsiteY11" fmla="*/ 504364 h 690598"/>
                  <a:gd name="connsiteX12" fmla="*/ 428593 w 539913"/>
                  <a:gd name="connsiteY12" fmla="*/ 642795 h 690598"/>
                  <a:gd name="connsiteX13" fmla="*/ 284432 w 539913"/>
                  <a:gd name="connsiteY13" fmla="*/ 690551 h 690598"/>
                  <a:gd name="connsiteX14" fmla="*/ 132011 w 539913"/>
                  <a:gd name="connsiteY14" fmla="*/ 636220 h 690598"/>
                  <a:gd name="connsiteX15" fmla="*/ 28347 w 539913"/>
                  <a:gd name="connsiteY15" fmla="*/ 500927 h 690598"/>
                  <a:gd name="connsiteX16" fmla="*/ 4 w 539913"/>
                  <a:gd name="connsiteY16" fmla="*/ 345642 h 690598"/>
                  <a:gd name="connsiteX0" fmla="*/ 4 w 539913"/>
                  <a:gd name="connsiteY0" fmla="*/ 345642 h 690598"/>
                  <a:gd name="connsiteX1" fmla="*/ 29912 w 539913"/>
                  <a:gd name="connsiteY1" fmla="*/ 185868 h 690598"/>
                  <a:gd name="connsiteX2" fmla="*/ 111025 w 539913"/>
                  <a:gd name="connsiteY2" fmla="*/ 69991 h 690598"/>
                  <a:gd name="connsiteX3" fmla="*/ 284432 w 539913"/>
                  <a:gd name="connsiteY3" fmla="*/ 733 h 690598"/>
                  <a:gd name="connsiteX4" fmla="*/ 426296 w 539913"/>
                  <a:gd name="connsiteY4" fmla="*/ 43764 h 690598"/>
                  <a:gd name="connsiteX5" fmla="*/ 539913 w 539913"/>
                  <a:gd name="connsiteY5" fmla="*/ 193615 h 690598"/>
                  <a:gd name="connsiteX6" fmla="*/ 281874 w 539913"/>
                  <a:gd name="connsiteY6" fmla="*/ 214411 h 690598"/>
                  <a:gd name="connsiteX7" fmla="*/ 200877 w 539913"/>
                  <a:gd name="connsiteY7" fmla="*/ 257104 h 690598"/>
                  <a:gd name="connsiteX8" fmla="*/ 176296 w 539913"/>
                  <a:gd name="connsiteY8" fmla="*/ 329738 h 690598"/>
                  <a:gd name="connsiteX9" fmla="*/ 187944 w 539913"/>
                  <a:gd name="connsiteY9" fmla="*/ 409849 h 690598"/>
                  <a:gd name="connsiteX10" fmla="*/ 276911 w 539913"/>
                  <a:gd name="connsiteY10" fmla="*/ 474204 h 690598"/>
                  <a:gd name="connsiteX11" fmla="*/ 536151 w 539913"/>
                  <a:gd name="connsiteY11" fmla="*/ 504364 h 690598"/>
                  <a:gd name="connsiteX12" fmla="*/ 428593 w 539913"/>
                  <a:gd name="connsiteY12" fmla="*/ 642795 h 690598"/>
                  <a:gd name="connsiteX13" fmla="*/ 284432 w 539913"/>
                  <a:gd name="connsiteY13" fmla="*/ 690551 h 690598"/>
                  <a:gd name="connsiteX14" fmla="*/ 132011 w 539913"/>
                  <a:gd name="connsiteY14" fmla="*/ 636220 h 690598"/>
                  <a:gd name="connsiteX15" fmla="*/ 28347 w 539913"/>
                  <a:gd name="connsiteY15" fmla="*/ 500927 h 690598"/>
                  <a:gd name="connsiteX16" fmla="*/ 4 w 539913"/>
                  <a:gd name="connsiteY16" fmla="*/ 345642 h 690598"/>
                  <a:gd name="connsiteX0" fmla="*/ 4 w 538855"/>
                  <a:gd name="connsiteY0" fmla="*/ 345656 h 690612"/>
                  <a:gd name="connsiteX1" fmla="*/ 29912 w 538855"/>
                  <a:gd name="connsiteY1" fmla="*/ 185882 h 690612"/>
                  <a:gd name="connsiteX2" fmla="*/ 111025 w 538855"/>
                  <a:gd name="connsiteY2" fmla="*/ 70005 h 690612"/>
                  <a:gd name="connsiteX3" fmla="*/ 284432 w 538855"/>
                  <a:gd name="connsiteY3" fmla="*/ 747 h 690612"/>
                  <a:gd name="connsiteX4" fmla="*/ 426296 w 538855"/>
                  <a:gd name="connsiteY4" fmla="*/ 43778 h 690612"/>
                  <a:gd name="connsiteX5" fmla="*/ 538855 w 538855"/>
                  <a:gd name="connsiteY5" fmla="*/ 195982 h 690612"/>
                  <a:gd name="connsiteX6" fmla="*/ 281874 w 538855"/>
                  <a:gd name="connsiteY6" fmla="*/ 214425 h 690612"/>
                  <a:gd name="connsiteX7" fmla="*/ 200877 w 538855"/>
                  <a:gd name="connsiteY7" fmla="*/ 257118 h 690612"/>
                  <a:gd name="connsiteX8" fmla="*/ 176296 w 538855"/>
                  <a:gd name="connsiteY8" fmla="*/ 329752 h 690612"/>
                  <a:gd name="connsiteX9" fmla="*/ 187944 w 538855"/>
                  <a:gd name="connsiteY9" fmla="*/ 409863 h 690612"/>
                  <a:gd name="connsiteX10" fmla="*/ 276911 w 538855"/>
                  <a:gd name="connsiteY10" fmla="*/ 474218 h 690612"/>
                  <a:gd name="connsiteX11" fmla="*/ 536151 w 538855"/>
                  <a:gd name="connsiteY11" fmla="*/ 504378 h 690612"/>
                  <a:gd name="connsiteX12" fmla="*/ 428593 w 538855"/>
                  <a:gd name="connsiteY12" fmla="*/ 642809 h 690612"/>
                  <a:gd name="connsiteX13" fmla="*/ 284432 w 538855"/>
                  <a:gd name="connsiteY13" fmla="*/ 690565 h 690612"/>
                  <a:gd name="connsiteX14" fmla="*/ 132011 w 538855"/>
                  <a:gd name="connsiteY14" fmla="*/ 636234 h 690612"/>
                  <a:gd name="connsiteX15" fmla="*/ 28347 w 538855"/>
                  <a:gd name="connsiteY15" fmla="*/ 500941 h 690612"/>
                  <a:gd name="connsiteX16" fmla="*/ 4 w 538855"/>
                  <a:gd name="connsiteY16" fmla="*/ 345656 h 690612"/>
                  <a:gd name="connsiteX0" fmla="*/ 4 w 542502"/>
                  <a:gd name="connsiteY0" fmla="*/ 345656 h 690612"/>
                  <a:gd name="connsiteX1" fmla="*/ 29912 w 542502"/>
                  <a:gd name="connsiteY1" fmla="*/ 185882 h 690612"/>
                  <a:gd name="connsiteX2" fmla="*/ 111025 w 542502"/>
                  <a:gd name="connsiteY2" fmla="*/ 70005 h 690612"/>
                  <a:gd name="connsiteX3" fmla="*/ 284432 w 542502"/>
                  <a:gd name="connsiteY3" fmla="*/ 747 h 690612"/>
                  <a:gd name="connsiteX4" fmla="*/ 426296 w 542502"/>
                  <a:gd name="connsiteY4" fmla="*/ 43778 h 690612"/>
                  <a:gd name="connsiteX5" fmla="*/ 542502 w 542502"/>
                  <a:gd name="connsiteY5" fmla="*/ 196101 h 690612"/>
                  <a:gd name="connsiteX6" fmla="*/ 281874 w 542502"/>
                  <a:gd name="connsiteY6" fmla="*/ 214425 h 690612"/>
                  <a:gd name="connsiteX7" fmla="*/ 200877 w 542502"/>
                  <a:gd name="connsiteY7" fmla="*/ 257118 h 690612"/>
                  <a:gd name="connsiteX8" fmla="*/ 176296 w 542502"/>
                  <a:gd name="connsiteY8" fmla="*/ 329752 h 690612"/>
                  <a:gd name="connsiteX9" fmla="*/ 187944 w 542502"/>
                  <a:gd name="connsiteY9" fmla="*/ 409863 h 690612"/>
                  <a:gd name="connsiteX10" fmla="*/ 276911 w 542502"/>
                  <a:gd name="connsiteY10" fmla="*/ 474218 h 690612"/>
                  <a:gd name="connsiteX11" fmla="*/ 536151 w 542502"/>
                  <a:gd name="connsiteY11" fmla="*/ 504378 h 690612"/>
                  <a:gd name="connsiteX12" fmla="*/ 428593 w 542502"/>
                  <a:gd name="connsiteY12" fmla="*/ 642809 h 690612"/>
                  <a:gd name="connsiteX13" fmla="*/ 284432 w 542502"/>
                  <a:gd name="connsiteY13" fmla="*/ 690565 h 690612"/>
                  <a:gd name="connsiteX14" fmla="*/ 132011 w 542502"/>
                  <a:gd name="connsiteY14" fmla="*/ 636234 h 690612"/>
                  <a:gd name="connsiteX15" fmla="*/ 28347 w 542502"/>
                  <a:gd name="connsiteY15" fmla="*/ 500941 h 690612"/>
                  <a:gd name="connsiteX16" fmla="*/ 4 w 542502"/>
                  <a:gd name="connsiteY16" fmla="*/ 345656 h 690612"/>
                  <a:gd name="connsiteX0" fmla="*/ 4 w 542502"/>
                  <a:gd name="connsiteY0" fmla="*/ 345656 h 690612"/>
                  <a:gd name="connsiteX1" fmla="*/ 29912 w 542502"/>
                  <a:gd name="connsiteY1" fmla="*/ 185882 h 690612"/>
                  <a:gd name="connsiteX2" fmla="*/ 111025 w 542502"/>
                  <a:gd name="connsiteY2" fmla="*/ 70005 h 690612"/>
                  <a:gd name="connsiteX3" fmla="*/ 284432 w 542502"/>
                  <a:gd name="connsiteY3" fmla="*/ 747 h 690612"/>
                  <a:gd name="connsiteX4" fmla="*/ 426296 w 542502"/>
                  <a:gd name="connsiteY4" fmla="*/ 43778 h 690612"/>
                  <a:gd name="connsiteX5" fmla="*/ 542502 w 542502"/>
                  <a:gd name="connsiteY5" fmla="*/ 196101 h 690612"/>
                  <a:gd name="connsiteX6" fmla="*/ 281874 w 542502"/>
                  <a:gd name="connsiteY6" fmla="*/ 214425 h 690612"/>
                  <a:gd name="connsiteX7" fmla="*/ 200877 w 542502"/>
                  <a:gd name="connsiteY7" fmla="*/ 257118 h 690612"/>
                  <a:gd name="connsiteX8" fmla="*/ 176296 w 542502"/>
                  <a:gd name="connsiteY8" fmla="*/ 329752 h 690612"/>
                  <a:gd name="connsiteX9" fmla="*/ 187944 w 542502"/>
                  <a:gd name="connsiteY9" fmla="*/ 409863 h 690612"/>
                  <a:gd name="connsiteX10" fmla="*/ 276911 w 542502"/>
                  <a:gd name="connsiteY10" fmla="*/ 474218 h 690612"/>
                  <a:gd name="connsiteX11" fmla="*/ 536151 w 542502"/>
                  <a:gd name="connsiteY11" fmla="*/ 504378 h 690612"/>
                  <a:gd name="connsiteX12" fmla="*/ 428593 w 542502"/>
                  <a:gd name="connsiteY12" fmla="*/ 642809 h 690612"/>
                  <a:gd name="connsiteX13" fmla="*/ 284432 w 542502"/>
                  <a:gd name="connsiteY13" fmla="*/ 690565 h 690612"/>
                  <a:gd name="connsiteX14" fmla="*/ 132011 w 542502"/>
                  <a:gd name="connsiteY14" fmla="*/ 636234 h 690612"/>
                  <a:gd name="connsiteX15" fmla="*/ 28347 w 542502"/>
                  <a:gd name="connsiteY15" fmla="*/ 500941 h 690612"/>
                  <a:gd name="connsiteX16" fmla="*/ 4 w 542502"/>
                  <a:gd name="connsiteY16" fmla="*/ 345656 h 690612"/>
                  <a:gd name="connsiteX0" fmla="*/ 4 w 540738"/>
                  <a:gd name="connsiteY0" fmla="*/ 345647 h 690603"/>
                  <a:gd name="connsiteX1" fmla="*/ 29912 w 540738"/>
                  <a:gd name="connsiteY1" fmla="*/ 185873 h 690603"/>
                  <a:gd name="connsiteX2" fmla="*/ 111025 w 540738"/>
                  <a:gd name="connsiteY2" fmla="*/ 69996 h 690603"/>
                  <a:gd name="connsiteX3" fmla="*/ 284432 w 540738"/>
                  <a:gd name="connsiteY3" fmla="*/ 738 h 690603"/>
                  <a:gd name="connsiteX4" fmla="*/ 426296 w 540738"/>
                  <a:gd name="connsiteY4" fmla="*/ 43769 h 690603"/>
                  <a:gd name="connsiteX5" fmla="*/ 540738 w 540738"/>
                  <a:gd name="connsiteY5" fmla="*/ 194210 h 690603"/>
                  <a:gd name="connsiteX6" fmla="*/ 281874 w 540738"/>
                  <a:gd name="connsiteY6" fmla="*/ 214416 h 690603"/>
                  <a:gd name="connsiteX7" fmla="*/ 200877 w 540738"/>
                  <a:gd name="connsiteY7" fmla="*/ 257109 h 690603"/>
                  <a:gd name="connsiteX8" fmla="*/ 176296 w 540738"/>
                  <a:gd name="connsiteY8" fmla="*/ 329743 h 690603"/>
                  <a:gd name="connsiteX9" fmla="*/ 187944 w 540738"/>
                  <a:gd name="connsiteY9" fmla="*/ 409854 h 690603"/>
                  <a:gd name="connsiteX10" fmla="*/ 276911 w 540738"/>
                  <a:gd name="connsiteY10" fmla="*/ 474209 h 690603"/>
                  <a:gd name="connsiteX11" fmla="*/ 536151 w 540738"/>
                  <a:gd name="connsiteY11" fmla="*/ 504369 h 690603"/>
                  <a:gd name="connsiteX12" fmla="*/ 428593 w 540738"/>
                  <a:gd name="connsiteY12" fmla="*/ 642800 h 690603"/>
                  <a:gd name="connsiteX13" fmla="*/ 284432 w 540738"/>
                  <a:gd name="connsiteY13" fmla="*/ 690556 h 690603"/>
                  <a:gd name="connsiteX14" fmla="*/ 132011 w 540738"/>
                  <a:gd name="connsiteY14" fmla="*/ 636225 h 690603"/>
                  <a:gd name="connsiteX15" fmla="*/ 28347 w 540738"/>
                  <a:gd name="connsiteY15" fmla="*/ 500932 h 690603"/>
                  <a:gd name="connsiteX16" fmla="*/ 4 w 540738"/>
                  <a:gd name="connsiteY16" fmla="*/ 345647 h 690603"/>
                  <a:gd name="connsiteX0" fmla="*/ 4 w 540738"/>
                  <a:gd name="connsiteY0" fmla="*/ 345647 h 690603"/>
                  <a:gd name="connsiteX1" fmla="*/ 29912 w 540738"/>
                  <a:gd name="connsiteY1" fmla="*/ 185873 h 690603"/>
                  <a:gd name="connsiteX2" fmla="*/ 111025 w 540738"/>
                  <a:gd name="connsiteY2" fmla="*/ 69996 h 690603"/>
                  <a:gd name="connsiteX3" fmla="*/ 284432 w 540738"/>
                  <a:gd name="connsiteY3" fmla="*/ 738 h 690603"/>
                  <a:gd name="connsiteX4" fmla="*/ 426296 w 540738"/>
                  <a:gd name="connsiteY4" fmla="*/ 43769 h 690603"/>
                  <a:gd name="connsiteX5" fmla="*/ 540738 w 540738"/>
                  <a:gd name="connsiteY5" fmla="*/ 194210 h 690603"/>
                  <a:gd name="connsiteX6" fmla="*/ 281874 w 540738"/>
                  <a:gd name="connsiteY6" fmla="*/ 214416 h 690603"/>
                  <a:gd name="connsiteX7" fmla="*/ 200877 w 540738"/>
                  <a:gd name="connsiteY7" fmla="*/ 257109 h 690603"/>
                  <a:gd name="connsiteX8" fmla="*/ 164926 w 540738"/>
                  <a:gd name="connsiteY8" fmla="*/ 331637 h 690603"/>
                  <a:gd name="connsiteX9" fmla="*/ 187944 w 540738"/>
                  <a:gd name="connsiteY9" fmla="*/ 409854 h 690603"/>
                  <a:gd name="connsiteX10" fmla="*/ 276911 w 540738"/>
                  <a:gd name="connsiteY10" fmla="*/ 474209 h 690603"/>
                  <a:gd name="connsiteX11" fmla="*/ 536151 w 540738"/>
                  <a:gd name="connsiteY11" fmla="*/ 504369 h 690603"/>
                  <a:gd name="connsiteX12" fmla="*/ 428593 w 540738"/>
                  <a:gd name="connsiteY12" fmla="*/ 642800 h 690603"/>
                  <a:gd name="connsiteX13" fmla="*/ 284432 w 540738"/>
                  <a:gd name="connsiteY13" fmla="*/ 690556 h 690603"/>
                  <a:gd name="connsiteX14" fmla="*/ 132011 w 540738"/>
                  <a:gd name="connsiteY14" fmla="*/ 636225 h 690603"/>
                  <a:gd name="connsiteX15" fmla="*/ 28347 w 540738"/>
                  <a:gd name="connsiteY15" fmla="*/ 500932 h 690603"/>
                  <a:gd name="connsiteX16" fmla="*/ 4 w 540738"/>
                  <a:gd name="connsiteY16" fmla="*/ 345647 h 690603"/>
                  <a:gd name="connsiteX0" fmla="*/ 4 w 540738"/>
                  <a:gd name="connsiteY0" fmla="*/ 345647 h 690603"/>
                  <a:gd name="connsiteX1" fmla="*/ 29912 w 540738"/>
                  <a:gd name="connsiteY1" fmla="*/ 185873 h 690603"/>
                  <a:gd name="connsiteX2" fmla="*/ 111025 w 540738"/>
                  <a:gd name="connsiteY2" fmla="*/ 69996 h 690603"/>
                  <a:gd name="connsiteX3" fmla="*/ 284432 w 540738"/>
                  <a:gd name="connsiteY3" fmla="*/ 738 h 690603"/>
                  <a:gd name="connsiteX4" fmla="*/ 426296 w 540738"/>
                  <a:gd name="connsiteY4" fmla="*/ 43769 h 690603"/>
                  <a:gd name="connsiteX5" fmla="*/ 540738 w 540738"/>
                  <a:gd name="connsiteY5" fmla="*/ 194210 h 690603"/>
                  <a:gd name="connsiteX6" fmla="*/ 281874 w 540738"/>
                  <a:gd name="connsiteY6" fmla="*/ 214416 h 690603"/>
                  <a:gd name="connsiteX7" fmla="*/ 200877 w 540738"/>
                  <a:gd name="connsiteY7" fmla="*/ 257109 h 690603"/>
                  <a:gd name="connsiteX8" fmla="*/ 164926 w 540738"/>
                  <a:gd name="connsiteY8" fmla="*/ 331637 h 690603"/>
                  <a:gd name="connsiteX9" fmla="*/ 179039 w 540738"/>
                  <a:gd name="connsiteY9" fmla="*/ 412506 h 690603"/>
                  <a:gd name="connsiteX10" fmla="*/ 276911 w 540738"/>
                  <a:gd name="connsiteY10" fmla="*/ 474209 h 690603"/>
                  <a:gd name="connsiteX11" fmla="*/ 536151 w 540738"/>
                  <a:gd name="connsiteY11" fmla="*/ 504369 h 690603"/>
                  <a:gd name="connsiteX12" fmla="*/ 428593 w 540738"/>
                  <a:gd name="connsiteY12" fmla="*/ 642800 h 690603"/>
                  <a:gd name="connsiteX13" fmla="*/ 284432 w 540738"/>
                  <a:gd name="connsiteY13" fmla="*/ 690556 h 690603"/>
                  <a:gd name="connsiteX14" fmla="*/ 132011 w 540738"/>
                  <a:gd name="connsiteY14" fmla="*/ 636225 h 690603"/>
                  <a:gd name="connsiteX15" fmla="*/ 28347 w 540738"/>
                  <a:gd name="connsiteY15" fmla="*/ 500932 h 690603"/>
                  <a:gd name="connsiteX16" fmla="*/ 4 w 540738"/>
                  <a:gd name="connsiteY16" fmla="*/ 345647 h 690603"/>
                  <a:gd name="connsiteX0" fmla="*/ 4 w 540738"/>
                  <a:gd name="connsiteY0" fmla="*/ 345647 h 690603"/>
                  <a:gd name="connsiteX1" fmla="*/ 29912 w 540738"/>
                  <a:gd name="connsiteY1" fmla="*/ 185873 h 690603"/>
                  <a:gd name="connsiteX2" fmla="*/ 111025 w 540738"/>
                  <a:gd name="connsiteY2" fmla="*/ 69996 h 690603"/>
                  <a:gd name="connsiteX3" fmla="*/ 284432 w 540738"/>
                  <a:gd name="connsiteY3" fmla="*/ 738 h 690603"/>
                  <a:gd name="connsiteX4" fmla="*/ 426296 w 540738"/>
                  <a:gd name="connsiteY4" fmla="*/ 43769 h 690603"/>
                  <a:gd name="connsiteX5" fmla="*/ 540738 w 540738"/>
                  <a:gd name="connsiteY5" fmla="*/ 194210 h 690603"/>
                  <a:gd name="connsiteX6" fmla="*/ 281874 w 540738"/>
                  <a:gd name="connsiteY6" fmla="*/ 214416 h 690603"/>
                  <a:gd name="connsiteX7" fmla="*/ 200877 w 540738"/>
                  <a:gd name="connsiteY7" fmla="*/ 257109 h 690603"/>
                  <a:gd name="connsiteX8" fmla="*/ 164926 w 540738"/>
                  <a:gd name="connsiteY8" fmla="*/ 331637 h 690603"/>
                  <a:gd name="connsiteX9" fmla="*/ 179039 w 540738"/>
                  <a:gd name="connsiteY9" fmla="*/ 412506 h 690603"/>
                  <a:gd name="connsiteX10" fmla="*/ 276911 w 540738"/>
                  <a:gd name="connsiteY10" fmla="*/ 474209 h 690603"/>
                  <a:gd name="connsiteX11" fmla="*/ 536151 w 540738"/>
                  <a:gd name="connsiteY11" fmla="*/ 504369 h 690603"/>
                  <a:gd name="connsiteX12" fmla="*/ 428593 w 540738"/>
                  <a:gd name="connsiteY12" fmla="*/ 642800 h 690603"/>
                  <a:gd name="connsiteX13" fmla="*/ 284432 w 540738"/>
                  <a:gd name="connsiteY13" fmla="*/ 690556 h 690603"/>
                  <a:gd name="connsiteX14" fmla="*/ 132011 w 540738"/>
                  <a:gd name="connsiteY14" fmla="*/ 636225 h 690603"/>
                  <a:gd name="connsiteX15" fmla="*/ 28347 w 540738"/>
                  <a:gd name="connsiteY15" fmla="*/ 500932 h 690603"/>
                  <a:gd name="connsiteX16" fmla="*/ 4 w 540738"/>
                  <a:gd name="connsiteY16" fmla="*/ 345647 h 690603"/>
                  <a:gd name="connsiteX0" fmla="*/ 4 w 540738"/>
                  <a:gd name="connsiteY0" fmla="*/ 345647 h 690603"/>
                  <a:gd name="connsiteX1" fmla="*/ 29912 w 540738"/>
                  <a:gd name="connsiteY1" fmla="*/ 185873 h 690603"/>
                  <a:gd name="connsiteX2" fmla="*/ 111025 w 540738"/>
                  <a:gd name="connsiteY2" fmla="*/ 69996 h 690603"/>
                  <a:gd name="connsiteX3" fmla="*/ 284432 w 540738"/>
                  <a:gd name="connsiteY3" fmla="*/ 738 h 690603"/>
                  <a:gd name="connsiteX4" fmla="*/ 426296 w 540738"/>
                  <a:gd name="connsiteY4" fmla="*/ 43769 h 690603"/>
                  <a:gd name="connsiteX5" fmla="*/ 540738 w 540738"/>
                  <a:gd name="connsiteY5" fmla="*/ 194210 h 690603"/>
                  <a:gd name="connsiteX6" fmla="*/ 281874 w 540738"/>
                  <a:gd name="connsiteY6" fmla="*/ 214416 h 690603"/>
                  <a:gd name="connsiteX7" fmla="*/ 200877 w 540738"/>
                  <a:gd name="connsiteY7" fmla="*/ 257109 h 690603"/>
                  <a:gd name="connsiteX8" fmla="*/ 164926 w 540738"/>
                  <a:gd name="connsiteY8" fmla="*/ 331637 h 690603"/>
                  <a:gd name="connsiteX9" fmla="*/ 178850 w 540738"/>
                  <a:gd name="connsiteY9" fmla="*/ 418379 h 690603"/>
                  <a:gd name="connsiteX10" fmla="*/ 276911 w 540738"/>
                  <a:gd name="connsiteY10" fmla="*/ 474209 h 690603"/>
                  <a:gd name="connsiteX11" fmla="*/ 536151 w 540738"/>
                  <a:gd name="connsiteY11" fmla="*/ 504369 h 690603"/>
                  <a:gd name="connsiteX12" fmla="*/ 428593 w 540738"/>
                  <a:gd name="connsiteY12" fmla="*/ 642800 h 690603"/>
                  <a:gd name="connsiteX13" fmla="*/ 284432 w 540738"/>
                  <a:gd name="connsiteY13" fmla="*/ 690556 h 690603"/>
                  <a:gd name="connsiteX14" fmla="*/ 132011 w 540738"/>
                  <a:gd name="connsiteY14" fmla="*/ 636225 h 690603"/>
                  <a:gd name="connsiteX15" fmla="*/ 28347 w 540738"/>
                  <a:gd name="connsiteY15" fmla="*/ 500932 h 690603"/>
                  <a:gd name="connsiteX16" fmla="*/ 4 w 540738"/>
                  <a:gd name="connsiteY16" fmla="*/ 345647 h 690603"/>
                  <a:gd name="connsiteX0" fmla="*/ 4 w 540738"/>
                  <a:gd name="connsiteY0" fmla="*/ 345647 h 690603"/>
                  <a:gd name="connsiteX1" fmla="*/ 29912 w 540738"/>
                  <a:gd name="connsiteY1" fmla="*/ 185873 h 690603"/>
                  <a:gd name="connsiteX2" fmla="*/ 111025 w 540738"/>
                  <a:gd name="connsiteY2" fmla="*/ 69996 h 690603"/>
                  <a:gd name="connsiteX3" fmla="*/ 284432 w 540738"/>
                  <a:gd name="connsiteY3" fmla="*/ 738 h 690603"/>
                  <a:gd name="connsiteX4" fmla="*/ 426296 w 540738"/>
                  <a:gd name="connsiteY4" fmla="*/ 43769 h 690603"/>
                  <a:gd name="connsiteX5" fmla="*/ 540738 w 540738"/>
                  <a:gd name="connsiteY5" fmla="*/ 194210 h 690603"/>
                  <a:gd name="connsiteX6" fmla="*/ 281874 w 540738"/>
                  <a:gd name="connsiteY6" fmla="*/ 214416 h 690603"/>
                  <a:gd name="connsiteX7" fmla="*/ 200877 w 540738"/>
                  <a:gd name="connsiteY7" fmla="*/ 257109 h 690603"/>
                  <a:gd name="connsiteX8" fmla="*/ 160379 w 540738"/>
                  <a:gd name="connsiteY8" fmla="*/ 332395 h 690603"/>
                  <a:gd name="connsiteX9" fmla="*/ 178850 w 540738"/>
                  <a:gd name="connsiteY9" fmla="*/ 418379 h 690603"/>
                  <a:gd name="connsiteX10" fmla="*/ 276911 w 540738"/>
                  <a:gd name="connsiteY10" fmla="*/ 474209 h 690603"/>
                  <a:gd name="connsiteX11" fmla="*/ 536151 w 540738"/>
                  <a:gd name="connsiteY11" fmla="*/ 504369 h 690603"/>
                  <a:gd name="connsiteX12" fmla="*/ 428593 w 540738"/>
                  <a:gd name="connsiteY12" fmla="*/ 642800 h 690603"/>
                  <a:gd name="connsiteX13" fmla="*/ 284432 w 540738"/>
                  <a:gd name="connsiteY13" fmla="*/ 690556 h 690603"/>
                  <a:gd name="connsiteX14" fmla="*/ 132011 w 540738"/>
                  <a:gd name="connsiteY14" fmla="*/ 636225 h 690603"/>
                  <a:gd name="connsiteX15" fmla="*/ 28347 w 540738"/>
                  <a:gd name="connsiteY15" fmla="*/ 500932 h 690603"/>
                  <a:gd name="connsiteX16" fmla="*/ 4 w 540738"/>
                  <a:gd name="connsiteY16" fmla="*/ 345647 h 690603"/>
                  <a:gd name="connsiteX0" fmla="*/ 4 w 540738"/>
                  <a:gd name="connsiteY0" fmla="*/ 345647 h 690603"/>
                  <a:gd name="connsiteX1" fmla="*/ 29912 w 540738"/>
                  <a:gd name="connsiteY1" fmla="*/ 185873 h 690603"/>
                  <a:gd name="connsiteX2" fmla="*/ 111025 w 540738"/>
                  <a:gd name="connsiteY2" fmla="*/ 69996 h 690603"/>
                  <a:gd name="connsiteX3" fmla="*/ 284432 w 540738"/>
                  <a:gd name="connsiteY3" fmla="*/ 738 h 690603"/>
                  <a:gd name="connsiteX4" fmla="*/ 426296 w 540738"/>
                  <a:gd name="connsiteY4" fmla="*/ 43769 h 690603"/>
                  <a:gd name="connsiteX5" fmla="*/ 540738 w 540738"/>
                  <a:gd name="connsiteY5" fmla="*/ 194210 h 690603"/>
                  <a:gd name="connsiteX6" fmla="*/ 281874 w 540738"/>
                  <a:gd name="connsiteY6" fmla="*/ 214416 h 690603"/>
                  <a:gd name="connsiteX7" fmla="*/ 194246 w 540738"/>
                  <a:gd name="connsiteY7" fmla="*/ 252373 h 690603"/>
                  <a:gd name="connsiteX8" fmla="*/ 160379 w 540738"/>
                  <a:gd name="connsiteY8" fmla="*/ 332395 h 690603"/>
                  <a:gd name="connsiteX9" fmla="*/ 178850 w 540738"/>
                  <a:gd name="connsiteY9" fmla="*/ 418379 h 690603"/>
                  <a:gd name="connsiteX10" fmla="*/ 276911 w 540738"/>
                  <a:gd name="connsiteY10" fmla="*/ 474209 h 690603"/>
                  <a:gd name="connsiteX11" fmla="*/ 536151 w 540738"/>
                  <a:gd name="connsiteY11" fmla="*/ 504369 h 690603"/>
                  <a:gd name="connsiteX12" fmla="*/ 428593 w 540738"/>
                  <a:gd name="connsiteY12" fmla="*/ 642800 h 690603"/>
                  <a:gd name="connsiteX13" fmla="*/ 284432 w 540738"/>
                  <a:gd name="connsiteY13" fmla="*/ 690556 h 690603"/>
                  <a:gd name="connsiteX14" fmla="*/ 132011 w 540738"/>
                  <a:gd name="connsiteY14" fmla="*/ 636225 h 690603"/>
                  <a:gd name="connsiteX15" fmla="*/ 28347 w 540738"/>
                  <a:gd name="connsiteY15" fmla="*/ 500932 h 690603"/>
                  <a:gd name="connsiteX16" fmla="*/ 4 w 540738"/>
                  <a:gd name="connsiteY16" fmla="*/ 345647 h 690603"/>
                  <a:gd name="connsiteX0" fmla="*/ 4 w 540738"/>
                  <a:gd name="connsiteY0" fmla="*/ 345647 h 690603"/>
                  <a:gd name="connsiteX1" fmla="*/ 29912 w 540738"/>
                  <a:gd name="connsiteY1" fmla="*/ 185873 h 690603"/>
                  <a:gd name="connsiteX2" fmla="*/ 111025 w 540738"/>
                  <a:gd name="connsiteY2" fmla="*/ 69996 h 690603"/>
                  <a:gd name="connsiteX3" fmla="*/ 284432 w 540738"/>
                  <a:gd name="connsiteY3" fmla="*/ 738 h 690603"/>
                  <a:gd name="connsiteX4" fmla="*/ 426296 w 540738"/>
                  <a:gd name="connsiteY4" fmla="*/ 43769 h 690603"/>
                  <a:gd name="connsiteX5" fmla="*/ 540738 w 540738"/>
                  <a:gd name="connsiteY5" fmla="*/ 194210 h 690603"/>
                  <a:gd name="connsiteX6" fmla="*/ 281874 w 540738"/>
                  <a:gd name="connsiteY6" fmla="*/ 214416 h 690603"/>
                  <a:gd name="connsiteX7" fmla="*/ 194246 w 540738"/>
                  <a:gd name="connsiteY7" fmla="*/ 252373 h 690603"/>
                  <a:gd name="connsiteX8" fmla="*/ 160379 w 540738"/>
                  <a:gd name="connsiteY8" fmla="*/ 332395 h 690603"/>
                  <a:gd name="connsiteX9" fmla="*/ 178850 w 540738"/>
                  <a:gd name="connsiteY9" fmla="*/ 418379 h 690603"/>
                  <a:gd name="connsiteX10" fmla="*/ 276911 w 540738"/>
                  <a:gd name="connsiteY10" fmla="*/ 474209 h 690603"/>
                  <a:gd name="connsiteX11" fmla="*/ 536151 w 540738"/>
                  <a:gd name="connsiteY11" fmla="*/ 504369 h 690603"/>
                  <a:gd name="connsiteX12" fmla="*/ 428593 w 540738"/>
                  <a:gd name="connsiteY12" fmla="*/ 642800 h 690603"/>
                  <a:gd name="connsiteX13" fmla="*/ 284432 w 540738"/>
                  <a:gd name="connsiteY13" fmla="*/ 690556 h 690603"/>
                  <a:gd name="connsiteX14" fmla="*/ 132011 w 540738"/>
                  <a:gd name="connsiteY14" fmla="*/ 636225 h 690603"/>
                  <a:gd name="connsiteX15" fmla="*/ 28347 w 540738"/>
                  <a:gd name="connsiteY15" fmla="*/ 500932 h 690603"/>
                  <a:gd name="connsiteX16" fmla="*/ 4 w 540738"/>
                  <a:gd name="connsiteY16" fmla="*/ 345647 h 690603"/>
                  <a:gd name="connsiteX0" fmla="*/ 4 w 540738"/>
                  <a:gd name="connsiteY0" fmla="*/ 345647 h 690603"/>
                  <a:gd name="connsiteX1" fmla="*/ 29912 w 540738"/>
                  <a:gd name="connsiteY1" fmla="*/ 185873 h 690603"/>
                  <a:gd name="connsiteX2" fmla="*/ 111025 w 540738"/>
                  <a:gd name="connsiteY2" fmla="*/ 69996 h 690603"/>
                  <a:gd name="connsiteX3" fmla="*/ 284432 w 540738"/>
                  <a:gd name="connsiteY3" fmla="*/ 738 h 690603"/>
                  <a:gd name="connsiteX4" fmla="*/ 426296 w 540738"/>
                  <a:gd name="connsiteY4" fmla="*/ 43769 h 690603"/>
                  <a:gd name="connsiteX5" fmla="*/ 540738 w 540738"/>
                  <a:gd name="connsiteY5" fmla="*/ 194210 h 690603"/>
                  <a:gd name="connsiteX6" fmla="*/ 281874 w 540738"/>
                  <a:gd name="connsiteY6" fmla="*/ 214416 h 690603"/>
                  <a:gd name="connsiteX7" fmla="*/ 194246 w 540738"/>
                  <a:gd name="connsiteY7" fmla="*/ 252373 h 690603"/>
                  <a:gd name="connsiteX8" fmla="*/ 160379 w 540738"/>
                  <a:gd name="connsiteY8" fmla="*/ 332395 h 690603"/>
                  <a:gd name="connsiteX9" fmla="*/ 178850 w 540738"/>
                  <a:gd name="connsiteY9" fmla="*/ 418379 h 690603"/>
                  <a:gd name="connsiteX10" fmla="*/ 276911 w 540738"/>
                  <a:gd name="connsiteY10" fmla="*/ 474209 h 690603"/>
                  <a:gd name="connsiteX11" fmla="*/ 536151 w 540738"/>
                  <a:gd name="connsiteY11" fmla="*/ 504369 h 690603"/>
                  <a:gd name="connsiteX12" fmla="*/ 428593 w 540738"/>
                  <a:gd name="connsiteY12" fmla="*/ 642800 h 690603"/>
                  <a:gd name="connsiteX13" fmla="*/ 284432 w 540738"/>
                  <a:gd name="connsiteY13" fmla="*/ 690556 h 690603"/>
                  <a:gd name="connsiteX14" fmla="*/ 132011 w 540738"/>
                  <a:gd name="connsiteY14" fmla="*/ 636225 h 690603"/>
                  <a:gd name="connsiteX15" fmla="*/ 28347 w 540738"/>
                  <a:gd name="connsiteY15" fmla="*/ 500932 h 690603"/>
                  <a:gd name="connsiteX16" fmla="*/ 4 w 540738"/>
                  <a:gd name="connsiteY16" fmla="*/ 345647 h 690603"/>
                  <a:gd name="connsiteX0" fmla="*/ 4 w 540738"/>
                  <a:gd name="connsiteY0" fmla="*/ 345647 h 690603"/>
                  <a:gd name="connsiteX1" fmla="*/ 29912 w 540738"/>
                  <a:gd name="connsiteY1" fmla="*/ 185873 h 690603"/>
                  <a:gd name="connsiteX2" fmla="*/ 111025 w 540738"/>
                  <a:gd name="connsiteY2" fmla="*/ 69996 h 690603"/>
                  <a:gd name="connsiteX3" fmla="*/ 284432 w 540738"/>
                  <a:gd name="connsiteY3" fmla="*/ 738 h 690603"/>
                  <a:gd name="connsiteX4" fmla="*/ 426296 w 540738"/>
                  <a:gd name="connsiteY4" fmla="*/ 43769 h 690603"/>
                  <a:gd name="connsiteX5" fmla="*/ 540738 w 540738"/>
                  <a:gd name="connsiteY5" fmla="*/ 194210 h 690603"/>
                  <a:gd name="connsiteX6" fmla="*/ 281874 w 540738"/>
                  <a:gd name="connsiteY6" fmla="*/ 214416 h 690603"/>
                  <a:gd name="connsiteX7" fmla="*/ 194246 w 540738"/>
                  <a:gd name="connsiteY7" fmla="*/ 252373 h 690603"/>
                  <a:gd name="connsiteX8" fmla="*/ 160379 w 540738"/>
                  <a:gd name="connsiteY8" fmla="*/ 332395 h 690603"/>
                  <a:gd name="connsiteX9" fmla="*/ 178850 w 540738"/>
                  <a:gd name="connsiteY9" fmla="*/ 418379 h 690603"/>
                  <a:gd name="connsiteX10" fmla="*/ 276911 w 540738"/>
                  <a:gd name="connsiteY10" fmla="*/ 474209 h 690603"/>
                  <a:gd name="connsiteX11" fmla="*/ 536151 w 540738"/>
                  <a:gd name="connsiteY11" fmla="*/ 504369 h 690603"/>
                  <a:gd name="connsiteX12" fmla="*/ 428593 w 540738"/>
                  <a:gd name="connsiteY12" fmla="*/ 642800 h 690603"/>
                  <a:gd name="connsiteX13" fmla="*/ 284432 w 540738"/>
                  <a:gd name="connsiteY13" fmla="*/ 690556 h 690603"/>
                  <a:gd name="connsiteX14" fmla="*/ 132011 w 540738"/>
                  <a:gd name="connsiteY14" fmla="*/ 636225 h 690603"/>
                  <a:gd name="connsiteX15" fmla="*/ 28347 w 540738"/>
                  <a:gd name="connsiteY15" fmla="*/ 500932 h 690603"/>
                  <a:gd name="connsiteX16" fmla="*/ 4 w 540738"/>
                  <a:gd name="connsiteY16" fmla="*/ 345647 h 690603"/>
                  <a:gd name="connsiteX0" fmla="*/ 4 w 540738"/>
                  <a:gd name="connsiteY0" fmla="*/ 345647 h 690603"/>
                  <a:gd name="connsiteX1" fmla="*/ 29912 w 540738"/>
                  <a:gd name="connsiteY1" fmla="*/ 185873 h 690603"/>
                  <a:gd name="connsiteX2" fmla="*/ 111025 w 540738"/>
                  <a:gd name="connsiteY2" fmla="*/ 69996 h 690603"/>
                  <a:gd name="connsiteX3" fmla="*/ 284432 w 540738"/>
                  <a:gd name="connsiteY3" fmla="*/ 738 h 690603"/>
                  <a:gd name="connsiteX4" fmla="*/ 426296 w 540738"/>
                  <a:gd name="connsiteY4" fmla="*/ 43769 h 690603"/>
                  <a:gd name="connsiteX5" fmla="*/ 540738 w 540738"/>
                  <a:gd name="connsiteY5" fmla="*/ 194210 h 690603"/>
                  <a:gd name="connsiteX6" fmla="*/ 281874 w 540738"/>
                  <a:gd name="connsiteY6" fmla="*/ 214416 h 690603"/>
                  <a:gd name="connsiteX7" fmla="*/ 194246 w 540738"/>
                  <a:gd name="connsiteY7" fmla="*/ 252373 h 690603"/>
                  <a:gd name="connsiteX8" fmla="*/ 160379 w 540738"/>
                  <a:gd name="connsiteY8" fmla="*/ 332395 h 690603"/>
                  <a:gd name="connsiteX9" fmla="*/ 178850 w 540738"/>
                  <a:gd name="connsiteY9" fmla="*/ 418379 h 690603"/>
                  <a:gd name="connsiteX10" fmla="*/ 277669 w 540738"/>
                  <a:gd name="connsiteY10" fmla="*/ 478757 h 690603"/>
                  <a:gd name="connsiteX11" fmla="*/ 536151 w 540738"/>
                  <a:gd name="connsiteY11" fmla="*/ 504369 h 690603"/>
                  <a:gd name="connsiteX12" fmla="*/ 428593 w 540738"/>
                  <a:gd name="connsiteY12" fmla="*/ 642800 h 690603"/>
                  <a:gd name="connsiteX13" fmla="*/ 284432 w 540738"/>
                  <a:gd name="connsiteY13" fmla="*/ 690556 h 690603"/>
                  <a:gd name="connsiteX14" fmla="*/ 132011 w 540738"/>
                  <a:gd name="connsiteY14" fmla="*/ 636225 h 690603"/>
                  <a:gd name="connsiteX15" fmla="*/ 28347 w 540738"/>
                  <a:gd name="connsiteY15" fmla="*/ 500932 h 690603"/>
                  <a:gd name="connsiteX16" fmla="*/ 4 w 540738"/>
                  <a:gd name="connsiteY16" fmla="*/ 345647 h 690603"/>
                  <a:gd name="connsiteX0" fmla="*/ 4 w 540738"/>
                  <a:gd name="connsiteY0" fmla="*/ 345647 h 690603"/>
                  <a:gd name="connsiteX1" fmla="*/ 29912 w 540738"/>
                  <a:gd name="connsiteY1" fmla="*/ 185873 h 690603"/>
                  <a:gd name="connsiteX2" fmla="*/ 111025 w 540738"/>
                  <a:gd name="connsiteY2" fmla="*/ 69996 h 690603"/>
                  <a:gd name="connsiteX3" fmla="*/ 284432 w 540738"/>
                  <a:gd name="connsiteY3" fmla="*/ 738 h 690603"/>
                  <a:gd name="connsiteX4" fmla="*/ 426296 w 540738"/>
                  <a:gd name="connsiteY4" fmla="*/ 43769 h 690603"/>
                  <a:gd name="connsiteX5" fmla="*/ 540738 w 540738"/>
                  <a:gd name="connsiteY5" fmla="*/ 194210 h 690603"/>
                  <a:gd name="connsiteX6" fmla="*/ 281874 w 540738"/>
                  <a:gd name="connsiteY6" fmla="*/ 214416 h 690603"/>
                  <a:gd name="connsiteX7" fmla="*/ 194246 w 540738"/>
                  <a:gd name="connsiteY7" fmla="*/ 252373 h 690603"/>
                  <a:gd name="connsiteX8" fmla="*/ 160379 w 540738"/>
                  <a:gd name="connsiteY8" fmla="*/ 332395 h 690603"/>
                  <a:gd name="connsiteX9" fmla="*/ 178850 w 540738"/>
                  <a:gd name="connsiteY9" fmla="*/ 418379 h 690603"/>
                  <a:gd name="connsiteX10" fmla="*/ 277669 w 540738"/>
                  <a:gd name="connsiteY10" fmla="*/ 478757 h 690603"/>
                  <a:gd name="connsiteX11" fmla="*/ 536151 w 540738"/>
                  <a:gd name="connsiteY11" fmla="*/ 504369 h 690603"/>
                  <a:gd name="connsiteX12" fmla="*/ 428593 w 540738"/>
                  <a:gd name="connsiteY12" fmla="*/ 642800 h 690603"/>
                  <a:gd name="connsiteX13" fmla="*/ 284432 w 540738"/>
                  <a:gd name="connsiteY13" fmla="*/ 690556 h 690603"/>
                  <a:gd name="connsiteX14" fmla="*/ 132011 w 540738"/>
                  <a:gd name="connsiteY14" fmla="*/ 636225 h 690603"/>
                  <a:gd name="connsiteX15" fmla="*/ 28347 w 540738"/>
                  <a:gd name="connsiteY15" fmla="*/ 500932 h 690603"/>
                  <a:gd name="connsiteX16" fmla="*/ 4 w 540738"/>
                  <a:gd name="connsiteY16" fmla="*/ 345647 h 690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40738" h="690603">
                    <a:moveTo>
                      <a:pt x="4" y="345647"/>
                    </a:moveTo>
                    <a:cubicBezTo>
                      <a:pt x="265" y="293137"/>
                      <a:pt x="12572" y="238347"/>
                      <a:pt x="29912" y="185873"/>
                    </a:cubicBezTo>
                    <a:cubicBezTo>
                      <a:pt x="53113" y="141080"/>
                      <a:pt x="81758" y="98660"/>
                      <a:pt x="111025" y="69996"/>
                    </a:cubicBezTo>
                    <a:cubicBezTo>
                      <a:pt x="162214" y="22226"/>
                      <a:pt x="231887" y="5109"/>
                      <a:pt x="284432" y="738"/>
                    </a:cubicBezTo>
                    <a:cubicBezTo>
                      <a:pt x="336977" y="-3633"/>
                      <a:pt x="383578" y="11524"/>
                      <a:pt x="426296" y="43769"/>
                    </a:cubicBezTo>
                    <a:cubicBezTo>
                      <a:pt x="469014" y="76014"/>
                      <a:pt x="513668" y="125860"/>
                      <a:pt x="540738" y="194210"/>
                    </a:cubicBezTo>
                    <a:cubicBezTo>
                      <a:pt x="415729" y="222459"/>
                      <a:pt x="340200" y="223228"/>
                      <a:pt x="281874" y="214416"/>
                    </a:cubicBezTo>
                    <a:cubicBezTo>
                      <a:pt x="226046" y="225247"/>
                      <a:pt x="215227" y="219895"/>
                      <a:pt x="194246" y="252373"/>
                    </a:cubicBezTo>
                    <a:cubicBezTo>
                      <a:pt x="182710" y="271999"/>
                      <a:pt x="163188" y="284053"/>
                      <a:pt x="160379" y="332395"/>
                    </a:cubicBezTo>
                    <a:cubicBezTo>
                      <a:pt x="160327" y="361051"/>
                      <a:pt x="165208" y="387724"/>
                      <a:pt x="178850" y="418379"/>
                    </a:cubicBezTo>
                    <a:cubicBezTo>
                      <a:pt x="196916" y="448053"/>
                      <a:pt x="220208" y="475643"/>
                      <a:pt x="277669" y="478757"/>
                    </a:cubicBezTo>
                    <a:cubicBezTo>
                      <a:pt x="366530" y="476777"/>
                      <a:pt x="468012" y="493915"/>
                      <a:pt x="536151" y="504369"/>
                    </a:cubicBezTo>
                    <a:cubicBezTo>
                      <a:pt x="521570" y="543826"/>
                      <a:pt x="470546" y="611769"/>
                      <a:pt x="428593" y="642800"/>
                    </a:cubicBezTo>
                    <a:cubicBezTo>
                      <a:pt x="386640" y="673831"/>
                      <a:pt x="333862" y="691652"/>
                      <a:pt x="284432" y="690556"/>
                    </a:cubicBezTo>
                    <a:cubicBezTo>
                      <a:pt x="235002" y="689460"/>
                      <a:pt x="174692" y="667829"/>
                      <a:pt x="132011" y="636225"/>
                    </a:cubicBezTo>
                    <a:cubicBezTo>
                      <a:pt x="89330" y="604621"/>
                      <a:pt x="51288" y="545343"/>
                      <a:pt x="28347" y="500932"/>
                    </a:cubicBezTo>
                    <a:cubicBezTo>
                      <a:pt x="12886" y="461298"/>
                      <a:pt x="-257" y="398157"/>
                      <a:pt x="4" y="345647"/>
                    </a:cubicBezTo>
                    <a:close/>
                  </a:path>
                </a:pathLst>
              </a:custGeom>
              <a:solidFill>
                <a:srgbClr val="F2F2F2">
                  <a:alpha val="50196"/>
                </a:srgb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4000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1" name="Ellipse 1132">
                <a:extLst>
                  <a:ext uri="{FF2B5EF4-FFF2-40B4-BE49-F238E27FC236}">
                    <a16:creationId xmlns:a16="http://schemas.microsoft.com/office/drawing/2014/main" id="{7B882483-F620-36FA-6F08-1BA34135B3D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67754">
                <a:off x="5660705" y="4303898"/>
                <a:ext cx="443965" cy="570438"/>
              </a:xfrm>
              <a:custGeom>
                <a:avLst/>
                <a:gdLst>
                  <a:gd name="connsiteX0" fmla="*/ 0 w 568855"/>
                  <a:gd name="connsiteY0" fmla="*/ 344909 h 689818"/>
                  <a:gd name="connsiteX1" fmla="*/ 284428 w 568855"/>
                  <a:gd name="connsiteY1" fmla="*/ 0 h 689818"/>
                  <a:gd name="connsiteX2" fmla="*/ 568856 w 568855"/>
                  <a:gd name="connsiteY2" fmla="*/ 344909 h 689818"/>
                  <a:gd name="connsiteX3" fmla="*/ 284428 w 568855"/>
                  <a:gd name="connsiteY3" fmla="*/ 689818 h 689818"/>
                  <a:gd name="connsiteX4" fmla="*/ 0 w 568855"/>
                  <a:gd name="connsiteY4" fmla="*/ 344909 h 689818"/>
                  <a:gd name="connsiteX0" fmla="*/ 0 w 525951"/>
                  <a:gd name="connsiteY0" fmla="*/ 348223 h 707671"/>
                  <a:gd name="connsiteX1" fmla="*/ 284428 w 525951"/>
                  <a:gd name="connsiteY1" fmla="*/ 3314 h 707671"/>
                  <a:gd name="connsiteX2" fmla="*/ 525951 w 525951"/>
                  <a:gd name="connsiteY2" fmla="*/ 531121 h 707671"/>
                  <a:gd name="connsiteX3" fmla="*/ 284428 w 525951"/>
                  <a:gd name="connsiteY3" fmla="*/ 693132 h 707671"/>
                  <a:gd name="connsiteX4" fmla="*/ 0 w 525951"/>
                  <a:gd name="connsiteY4" fmla="*/ 348223 h 707671"/>
                  <a:gd name="connsiteX0" fmla="*/ 0 w 554656"/>
                  <a:gd name="connsiteY0" fmla="*/ 350455 h 699665"/>
                  <a:gd name="connsiteX1" fmla="*/ 284428 w 554656"/>
                  <a:gd name="connsiteY1" fmla="*/ 5546 h 699665"/>
                  <a:gd name="connsiteX2" fmla="*/ 525987 w 554656"/>
                  <a:gd name="connsiteY2" fmla="*/ 165938 h 699665"/>
                  <a:gd name="connsiteX3" fmla="*/ 525951 w 554656"/>
                  <a:gd name="connsiteY3" fmla="*/ 533353 h 699665"/>
                  <a:gd name="connsiteX4" fmla="*/ 284428 w 554656"/>
                  <a:gd name="connsiteY4" fmla="*/ 695364 h 699665"/>
                  <a:gd name="connsiteX5" fmla="*/ 0 w 554656"/>
                  <a:gd name="connsiteY5" fmla="*/ 350455 h 699665"/>
                  <a:gd name="connsiteX0" fmla="*/ 525987 w 617427"/>
                  <a:gd name="connsiteY0" fmla="*/ 165779 h 699506"/>
                  <a:gd name="connsiteX1" fmla="*/ 525951 w 617427"/>
                  <a:gd name="connsiteY1" fmla="*/ 533194 h 699506"/>
                  <a:gd name="connsiteX2" fmla="*/ 284428 w 617427"/>
                  <a:gd name="connsiteY2" fmla="*/ 695205 h 699506"/>
                  <a:gd name="connsiteX3" fmla="*/ 0 w 617427"/>
                  <a:gd name="connsiteY3" fmla="*/ 350296 h 699506"/>
                  <a:gd name="connsiteX4" fmla="*/ 284428 w 617427"/>
                  <a:gd name="connsiteY4" fmla="*/ 5387 h 699506"/>
                  <a:gd name="connsiteX5" fmla="*/ 617427 w 617427"/>
                  <a:gd name="connsiteY5" fmla="*/ 257219 h 699506"/>
                  <a:gd name="connsiteX0" fmla="*/ 525951 w 617427"/>
                  <a:gd name="connsiteY0" fmla="*/ 533194 h 699506"/>
                  <a:gd name="connsiteX1" fmla="*/ 284428 w 617427"/>
                  <a:gd name="connsiteY1" fmla="*/ 695205 h 699506"/>
                  <a:gd name="connsiteX2" fmla="*/ 0 w 617427"/>
                  <a:gd name="connsiteY2" fmla="*/ 350296 h 699506"/>
                  <a:gd name="connsiteX3" fmla="*/ 284428 w 617427"/>
                  <a:gd name="connsiteY3" fmla="*/ 5387 h 699506"/>
                  <a:gd name="connsiteX4" fmla="*/ 617427 w 617427"/>
                  <a:gd name="connsiteY4" fmla="*/ 257219 h 699506"/>
                  <a:gd name="connsiteX0" fmla="*/ 525951 w 529110"/>
                  <a:gd name="connsiteY0" fmla="*/ 540533 h 706845"/>
                  <a:gd name="connsiteX1" fmla="*/ 284428 w 529110"/>
                  <a:gd name="connsiteY1" fmla="*/ 702544 h 706845"/>
                  <a:gd name="connsiteX2" fmla="*/ 0 w 529110"/>
                  <a:gd name="connsiteY2" fmla="*/ 357635 h 706845"/>
                  <a:gd name="connsiteX3" fmla="*/ 284428 w 529110"/>
                  <a:gd name="connsiteY3" fmla="*/ 12726 h 706845"/>
                  <a:gd name="connsiteX4" fmla="*/ 529110 w 529110"/>
                  <a:gd name="connsiteY4" fmla="*/ 174989 h 706845"/>
                  <a:gd name="connsiteX0" fmla="*/ 525951 w 529110"/>
                  <a:gd name="connsiteY0" fmla="*/ 532425 h 698737"/>
                  <a:gd name="connsiteX1" fmla="*/ 284428 w 529110"/>
                  <a:gd name="connsiteY1" fmla="*/ 694436 h 698737"/>
                  <a:gd name="connsiteX2" fmla="*/ 0 w 529110"/>
                  <a:gd name="connsiteY2" fmla="*/ 349527 h 698737"/>
                  <a:gd name="connsiteX3" fmla="*/ 284428 w 529110"/>
                  <a:gd name="connsiteY3" fmla="*/ 4618 h 698737"/>
                  <a:gd name="connsiteX4" fmla="*/ 529110 w 529110"/>
                  <a:gd name="connsiteY4" fmla="*/ 166881 h 698737"/>
                  <a:gd name="connsiteX0" fmla="*/ 525951 w 529110"/>
                  <a:gd name="connsiteY0" fmla="*/ 532425 h 694665"/>
                  <a:gd name="connsiteX1" fmla="*/ 284428 w 529110"/>
                  <a:gd name="connsiteY1" fmla="*/ 694436 h 694665"/>
                  <a:gd name="connsiteX2" fmla="*/ 0 w 529110"/>
                  <a:gd name="connsiteY2" fmla="*/ 349527 h 694665"/>
                  <a:gd name="connsiteX3" fmla="*/ 284428 w 529110"/>
                  <a:gd name="connsiteY3" fmla="*/ 4618 h 694665"/>
                  <a:gd name="connsiteX4" fmla="*/ 529110 w 529110"/>
                  <a:gd name="connsiteY4" fmla="*/ 166881 h 694665"/>
                  <a:gd name="connsiteX0" fmla="*/ 525951 w 529110"/>
                  <a:gd name="connsiteY0" fmla="*/ 532425 h 694456"/>
                  <a:gd name="connsiteX1" fmla="*/ 284428 w 529110"/>
                  <a:gd name="connsiteY1" fmla="*/ 694436 h 694456"/>
                  <a:gd name="connsiteX2" fmla="*/ 0 w 529110"/>
                  <a:gd name="connsiteY2" fmla="*/ 349527 h 694456"/>
                  <a:gd name="connsiteX3" fmla="*/ 284428 w 529110"/>
                  <a:gd name="connsiteY3" fmla="*/ 4618 h 694456"/>
                  <a:gd name="connsiteX4" fmla="*/ 529110 w 529110"/>
                  <a:gd name="connsiteY4" fmla="*/ 166881 h 694456"/>
                  <a:gd name="connsiteX0" fmla="*/ 525951 w 529110"/>
                  <a:gd name="connsiteY0" fmla="*/ 532425 h 694722"/>
                  <a:gd name="connsiteX1" fmla="*/ 284428 w 529110"/>
                  <a:gd name="connsiteY1" fmla="*/ 694436 h 694722"/>
                  <a:gd name="connsiteX2" fmla="*/ 0 w 529110"/>
                  <a:gd name="connsiteY2" fmla="*/ 349527 h 694722"/>
                  <a:gd name="connsiteX3" fmla="*/ 284428 w 529110"/>
                  <a:gd name="connsiteY3" fmla="*/ 4618 h 694722"/>
                  <a:gd name="connsiteX4" fmla="*/ 529110 w 529110"/>
                  <a:gd name="connsiteY4" fmla="*/ 166881 h 694722"/>
                  <a:gd name="connsiteX0" fmla="*/ 525951 w 529110"/>
                  <a:gd name="connsiteY0" fmla="*/ 527827 h 690124"/>
                  <a:gd name="connsiteX1" fmla="*/ 284428 w 529110"/>
                  <a:gd name="connsiteY1" fmla="*/ 689838 h 690124"/>
                  <a:gd name="connsiteX2" fmla="*/ 0 w 529110"/>
                  <a:gd name="connsiteY2" fmla="*/ 344929 h 690124"/>
                  <a:gd name="connsiteX3" fmla="*/ 284428 w 529110"/>
                  <a:gd name="connsiteY3" fmla="*/ 20 h 690124"/>
                  <a:gd name="connsiteX4" fmla="*/ 529110 w 529110"/>
                  <a:gd name="connsiteY4" fmla="*/ 162283 h 690124"/>
                  <a:gd name="connsiteX0" fmla="*/ 525951 w 529110"/>
                  <a:gd name="connsiteY0" fmla="*/ 527811 h 690108"/>
                  <a:gd name="connsiteX1" fmla="*/ 284428 w 529110"/>
                  <a:gd name="connsiteY1" fmla="*/ 689822 h 690108"/>
                  <a:gd name="connsiteX2" fmla="*/ 0 w 529110"/>
                  <a:gd name="connsiteY2" fmla="*/ 344913 h 690108"/>
                  <a:gd name="connsiteX3" fmla="*/ 284428 w 529110"/>
                  <a:gd name="connsiteY3" fmla="*/ 4 h 690108"/>
                  <a:gd name="connsiteX4" fmla="*/ 529110 w 529110"/>
                  <a:gd name="connsiteY4" fmla="*/ 162267 h 690108"/>
                  <a:gd name="connsiteX0" fmla="*/ 525951 w 529110"/>
                  <a:gd name="connsiteY0" fmla="*/ 528117 h 690414"/>
                  <a:gd name="connsiteX1" fmla="*/ 284428 w 529110"/>
                  <a:gd name="connsiteY1" fmla="*/ 690128 h 690414"/>
                  <a:gd name="connsiteX2" fmla="*/ 0 w 529110"/>
                  <a:gd name="connsiteY2" fmla="*/ 345219 h 690414"/>
                  <a:gd name="connsiteX3" fmla="*/ 284428 w 529110"/>
                  <a:gd name="connsiteY3" fmla="*/ 310 h 690414"/>
                  <a:gd name="connsiteX4" fmla="*/ 529110 w 529110"/>
                  <a:gd name="connsiteY4" fmla="*/ 162573 h 690414"/>
                  <a:gd name="connsiteX0" fmla="*/ 525951 w 529110"/>
                  <a:gd name="connsiteY0" fmla="*/ 527818 h 690115"/>
                  <a:gd name="connsiteX1" fmla="*/ 284428 w 529110"/>
                  <a:gd name="connsiteY1" fmla="*/ 689829 h 690115"/>
                  <a:gd name="connsiteX2" fmla="*/ 0 w 529110"/>
                  <a:gd name="connsiteY2" fmla="*/ 344920 h 690115"/>
                  <a:gd name="connsiteX3" fmla="*/ 284428 w 529110"/>
                  <a:gd name="connsiteY3" fmla="*/ 11 h 690115"/>
                  <a:gd name="connsiteX4" fmla="*/ 529110 w 529110"/>
                  <a:gd name="connsiteY4" fmla="*/ 162274 h 690115"/>
                  <a:gd name="connsiteX0" fmla="*/ 525951 w 529110"/>
                  <a:gd name="connsiteY0" fmla="*/ 527818 h 690115"/>
                  <a:gd name="connsiteX1" fmla="*/ 284428 w 529110"/>
                  <a:gd name="connsiteY1" fmla="*/ 689829 h 690115"/>
                  <a:gd name="connsiteX2" fmla="*/ 0 w 529110"/>
                  <a:gd name="connsiteY2" fmla="*/ 344920 h 690115"/>
                  <a:gd name="connsiteX3" fmla="*/ 284428 w 529110"/>
                  <a:gd name="connsiteY3" fmla="*/ 11 h 690115"/>
                  <a:gd name="connsiteX4" fmla="*/ 529110 w 529110"/>
                  <a:gd name="connsiteY4" fmla="*/ 162274 h 690115"/>
                  <a:gd name="connsiteX0" fmla="*/ 525951 w 529110"/>
                  <a:gd name="connsiteY0" fmla="*/ 527808 h 690105"/>
                  <a:gd name="connsiteX1" fmla="*/ 284428 w 529110"/>
                  <a:gd name="connsiteY1" fmla="*/ 689819 h 690105"/>
                  <a:gd name="connsiteX2" fmla="*/ 0 w 529110"/>
                  <a:gd name="connsiteY2" fmla="*/ 344910 h 690105"/>
                  <a:gd name="connsiteX3" fmla="*/ 284428 w 529110"/>
                  <a:gd name="connsiteY3" fmla="*/ 1 h 690105"/>
                  <a:gd name="connsiteX4" fmla="*/ 529110 w 529110"/>
                  <a:gd name="connsiteY4" fmla="*/ 162264 h 690105"/>
                  <a:gd name="connsiteX0" fmla="*/ 525951 w 529110"/>
                  <a:gd name="connsiteY0" fmla="*/ 527808 h 690105"/>
                  <a:gd name="connsiteX1" fmla="*/ 284428 w 529110"/>
                  <a:gd name="connsiteY1" fmla="*/ 689819 h 690105"/>
                  <a:gd name="connsiteX2" fmla="*/ 0 w 529110"/>
                  <a:gd name="connsiteY2" fmla="*/ 344910 h 690105"/>
                  <a:gd name="connsiteX3" fmla="*/ 284428 w 529110"/>
                  <a:gd name="connsiteY3" fmla="*/ 1 h 690105"/>
                  <a:gd name="connsiteX4" fmla="*/ 529110 w 529110"/>
                  <a:gd name="connsiteY4" fmla="*/ 162264 h 690105"/>
                  <a:gd name="connsiteX0" fmla="*/ 525951 w 525951"/>
                  <a:gd name="connsiteY0" fmla="*/ 532303 h 694600"/>
                  <a:gd name="connsiteX1" fmla="*/ 284428 w 525951"/>
                  <a:gd name="connsiteY1" fmla="*/ 694314 h 694600"/>
                  <a:gd name="connsiteX2" fmla="*/ 0 w 525951"/>
                  <a:gd name="connsiteY2" fmla="*/ 349405 h 694600"/>
                  <a:gd name="connsiteX3" fmla="*/ 284428 w 525951"/>
                  <a:gd name="connsiteY3" fmla="*/ 4496 h 694600"/>
                  <a:gd name="connsiteX4" fmla="*/ 524726 w 525951"/>
                  <a:gd name="connsiteY4" fmla="*/ 163627 h 694600"/>
                  <a:gd name="connsiteX0" fmla="*/ 525951 w 525951"/>
                  <a:gd name="connsiteY0" fmla="*/ 532096 h 694393"/>
                  <a:gd name="connsiteX1" fmla="*/ 284428 w 525951"/>
                  <a:gd name="connsiteY1" fmla="*/ 694107 h 694393"/>
                  <a:gd name="connsiteX2" fmla="*/ 0 w 525951"/>
                  <a:gd name="connsiteY2" fmla="*/ 349198 h 694393"/>
                  <a:gd name="connsiteX3" fmla="*/ 284428 w 525951"/>
                  <a:gd name="connsiteY3" fmla="*/ 4289 h 694393"/>
                  <a:gd name="connsiteX4" fmla="*/ 524726 w 525951"/>
                  <a:gd name="connsiteY4" fmla="*/ 163420 h 694393"/>
                  <a:gd name="connsiteX0" fmla="*/ 525951 w 525951"/>
                  <a:gd name="connsiteY0" fmla="*/ 528355 h 690652"/>
                  <a:gd name="connsiteX1" fmla="*/ 284428 w 525951"/>
                  <a:gd name="connsiteY1" fmla="*/ 690366 h 690652"/>
                  <a:gd name="connsiteX2" fmla="*/ 0 w 525951"/>
                  <a:gd name="connsiteY2" fmla="*/ 345457 h 690652"/>
                  <a:gd name="connsiteX3" fmla="*/ 284428 w 525951"/>
                  <a:gd name="connsiteY3" fmla="*/ 548 h 690652"/>
                  <a:gd name="connsiteX4" fmla="*/ 524726 w 525951"/>
                  <a:gd name="connsiteY4" fmla="*/ 159679 h 690652"/>
                  <a:gd name="connsiteX0" fmla="*/ 525951 w 525951"/>
                  <a:gd name="connsiteY0" fmla="*/ 527810 h 690107"/>
                  <a:gd name="connsiteX1" fmla="*/ 284428 w 525951"/>
                  <a:gd name="connsiteY1" fmla="*/ 689821 h 690107"/>
                  <a:gd name="connsiteX2" fmla="*/ 0 w 525951"/>
                  <a:gd name="connsiteY2" fmla="*/ 344912 h 690107"/>
                  <a:gd name="connsiteX3" fmla="*/ 284428 w 525951"/>
                  <a:gd name="connsiteY3" fmla="*/ 3 h 690107"/>
                  <a:gd name="connsiteX4" fmla="*/ 524726 w 525951"/>
                  <a:gd name="connsiteY4" fmla="*/ 159134 h 690107"/>
                  <a:gd name="connsiteX0" fmla="*/ 525951 w 536491"/>
                  <a:gd name="connsiteY0" fmla="*/ 527810 h 690107"/>
                  <a:gd name="connsiteX1" fmla="*/ 284428 w 536491"/>
                  <a:gd name="connsiteY1" fmla="*/ 689821 h 690107"/>
                  <a:gd name="connsiteX2" fmla="*/ 0 w 536491"/>
                  <a:gd name="connsiteY2" fmla="*/ 344912 h 690107"/>
                  <a:gd name="connsiteX3" fmla="*/ 284428 w 536491"/>
                  <a:gd name="connsiteY3" fmla="*/ 3 h 690107"/>
                  <a:gd name="connsiteX4" fmla="*/ 536491 w 536491"/>
                  <a:gd name="connsiteY4" fmla="*/ 190545 h 690107"/>
                  <a:gd name="connsiteX0" fmla="*/ 525951 w 537197"/>
                  <a:gd name="connsiteY0" fmla="*/ 527810 h 690107"/>
                  <a:gd name="connsiteX1" fmla="*/ 284428 w 537197"/>
                  <a:gd name="connsiteY1" fmla="*/ 689821 h 690107"/>
                  <a:gd name="connsiteX2" fmla="*/ 0 w 537197"/>
                  <a:gd name="connsiteY2" fmla="*/ 344912 h 690107"/>
                  <a:gd name="connsiteX3" fmla="*/ 284428 w 537197"/>
                  <a:gd name="connsiteY3" fmla="*/ 3 h 690107"/>
                  <a:gd name="connsiteX4" fmla="*/ 537197 w 537197"/>
                  <a:gd name="connsiteY4" fmla="*/ 190426 h 690107"/>
                  <a:gd name="connsiteX0" fmla="*/ 525951 w 537197"/>
                  <a:gd name="connsiteY0" fmla="*/ 527810 h 690107"/>
                  <a:gd name="connsiteX1" fmla="*/ 284428 w 537197"/>
                  <a:gd name="connsiteY1" fmla="*/ 689821 h 690107"/>
                  <a:gd name="connsiteX2" fmla="*/ 0 w 537197"/>
                  <a:gd name="connsiteY2" fmla="*/ 344912 h 690107"/>
                  <a:gd name="connsiteX3" fmla="*/ 284428 w 537197"/>
                  <a:gd name="connsiteY3" fmla="*/ 3 h 690107"/>
                  <a:gd name="connsiteX4" fmla="*/ 537197 w 537197"/>
                  <a:gd name="connsiteY4" fmla="*/ 190426 h 690107"/>
                  <a:gd name="connsiteX0" fmla="*/ 536538 w 537197"/>
                  <a:gd name="connsiteY0" fmla="*/ 504280 h 692784"/>
                  <a:gd name="connsiteX1" fmla="*/ 284428 w 537197"/>
                  <a:gd name="connsiteY1" fmla="*/ 689821 h 692784"/>
                  <a:gd name="connsiteX2" fmla="*/ 0 w 537197"/>
                  <a:gd name="connsiteY2" fmla="*/ 344912 h 692784"/>
                  <a:gd name="connsiteX3" fmla="*/ 284428 w 537197"/>
                  <a:gd name="connsiteY3" fmla="*/ 3 h 692784"/>
                  <a:gd name="connsiteX4" fmla="*/ 537197 w 537197"/>
                  <a:gd name="connsiteY4" fmla="*/ 190426 h 692784"/>
                  <a:gd name="connsiteX0" fmla="*/ 536538 w 537197"/>
                  <a:gd name="connsiteY0" fmla="*/ 504280 h 692936"/>
                  <a:gd name="connsiteX1" fmla="*/ 284428 w 537197"/>
                  <a:gd name="connsiteY1" fmla="*/ 689821 h 692936"/>
                  <a:gd name="connsiteX2" fmla="*/ 0 w 537197"/>
                  <a:gd name="connsiteY2" fmla="*/ 344912 h 692936"/>
                  <a:gd name="connsiteX3" fmla="*/ 284428 w 537197"/>
                  <a:gd name="connsiteY3" fmla="*/ 3 h 692936"/>
                  <a:gd name="connsiteX4" fmla="*/ 537197 w 537197"/>
                  <a:gd name="connsiteY4" fmla="*/ 190426 h 692936"/>
                  <a:gd name="connsiteX0" fmla="*/ 536538 w 537197"/>
                  <a:gd name="connsiteY0" fmla="*/ 504280 h 691084"/>
                  <a:gd name="connsiteX1" fmla="*/ 284428 w 537197"/>
                  <a:gd name="connsiteY1" fmla="*/ 689821 h 691084"/>
                  <a:gd name="connsiteX2" fmla="*/ 0 w 537197"/>
                  <a:gd name="connsiteY2" fmla="*/ 344912 h 691084"/>
                  <a:gd name="connsiteX3" fmla="*/ 284428 w 537197"/>
                  <a:gd name="connsiteY3" fmla="*/ 3 h 691084"/>
                  <a:gd name="connsiteX4" fmla="*/ 537197 w 537197"/>
                  <a:gd name="connsiteY4" fmla="*/ 190426 h 691084"/>
                  <a:gd name="connsiteX0" fmla="*/ 536538 w 537197"/>
                  <a:gd name="connsiteY0" fmla="*/ 504280 h 689821"/>
                  <a:gd name="connsiteX1" fmla="*/ 284428 w 537197"/>
                  <a:gd name="connsiteY1" fmla="*/ 689821 h 689821"/>
                  <a:gd name="connsiteX2" fmla="*/ 0 w 537197"/>
                  <a:gd name="connsiteY2" fmla="*/ 344912 h 689821"/>
                  <a:gd name="connsiteX3" fmla="*/ 284428 w 537197"/>
                  <a:gd name="connsiteY3" fmla="*/ 3 h 689821"/>
                  <a:gd name="connsiteX4" fmla="*/ 537197 w 537197"/>
                  <a:gd name="connsiteY4" fmla="*/ 190426 h 689821"/>
                  <a:gd name="connsiteX0" fmla="*/ 536538 w 537197"/>
                  <a:gd name="connsiteY0" fmla="*/ 504280 h 690038"/>
                  <a:gd name="connsiteX1" fmla="*/ 284428 w 537197"/>
                  <a:gd name="connsiteY1" fmla="*/ 689821 h 690038"/>
                  <a:gd name="connsiteX2" fmla="*/ 0 w 537197"/>
                  <a:gd name="connsiteY2" fmla="*/ 344912 h 690038"/>
                  <a:gd name="connsiteX3" fmla="*/ 284428 w 537197"/>
                  <a:gd name="connsiteY3" fmla="*/ 3 h 690038"/>
                  <a:gd name="connsiteX4" fmla="*/ 537197 w 537197"/>
                  <a:gd name="connsiteY4" fmla="*/ 190426 h 690038"/>
                  <a:gd name="connsiteX0" fmla="*/ 536538 w 537197"/>
                  <a:gd name="connsiteY0" fmla="*/ 504280 h 690337"/>
                  <a:gd name="connsiteX1" fmla="*/ 284428 w 537197"/>
                  <a:gd name="connsiteY1" fmla="*/ 689821 h 690337"/>
                  <a:gd name="connsiteX2" fmla="*/ 0 w 537197"/>
                  <a:gd name="connsiteY2" fmla="*/ 344912 h 690337"/>
                  <a:gd name="connsiteX3" fmla="*/ 284428 w 537197"/>
                  <a:gd name="connsiteY3" fmla="*/ 3 h 690337"/>
                  <a:gd name="connsiteX4" fmla="*/ 537197 w 537197"/>
                  <a:gd name="connsiteY4" fmla="*/ 190426 h 690337"/>
                  <a:gd name="connsiteX0" fmla="*/ 536538 w 537197"/>
                  <a:gd name="connsiteY0" fmla="*/ 504280 h 690090"/>
                  <a:gd name="connsiteX1" fmla="*/ 284428 w 537197"/>
                  <a:gd name="connsiteY1" fmla="*/ 689821 h 690090"/>
                  <a:gd name="connsiteX2" fmla="*/ 0 w 537197"/>
                  <a:gd name="connsiteY2" fmla="*/ 344912 h 690090"/>
                  <a:gd name="connsiteX3" fmla="*/ 284428 w 537197"/>
                  <a:gd name="connsiteY3" fmla="*/ 3 h 690090"/>
                  <a:gd name="connsiteX4" fmla="*/ 537197 w 537197"/>
                  <a:gd name="connsiteY4" fmla="*/ 190426 h 690090"/>
                  <a:gd name="connsiteX0" fmla="*/ 534891 w 537197"/>
                  <a:gd name="connsiteY0" fmla="*/ 511809 h 693347"/>
                  <a:gd name="connsiteX1" fmla="*/ 284428 w 537197"/>
                  <a:gd name="connsiteY1" fmla="*/ 689821 h 693347"/>
                  <a:gd name="connsiteX2" fmla="*/ 0 w 537197"/>
                  <a:gd name="connsiteY2" fmla="*/ 344912 h 693347"/>
                  <a:gd name="connsiteX3" fmla="*/ 284428 w 537197"/>
                  <a:gd name="connsiteY3" fmla="*/ 3 h 693347"/>
                  <a:gd name="connsiteX4" fmla="*/ 537197 w 537197"/>
                  <a:gd name="connsiteY4" fmla="*/ 190426 h 693347"/>
                  <a:gd name="connsiteX0" fmla="*/ 534891 w 537197"/>
                  <a:gd name="connsiteY0" fmla="*/ 511809 h 693347"/>
                  <a:gd name="connsiteX1" fmla="*/ 284428 w 537197"/>
                  <a:gd name="connsiteY1" fmla="*/ 689821 h 693347"/>
                  <a:gd name="connsiteX2" fmla="*/ 0 w 537197"/>
                  <a:gd name="connsiteY2" fmla="*/ 344912 h 693347"/>
                  <a:gd name="connsiteX3" fmla="*/ 284428 w 537197"/>
                  <a:gd name="connsiteY3" fmla="*/ 3 h 693347"/>
                  <a:gd name="connsiteX4" fmla="*/ 537197 w 537197"/>
                  <a:gd name="connsiteY4" fmla="*/ 190426 h 693347"/>
                  <a:gd name="connsiteX0" fmla="*/ 534891 w 537197"/>
                  <a:gd name="connsiteY0" fmla="*/ 511809 h 690000"/>
                  <a:gd name="connsiteX1" fmla="*/ 284428 w 537197"/>
                  <a:gd name="connsiteY1" fmla="*/ 689821 h 690000"/>
                  <a:gd name="connsiteX2" fmla="*/ 0 w 537197"/>
                  <a:gd name="connsiteY2" fmla="*/ 344912 h 690000"/>
                  <a:gd name="connsiteX3" fmla="*/ 284428 w 537197"/>
                  <a:gd name="connsiteY3" fmla="*/ 3 h 690000"/>
                  <a:gd name="connsiteX4" fmla="*/ 537197 w 537197"/>
                  <a:gd name="connsiteY4" fmla="*/ 190426 h 690000"/>
                  <a:gd name="connsiteX0" fmla="*/ 534891 w 537197"/>
                  <a:gd name="connsiteY0" fmla="*/ 511809 h 690203"/>
                  <a:gd name="connsiteX1" fmla="*/ 284428 w 537197"/>
                  <a:gd name="connsiteY1" fmla="*/ 689821 h 690203"/>
                  <a:gd name="connsiteX2" fmla="*/ 0 w 537197"/>
                  <a:gd name="connsiteY2" fmla="*/ 344912 h 690203"/>
                  <a:gd name="connsiteX3" fmla="*/ 284428 w 537197"/>
                  <a:gd name="connsiteY3" fmla="*/ 3 h 690203"/>
                  <a:gd name="connsiteX4" fmla="*/ 537197 w 537197"/>
                  <a:gd name="connsiteY4" fmla="*/ 190426 h 690203"/>
                  <a:gd name="connsiteX0" fmla="*/ 534891 w 537197"/>
                  <a:gd name="connsiteY0" fmla="*/ 511809 h 690013"/>
                  <a:gd name="connsiteX1" fmla="*/ 284428 w 537197"/>
                  <a:gd name="connsiteY1" fmla="*/ 689821 h 690013"/>
                  <a:gd name="connsiteX2" fmla="*/ 0 w 537197"/>
                  <a:gd name="connsiteY2" fmla="*/ 344912 h 690013"/>
                  <a:gd name="connsiteX3" fmla="*/ 284428 w 537197"/>
                  <a:gd name="connsiteY3" fmla="*/ 3 h 690013"/>
                  <a:gd name="connsiteX4" fmla="*/ 537197 w 537197"/>
                  <a:gd name="connsiteY4" fmla="*/ 190426 h 690013"/>
                  <a:gd name="connsiteX0" fmla="*/ 534891 w 537197"/>
                  <a:gd name="connsiteY0" fmla="*/ 511809 h 690721"/>
                  <a:gd name="connsiteX1" fmla="*/ 284428 w 537197"/>
                  <a:gd name="connsiteY1" fmla="*/ 689821 h 690721"/>
                  <a:gd name="connsiteX2" fmla="*/ 0 w 537197"/>
                  <a:gd name="connsiteY2" fmla="*/ 344912 h 690721"/>
                  <a:gd name="connsiteX3" fmla="*/ 284428 w 537197"/>
                  <a:gd name="connsiteY3" fmla="*/ 3 h 690721"/>
                  <a:gd name="connsiteX4" fmla="*/ 537197 w 537197"/>
                  <a:gd name="connsiteY4" fmla="*/ 190426 h 690721"/>
                  <a:gd name="connsiteX0" fmla="*/ 534891 w 537197"/>
                  <a:gd name="connsiteY0" fmla="*/ 511809 h 690125"/>
                  <a:gd name="connsiteX1" fmla="*/ 284428 w 537197"/>
                  <a:gd name="connsiteY1" fmla="*/ 689821 h 690125"/>
                  <a:gd name="connsiteX2" fmla="*/ 0 w 537197"/>
                  <a:gd name="connsiteY2" fmla="*/ 344912 h 690125"/>
                  <a:gd name="connsiteX3" fmla="*/ 284428 w 537197"/>
                  <a:gd name="connsiteY3" fmla="*/ 3 h 690125"/>
                  <a:gd name="connsiteX4" fmla="*/ 537197 w 537197"/>
                  <a:gd name="connsiteY4" fmla="*/ 190426 h 690125"/>
                  <a:gd name="connsiteX0" fmla="*/ 534891 w 537197"/>
                  <a:gd name="connsiteY0" fmla="*/ 511809 h 690231"/>
                  <a:gd name="connsiteX1" fmla="*/ 284428 w 537197"/>
                  <a:gd name="connsiteY1" fmla="*/ 689821 h 690231"/>
                  <a:gd name="connsiteX2" fmla="*/ 0 w 537197"/>
                  <a:gd name="connsiteY2" fmla="*/ 344912 h 690231"/>
                  <a:gd name="connsiteX3" fmla="*/ 284428 w 537197"/>
                  <a:gd name="connsiteY3" fmla="*/ 3 h 690231"/>
                  <a:gd name="connsiteX4" fmla="*/ 537197 w 537197"/>
                  <a:gd name="connsiteY4" fmla="*/ 190426 h 690231"/>
                  <a:gd name="connsiteX0" fmla="*/ 534891 w 537197"/>
                  <a:gd name="connsiteY0" fmla="*/ 511809 h 690231"/>
                  <a:gd name="connsiteX1" fmla="*/ 284428 w 537197"/>
                  <a:gd name="connsiteY1" fmla="*/ 689821 h 690231"/>
                  <a:gd name="connsiteX2" fmla="*/ 0 w 537197"/>
                  <a:gd name="connsiteY2" fmla="*/ 344912 h 690231"/>
                  <a:gd name="connsiteX3" fmla="*/ 284428 w 537197"/>
                  <a:gd name="connsiteY3" fmla="*/ 3 h 690231"/>
                  <a:gd name="connsiteX4" fmla="*/ 537197 w 537197"/>
                  <a:gd name="connsiteY4" fmla="*/ 190426 h 69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197" h="690231">
                    <a:moveTo>
                      <a:pt x="534891" y="511809"/>
                    </a:moveTo>
                    <a:cubicBezTo>
                      <a:pt x="506701" y="573430"/>
                      <a:pt x="433341" y="680108"/>
                      <a:pt x="284428" y="689821"/>
                    </a:cubicBezTo>
                    <a:cubicBezTo>
                      <a:pt x="135515" y="699534"/>
                      <a:pt x="0" y="535400"/>
                      <a:pt x="0" y="344912"/>
                    </a:cubicBezTo>
                    <a:cubicBezTo>
                      <a:pt x="0" y="154424"/>
                      <a:pt x="131831" y="-664"/>
                      <a:pt x="284428" y="3"/>
                    </a:cubicBezTo>
                    <a:cubicBezTo>
                      <a:pt x="437025" y="670"/>
                      <a:pt x="515395" y="134389"/>
                      <a:pt x="537197" y="190426"/>
                    </a:cubicBezTo>
                  </a:path>
                </a:pathLst>
              </a:custGeom>
              <a:noFill/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4000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BA1A88C-6232-3900-0971-60C4D2C5B58C}"/>
                </a:ext>
              </a:extLst>
            </p:cNvPr>
            <p:cNvSpPr txBox="1"/>
            <p:nvPr/>
          </p:nvSpPr>
          <p:spPr>
            <a:xfrm>
              <a:off x="3716730" y="5261494"/>
              <a:ext cx="328236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de-DE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230 W , </a:t>
              </a:r>
              <a:r>
                <a:rPr lang="de-DE" sz="1500" kern="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1010 - 1060</a:t>
              </a:r>
              <a:r>
                <a:rPr lang="de-DE" sz="1500" kern="0" baseline="-250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500" kern="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kumimoji="0" lang="de-DE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m, 59 </a:t>
              </a:r>
              <a:r>
                <a:rPr kumimoji="0" lang="de-DE" sz="1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fs</a:t>
              </a:r>
              <a:endPara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8E71EF-298E-BD91-3BFA-1D62809C910D}"/>
              </a:ext>
            </a:extLst>
          </p:cNvPr>
          <p:cNvGrpSpPr/>
          <p:nvPr/>
        </p:nvGrpSpPr>
        <p:grpSpPr>
          <a:xfrm>
            <a:off x="1960672" y="2114358"/>
            <a:ext cx="2151424" cy="1732281"/>
            <a:chOff x="3461723" y="2096274"/>
            <a:chExt cx="2151424" cy="1547999"/>
          </a:xfrm>
        </p:grpSpPr>
        <p:sp>
          <p:nvSpPr>
            <p:cNvPr id="392" name="Rechteck 391">
              <a:extLst>
                <a:ext uri="{FF2B5EF4-FFF2-40B4-BE49-F238E27FC236}">
                  <a16:creationId xmlns:a16="http://schemas.microsoft.com/office/drawing/2014/main" id="{A3B93FA3-B229-9B51-6BD6-F28EC3ECBD7D}"/>
                </a:ext>
              </a:extLst>
            </p:cNvPr>
            <p:cNvSpPr/>
            <p:nvPr/>
          </p:nvSpPr>
          <p:spPr>
            <a:xfrm>
              <a:off x="3588822" y="2096274"/>
              <a:ext cx="1880441" cy="1547999"/>
            </a:xfrm>
            <a:prstGeom prst="rect">
              <a:avLst/>
            </a:prstGeom>
            <a:solidFill>
              <a:srgbClr val="F8F8F8"/>
            </a:solidFill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3" name="Text Box 44">
              <a:extLst>
                <a:ext uri="{FF2B5EF4-FFF2-40B4-BE49-F238E27FC236}">
                  <a16:creationId xmlns:a16="http://schemas.microsoft.com/office/drawing/2014/main" id="{8EF96F7B-5EAA-36A8-19C5-049BE9C160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2310" y="2111135"/>
              <a:ext cx="1701203" cy="257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36000" rIns="0" bIns="360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Yb:LuAG</a:t>
              </a:r>
              <a:r>
                <a:rPr kumimoji="0" lang="de-DE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de-DE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preamp</a:t>
              </a:r>
              <a:r>
                <a:rPr lang="de-DE" sz="14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lifier</a:t>
              </a:r>
              <a:endParaRPr kumimoji="0" lang="de-DE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5" name="Text Box 44">
              <a:extLst>
                <a:ext uri="{FF2B5EF4-FFF2-40B4-BE49-F238E27FC236}">
                  <a16:creationId xmlns:a16="http://schemas.microsoft.com/office/drawing/2014/main" id="{50FD2D68-169C-7388-7EE5-696B4EE37F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2966" y="2835768"/>
              <a:ext cx="1561929" cy="701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2.7</a:t>
              </a:r>
              <a:r>
                <a:rPr kumimoji="0" lang="de-DE" sz="15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de-DE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 </a:t>
              </a:r>
              <a:br>
                <a:rPr kumimoji="0" lang="de-DE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de-DE" sz="1500" kern="0" dirty="0">
                  <a:solidFill>
                    <a:srgbClr val="000000"/>
                  </a:solidFill>
                  <a:latin typeface="Symbol" panose="05050102010706020507" pitchFamily="18" charset="2"/>
                  <a:ea typeface="Calibri" panose="020F0502020204030204" pitchFamily="34" charset="0"/>
                  <a:cs typeface="Calibri" panose="020F0502020204030204" pitchFamily="34" charset="0"/>
                </a:rPr>
                <a:t>D</a:t>
              </a:r>
              <a:r>
                <a:rPr kumimoji="0" lang="de-DE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kumimoji="0" lang="de-DE" sz="15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de-DE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=</a:t>
              </a:r>
              <a:r>
                <a:rPr kumimoji="0" lang="de-DE" sz="15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de-DE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2.3</a:t>
              </a:r>
              <a:r>
                <a:rPr kumimoji="0" lang="de-DE" sz="15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de-DE" sz="1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nm</a:t>
              </a:r>
              <a:br>
                <a:rPr kumimoji="0" lang="de-DE" sz="1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endParaRPr kumimoji="0" lang="de-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35191C0-D936-D32C-03F5-DE6A3B5CAC68}"/>
                </a:ext>
              </a:extLst>
            </p:cNvPr>
            <p:cNvSpPr txBox="1"/>
            <p:nvPr/>
          </p:nvSpPr>
          <p:spPr>
            <a:xfrm>
              <a:off x="3461723" y="2320613"/>
              <a:ext cx="2151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(+ double-pulse generation)</a:t>
              </a:r>
            </a:p>
          </p:txBody>
        </p:sp>
      </p:grpSp>
      <p:sp>
        <p:nvSpPr>
          <p:cNvPr id="21" name="Rectangle 14">
            <a:extLst>
              <a:ext uri="{FF2B5EF4-FFF2-40B4-BE49-F238E27FC236}">
                <a16:creationId xmlns:a16="http://schemas.microsoft.com/office/drawing/2014/main" id="{1500ACE3-6B53-7C86-C4A1-C1FDA8CFB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2727" y="-44192"/>
            <a:ext cx="33477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de-DE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61 nm laser </a:t>
            </a:r>
            <a:r>
              <a:rPr lang="es-ES" altLang="de-DE" dirty="0" err="1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system</a:t>
            </a:r>
            <a:endParaRPr lang="de-DE" altLang="de-DE" dirty="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4BB7767-7F5E-E516-6CF1-830961EB857F}"/>
              </a:ext>
            </a:extLst>
          </p:cNvPr>
          <p:cNvGrpSpPr/>
          <p:nvPr/>
        </p:nvGrpSpPr>
        <p:grpSpPr>
          <a:xfrm>
            <a:off x="4822690" y="4837550"/>
            <a:ext cx="4009612" cy="1138389"/>
            <a:chOff x="4817436" y="2812158"/>
            <a:chExt cx="3687893" cy="1047048"/>
          </a:xfrm>
        </p:grpSpPr>
        <p:sp>
          <p:nvSpPr>
            <p:cNvPr id="31" name="Rechteck 478">
              <a:extLst>
                <a:ext uri="{FF2B5EF4-FFF2-40B4-BE49-F238E27FC236}">
                  <a16:creationId xmlns:a16="http://schemas.microsoft.com/office/drawing/2014/main" id="{9DFAED43-54EF-0AA7-E0FB-BC42303BEF3F}"/>
                </a:ext>
              </a:extLst>
            </p:cNvPr>
            <p:cNvSpPr/>
            <p:nvPr/>
          </p:nvSpPr>
          <p:spPr>
            <a:xfrm rot="900000" flipV="1">
              <a:off x="4817436" y="3190967"/>
              <a:ext cx="2254208" cy="159663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000" kern="0">
                <a:solidFill>
                  <a:srgbClr val="FFFFFF"/>
                </a:solidFill>
                <a:latin typeface="Frutiger LT Com 55 Roman"/>
              </a:endParaRPr>
            </a:p>
          </p:txBody>
        </p:sp>
        <p:sp>
          <p:nvSpPr>
            <p:cNvPr id="32" name="Rechteck 476">
              <a:extLst>
                <a:ext uri="{FF2B5EF4-FFF2-40B4-BE49-F238E27FC236}">
                  <a16:creationId xmlns:a16="http://schemas.microsoft.com/office/drawing/2014/main" id="{6E1A101F-EE96-484B-2D9B-BCCB8E7C7BDC}"/>
                </a:ext>
              </a:extLst>
            </p:cNvPr>
            <p:cNvSpPr/>
            <p:nvPr/>
          </p:nvSpPr>
          <p:spPr>
            <a:xfrm flipV="1">
              <a:off x="4853475" y="2923356"/>
              <a:ext cx="2254208" cy="159663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000" kern="0">
                <a:solidFill>
                  <a:srgbClr val="FFFFFF"/>
                </a:solidFill>
                <a:latin typeface="Frutiger LT Com 55 Roman"/>
              </a:endParaRPr>
            </a:p>
          </p:txBody>
        </p:sp>
        <p:sp>
          <p:nvSpPr>
            <p:cNvPr id="33" name="AutoShape 21">
              <a:extLst>
                <a:ext uri="{FF2B5EF4-FFF2-40B4-BE49-F238E27FC236}">
                  <a16:creationId xmlns:a16="http://schemas.microsoft.com/office/drawing/2014/main" id="{358A556E-ADDB-87E4-C8B9-8DE99DE184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 flipV="1">
              <a:off x="6466577" y="3015798"/>
              <a:ext cx="176778" cy="1058405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200 w 21600"/>
                <a:gd name="T13" fmla="*/ 7200 h 21600"/>
                <a:gd name="T14" fmla="*/ 14400 w 21600"/>
                <a:gd name="T15" fmla="*/ 144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000" kern="0">
                <a:solidFill>
                  <a:srgbClr val="FFFFFF"/>
                </a:solidFill>
                <a:latin typeface="Frutiger LT Com 55 Roman"/>
              </a:endParaRPr>
            </a:p>
          </p:txBody>
        </p:sp>
        <p:sp>
          <p:nvSpPr>
            <p:cNvPr id="34" name="Rechteck 478">
              <a:extLst>
                <a:ext uri="{FF2B5EF4-FFF2-40B4-BE49-F238E27FC236}">
                  <a16:creationId xmlns:a16="http://schemas.microsoft.com/office/drawing/2014/main" id="{D9EA6829-32A6-23DB-07E6-E07CE435C283}"/>
                </a:ext>
              </a:extLst>
            </p:cNvPr>
            <p:cNvSpPr/>
            <p:nvPr/>
          </p:nvSpPr>
          <p:spPr>
            <a:xfrm rot="20700000" flipV="1">
              <a:off x="4935249" y="3193098"/>
              <a:ext cx="2254208" cy="159663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000" kern="0">
                <a:solidFill>
                  <a:srgbClr val="FFFFFF"/>
                </a:solidFill>
                <a:latin typeface="Frutiger LT Com 55 Roman"/>
              </a:endParaRPr>
            </a:p>
          </p:txBody>
        </p:sp>
        <p:sp>
          <p:nvSpPr>
            <p:cNvPr id="35" name="AutoShape 21">
              <a:extLst>
                <a:ext uri="{FF2B5EF4-FFF2-40B4-BE49-F238E27FC236}">
                  <a16:creationId xmlns:a16="http://schemas.microsoft.com/office/drawing/2014/main" id="{E5FD18BA-0958-EFE3-4D11-EB74D68CE0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5399258" y="3015798"/>
              <a:ext cx="176778" cy="1058405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200 w 21600"/>
                <a:gd name="T13" fmla="*/ 7200 h 21600"/>
                <a:gd name="T14" fmla="*/ 14400 w 21600"/>
                <a:gd name="T15" fmla="*/ 144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000" kern="0">
                <a:solidFill>
                  <a:srgbClr val="FFFFFF"/>
                </a:solidFill>
                <a:latin typeface="Frutiger LT Com 55 Roman"/>
              </a:endParaRPr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55598D4D-A117-7FD9-3AEB-993F920867FF}"/>
                </a:ext>
              </a:extLst>
            </p:cNvPr>
            <p:cNvSpPr>
              <a:spLocks/>
            </p:cNvSpPr>
            <p:nvPr/>
          </p:nvSpPr>
          <p:spPr bwMode="auto">
            <a:xfrm rot="11280000" flipV="1">
              <a:off x="6942888" y="3375168"/>
              <a:ext cx="154280" cy="353918"/>
            </a:xfrm>
            <a:custGeom>
              <a:avLst/>
              <a:gdLst>
                <a:gd name="T0" fmla="*/ 232 w 240"/>
                <a:gd name="T1" fmla="*/ 0 h 924"/>
                <a:gd name="T2" fmla="*/ 0 w 240"/>
                <a:gd name="T3" fmla="*/ 0 h 924"/>
                <a:gd name="T4" fmla="*/ 0 w 240"/>
                <a:gd name="T5" fmla="*/ 924 h 924"/>
                <a:gd name="T6" fmla="*/ 240 w 240"/>
                <a:gd name="T7" fmla="*/ 924 h 924"/>
                <a:gd name="T8" fmla="*/ 192 w 240"/>
                <a:gd name="T9" fmla="*/ 792 h 924"/>
                <a:gd name="T10" fmla="*/ 160 w 240"/>
                <a:gd name="T11" fmla="*/ 636 h 924"/>
                <a:gd name="T12" fmla="*/ 148 w 240"/>
                <a:gd name="T13" fmla="*/ 484 h 924"/>
                <a:gd name="T14" fmla="*/ 156 w 240"/>
                <a:gd name="T15" fmla="*/ 328 h 924"/>
                <a:gd name="T16" fmla="*/ 180 w 240"/>
                <a:gd name="T17" fmla="*/ 168 h 924"/>
                <a:gd name="T18" fmla="*/ 232 w 240"/>
                <a:gd name="T19" fmla="*/ 0 h 924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000 w 10000"/>
                <a:gd name="connsiteY4" fmla="*/ 8571 h 10000"/>
                <a:gd name="connsiteX5" fmla="*/ 6667 w 10000"/>
                <a:gd name="connsiteY5" fmla="*/ 6883 h 10000"/>
                <a:gd name="connsiteX6" fmla="*/ 7511 w 10000"/>
                <a:gd name="connsiteY6" fmla="*/ 5238 h 10000"/>
                <a:gd name="connsiteX7" fmla="*/ 6500 w 10000"/>
                <a:gd name="connsiteY7" fmla="*/ 3550 h 10000"/>
                <a:gd name="connsiteX8" fmla="*/ 7500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000 w 10000"/>
                <a:gd name="connsiteY4" fmla="*/ 8571 h 10000"/>
                <a:gd name="connsiteX5" fmla="*/ 7563 w 10000"/>
                <a:gd name="connsiteY5" fmla="*/ 6883 h 10000"/>
                <a:gd name="connsiteX6" fmla="*/ 7511 w 10000"/>
                <a:gd name="connsiteY6" fmla="*/ 5238 h 10000"/>
                <a:gd name="connsiteX7" fmla="*/ 6500 w 10000"/>
                <a:gd name="connsiteY7" fmla="*/ 3550 h 10000"/>
                <a:gd name="connsiteX8" fmla="*/ 7500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448 w 10000"/>
                <a:gd name="connsiteY4" fmla="*/ 8571 h 10000"/>
                <a:gd name="connsiteX5" fmla="*/ 7563 w 10000"/>
                <a:gd name="connsiteY5" fmla="*/ 6883 h 10000"/>
                <a:gd name="connsiteX6" fmla="*/ 7511 w 10000"/>
                <a:gd name="connsiteY6" fmla="*/ 5238 h 10000"/>
                <a:gd name="connsiteX7" fmla="*/ 6500 w 10000"/>
                <a:gd name="connsiteY7" fmla="*/ 3550 h 10000"/>
                <a:gd name="connsiteX8" fmla="*/ 7500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448 w 10000"/>
                <a:gd name="connsiteY4" fmla="*/ 8571 h 10000"/>
                <a:gd name="connsiteX5" fmla="*/ 7563 w 10000"/>
                <a:gd name="connsiteY5" fmla="*/ 6883 h 10000"/>
                <a:gd name="connsiteX6" fmla="*/ 7511 w 10000"/>
                <a:gd name="connsiteY6" fmla="*/ 5238 h 10000"/>
                <a:gd name="connsiteX7" fmla="*/ 7097 w 10000"/>
                <a:gd name="connsiteY7" fmla="*/ 3550 h 10000"/>
                <a:gd name="connsiteX8" fmla="*/ 7500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448 w 10000"/>
                <a:gd name="connsiteY4" fmla="*/ 8571 h 10000"/>
                <a:gd name="connsiteX5" fmla="*/ 7563 w 10000"/>
                <a:gd name="connsiteY5" fmla="*/ 6883 h 10000"/>
                <a:gd name="connsiteX6" fmla="*/ 7511 w 10000"/>
                <a:gd name="connsiteY6" fmla="*/ 5238 h 10000"/>
                <a:gd name="connsiteX7" fmla="*/ 7097 w 10000"/>
                <a:gd name="connsiteY7" fmla="*/ 3550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448 w 10000"/>
                <a:gd name="connsiteY4" fmla="*/ 8571 h 10000"/>
                <a:gd name="connsiteX5" fmla="*/ 7563 w 10000"/>
                <a:gd name="connsiteY5" fmla="*/ 6883 h 10000"/>
                <a:gd name="connsiteX6" fmla="*/ 7511 w 10000"/>
                <a:gd name="connsiteY6" fmla="*/ 5238 h 10000"/>
                <a:gd name="connsiteX7" fmla="*/ 7545 w 10000"/>
                <a:gd name="connsiteY7" fmla="*/ 3550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448 w 10000"/>
                <a:gd name="connsiteY4" fmla="*/ 8571 h 10000"/>
                <a:gd name="connsiteX5" fmla="*/ 7563 w 10000"/>
                <a:gd name="connsiteY5" fmla="*/ 6883 h 10000"/>
                <a:gd name="connsiteX6" fmla="*/ 7063 w 10000"/>
                <a:gd name="connsiteY6" fmla="*/ 5191 h 10000"/>
                <a:gd name="connsiteX7" fmla="*/ 7545 w 10000"/>
                <a:gd name="connsiteY7" fmla="*/ 3550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448 w 10000"/>
                <a:gd name="connsiteY4" fmla="*/ 8571 h 10000"/>
                <a:gd name="connsiteX5" fmla="*/ 7563 w 10000"/>
                <a:gd name="connsiteY5" fmla="*/ 6883 h 10000"/>
                <a:gd name="connsiteX6" fmla="*/ 7063 w 10000"/>
                <a:gd name="connsiteY6" fmla="*/ 5191 h 10000"/>
                <a:gd name="connsiteX7" fmla="*/ 7246 w 10000"/>
                <a:gd name="connsiteY7" fmla="*/ 3503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7563 w 10000"/>
                <a:gd name="connsiteY5" fmla="*/ 6883 h 10000"/>
                <a:gd name="connsiteX6" fmla="*/ 7063 w 10000"/>
                <a:gd name="connsiteY6" fmla="*/ 5191 h 10000"/>
                <a:gd name="connsiteX7" fmla="*/ 7246 w 10000"/>
                <a:gd name="connsiteY7" fmla="*/ 3503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063 w 10000"/>
                <a:gd name="connsiteY6" fmla="*/ 5191 h 10000"/>
                <a:gd name="connsiteX7" fmla="*/ 7246 w 10000"/>
                <a:gd name="connsiteY7" fmla="*/ 3503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511 w 10000"/>
                <a:gd name="connsiteY6" fmla="*/ 5191 h 10000"/>
                <a:gd name="connsiteX7" fmla="*/ 7246 w 10000"/>
                <a:gd name="connsiteY7" fmla="*/ 3503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511 w 10000"/>
                <a:gd name="connsiteY6" fmla="*/ 5191 h 10000"/>
                <a:gd name="connsiteX7" fmla="*/ 7694 w 10000"/>
                <a:gd name="connsiteY7" fmla="*/ 3503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511 w 10000"/>
                <a:gd name="connsiteY6" fmla="*/ 5191 h 10000"/>
                <a:gd name="connsiteX7" fmla="*/ 7694 w 10000"/>
                <a:gd name="connsiteY7" fmla="*/ 3503 h 10000"/>
                <a:gd name="connsiteX8" fmla="*/ 8694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511 w 10000"/>
                <a:gd name="connsiteY6" fmla="*/ 5191 h 10000"/>
                <a:gd name="connsiteX7" fmla="*/ 7694 w 10000"/>
                <a:gd name="connsiteY7" fmla="*/ 3503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694 w 10000"/>
                <a:gd name="connsiteY7" fmla="*/ 3503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165"/>
                <a:gd name="connsiteY0" fmla="*/ 0 h 10000"/>
                <a:gd name="connsiteX1" fmla="*/ 0 w 10165"/>
                <a:gd name="connsiteY1" fmla="*/ 0 h 10000"/>
                <a:gd name="connsiteX2" fmla="*/ 0 w 10165"/>
                <a:gd name="connsiteY2" fmla="*/ 10000 h 10000"/>
                <a:gd name="connsiteX3" fmla="*/ 10000 w 10165"/>
                <a:gd name="connsiteY3" fmla="*/ 10000 h 10000"/>
                <a:gd name="connsiteX4" fmla="*/ 9045 w 10165"/>
                <a:gd name="connsiteY4" fmla="*/ 8571 h 10000"/>
                <a:gd name="connsiteX5" fmla="*/ 8160 w 10165"/>
                <a:gd name="connsiteY5" fmla="*/ 6883 h 10000"/>
                <a:gd name="connsiteX6" fmla="*/ 7810 w 10165"/>
                <a:gd name="connsiteY6" fmla="*/ 5144 h 10000"/>
                <a:gd name="connsiteX7" fmla="*/ 7993 w 10165"/>
                <a:gd name="connsiteY7" fmla="*/ 3268 h 10000"/>
                <a:gd name="connsiteX8" fmla="*/ 8694 w 10165"/>
                <a:gd name="connsiteY8" fmla="*/ 1536 h 10000"/>
                <a:gd name="connsiteX9" fmla="*/ 9667 w 10165"/>
                <a:gd name="connsiteY9" fmla="*/ 0 h 10000"/>
                <a:gd name="connsiteX0" fmla="*/ 9667 w 10165"/>
                <a:gd name="connsiteY0" fmla="*/ 0 h 10000"/>
                <a:gd name="connsiteX1" fmla="*/ 0 w 10165"/>
                <a:gd name="connsiteY1" fmla="*/ 0 h 10000"/>
                <a:gd name="connsiteX2" fmla="*/ 0 w 10165"/>
                <a:gd name="connsiteY2" fmla="*/ 10000 h 10000"/>
                <a:gd name="connsiteX3" fmla="*/ 10000 w 10165"/>
                <a:gd name="connsiteY3" fmla="*/ 10000 h 10000"/>
                <a:gd name="connsiteX4" fmla="*/ 9045 w 10165"/>
                <a:gd name="connsiteY4" fmla="*/ 8571 h 10000"/>
                <a:gd name="connsiteX5" fmla="*/ 8160 w 10165"/>
                <a:gd name="connsiteY5" fmla="*/ 6883 h 10000"/>
                <a:gd name="connsiteX6" fmla="*/ 7810 w 10165"/>
                <a:gd name="connsiteY6" fmla="*/ 5144 h 10000"/>
                <a:gd name="connsiteX7" fmla="*/ 7993 w 10165"/>
                <a:gd name="connsiteY7" fmla="*/ 3268 h 10000"/>
                <a:gd name="connsiteX8" fmla="*/ 8694 w 10165"/>
                <a:gd name="connsiteY8" fmla="*/ 1536 h 10000"/>
                <a:gd name="connsiteX9" fmla="*/ 9667 w 10165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000">
                  <a:moveTo>
                    <a:pt x="9667" y="0"/>
                  </a:moveTo>
                  <a:lnTo>
                    <a:pt x="0" y="0"/>
                  </a:lnTo>
                  <a:lnTo>
                    <a:pt x="0" y="10000"/>
                  </a:lnTo>
                  <a:lnTo>
                    <a:pt x="10000" y="10000"/>
                  </a:lnTo>
                  <a:lnTo>
                    <a:pt x="9045" y="8571"/>
                  </a:lnTo>
                  <a:cubicBezTo>
                    <a:pt x="8883" y="8200"/>
                    <a:pt x="8366" y="7454"/>
                    <a:pt x="8160" y="6883"/>
                  </a:cubicBezTo>
                  <a:cubicBezTo>
                    <a:pt x="7954" y="6312"/>
                    <a:pt x="7869" y="5874"/>
                    <a:pt x="7810" y="5144"/>
                  </a:cubicBezTo>
                  <a:cubicBezTo>
                    <a:pt x="7782" y="4542"/>
                    <a:pt x="7894" y="3724"/>
                    <a:pt x="7993" y="3268"/>
                  </a:cubicBezTo>
                  <a:cubicBezTo>
                    <a:pt x="8092" y="2812"/>
                    <a:pt x="8474" y="1897"/>
                    <a:pt x="8694" y="1536"/>
                  </a:cubicBezTo>
                  <a:cubicBezTo>
                    <a:pt x="8914" y="1175"/>
                    <a:pt x="9361" y="397"/>
                    <a:pt x="9667" y="0"/>
                  </a:cubicBezTo>
                  <a:close/>
                </a:path>
              </a:pathLst>
            </a:custGeom>
            <a:solidFill>
              <a:srgbClr val="DDDDDD"/>
            </a:solidFill>
            <a:ln w="19050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A8AFAF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000" kern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" name="Gleichschenkliges Dreieck 484">
              <a:extLst>
                <a:ext uri="{FF2B5EF4-FFF2-40B4-BE49-F238E27FC236}">
                  <a16:creationId xmlns:a16="http://schemas.microsoft.com/office/drawing/2014/main" id="{6DE12894-F000-0401-EED6-A697448CB637}"/>
                </a:ext>
              </a:extLst>
            </p:cNvPr>
            <p:cNvSpPr/>
            <p:nvPr/>
          </p:nvSpPr>
          <p:spPr>
            <a:xfrm rot="5400000" flipH="1" flipV="1">
              <a:off x="7238902" y="2298798"/>
              <a:ext cx="44374" cy="2488481"/>
            </a:xfrm>
            <a:prstGeom prst="triangle">
              <a:avLst/>
            </a:prstGeom>
            <a:solidFill>
              <a:srgbClr val="0000FF">
                <a:alpha val="40000"/>
              </a:srgbClr>
            </a:solidFill>
            <a:ln w="12700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000" kern="0">
                <a:solidFill>
                  <a:srgbClr val="FFFFFF"/>
                </a:solidFill>
                <a:latin typeface="Frutiger LT Com 55 Roman"/>
              </a:endParaRPr>
            </a:p>
          </p:txBody>
        </p: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14CFB018-9B07-CDEF-011B-18DC16343DEA}"/>
                </a:ext>
              </a:extLst>
            </p:cNvPr>
            <p:cNvSpPr>
              <a:spLocks/>
            </p:cNvSpPr>
            <p:nvPr/>
          </p:nvSpPr>
          <p:spPr bwMode="auto">
            <a:xfrm rot="10320000" flipH="1" flipV="1">
              <a:off x="4921922" y="3378852"/>
              <a:ext cx="154280" cy="353918"/>
            </a:xfrm>
            <a:custGeom>
              <a:avLst/>
              <a:gdLst>
                <a:gd name="T0" fmla="*/ 232 w 240"/>
                <a:gd name="T1" fmla="*/ 0 h 924"/>
                <a:gd name="T2" fmla="*/ 0 w 240"/>
                <a:gd name="T3" fmla="*/ 0 h 924"/>
                <a:gd name="T4" fmla="*/ 0 w 240"/>
                <a:gd name="T5" fmla="*/ 924 h 924"/>
                <a:gd name="T6" fmla="*/ 240 w 240"/>
                <a:gd name="T7" fmla="*/ 924 h 924"/>
                <a:gd name="T8" fmla="*/ 192 w 240"/>
                <a:gd name="T9" fmla="*/ 792 h 924"/>
                <a:gd name="T10" fmla="*/ 160 w 240"/>
                <a:gd name="T11" fmla="*/ 636 h 924"/>
                <a:gd name="T12" fmla="*/ 148 w 240"/>
                <a:gd name="T13" fmla="*/ 484 h 924"/>
                <a:gd name="T14" fmla="*/ 156 w 240"/>
                <a:gd name="T15" fmla="*/ 328 h 924"/>
                <a:gd name="T16" fmla="*/ 180 w 240"/>
                <a:gd name="T17" fmla="*/ 168 h 924"/>
                <a:gd name="T18" fmla="*/ 232 w 240"/>
                <a:gd name="T19" fmla="*/ 0 h 924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000 w 10000"/>
                <a:gd name="connsiteY4" fmla="*/ 8571 h 10000"/>
                <a:gd name="connsiteX5" fmla="*/ 6667 w 10000"/>
                <a:gd name="connsiteY5" fmla="*/ 6883 h 10000"/>
                <a:gd name="connsiteX6" fmla="*/ 7511 w 10000"/>
                <a:gd name="connsiteY6" fmla="*/ 5238 h 10000"/>
                <a:gd name="connsiteX7" fmla="*/ 6500 w 10000"/>
                <a:gd name="connsiteY7" fmla="*/ 3550 h 10000"/>
                <a:gd name="connsiteX8" fmla="*/ 7500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000 w 10000"/>
                <a:gd name="connsiteY4" fmla="*/ 8571 h 10000"/>
                <a:gd name="connsiteX5" fmla="*/ 7563 w 10000"/>
                <a:gd name="connsiteY5" fmla="*/ 6883 h 10000"/>
                <a:gd name="connsiteX6" fmla="*/ 7511 w 10000"/>
                <a:gd name="connsiteY6" fmla="*/ 5238 h 10000"/>
                <a:gd name="connsiteX7" fmla="*/ 6500 w 10000"/>
                <a:gd name="connsiteY7" fmla="*/ 3550 h 10000"/>
                <a:gd name="connsiteX8" fmla="*/ 7500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448 w 10000"/>
                <a:gd name="connsiteY4" fmla="*/ 8571 h 10000"/>
                <a:gd name="connsiteX5" fmla="*/ 7563 w 10000"/>
                <a:gd name="connsiteY5" fmla="*/ 6883 h 10000"/>
                <a:gd name="connsiteX6" fmla="*/ 7511 w 10000"/>
                <a:gd name="connsiteY6" fmla="*/ 5238 h 10000"/>
                <a:gd name="connsiteX7" fmla="*/ 6500 w 10000"/>
                <a:gd name="connsiteY7" fmla="*/ 3550 h 10000"/>
                <a:gd name="connsiteX8" fmla="*/ 7500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448 w 10000"/>
                <a:gd name="connsiteY4" fmla="*/ 8571 h 10000"/>
                <a:gd name="connsiteX5" fmla="*/ 7563 w 10000"/>
                <a:gd name="connsiteY5" fmla="*/ 6883 h 10000"/>
                <a:gd name="connsiteX6" fmla="*/ 7511 w 10000"/>
                <a:gd name="connsiteY6" fmla="*/ 5238 h 10000"/>
                <a:gd name="connsiteX7" fmla="*/ 7097 w 10000"/>
                <a:gd name="connsiteY7" fmla="*/ 3550 h 10000"/>
                <a:gd name="connsiteX8" fmla="*/ 7500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448 w 10000"/>
                <a:gd name="connsiteY4" fmla="*/ 8571 h 10000"/>
                <a:gd name="connsiteX5" fmla="*/ 7563 w 10000"/>
                <a:gd name="connsiteY5" fmla="*/ 6883 h 10000"/>
                <a:gd name="connsiteX6" fmla="*/ 7511 w 10000"/>
                <a:gd name="connsiteY6" fmla="*/ 5238 h 10000"/>
                <a:gd name="connsiteX7" fmla="*/ 7097 w 10000"/>
                <a:gd name="connsiteY7" fmla="*/ 3550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448 w 10000"/>
                <a:gd name="connsiteY4" fmla="*/ 8571 h 10000"/>
                <a:gd name="connsiteX5" fmla="*/ 7563 w 10000"/>
                <a:gd name="connsiteY5" fmla="*/ 6883 h 10000"/>
                <a:gd name="connsiteX6" fmla="*/ 7511 w 10000"/>
                <a:gd name="connsiteY6" fmla="*/ 5238 h 10000"/>
                <a:gd name="connsiteX7" fmla="*/ 7545 w 10000"/>
                <a:gd name="connsiteY7" fmla="*/ 3550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448 w 10000"/>
                <a:gd name="connsiteY4" fmla="*/ 8571 h 10000"/>
                <a:gd name="connsiteX5" fmla="*/ 7563 w 10000"/>
                <a:gd name="connsiteY5" fmla="*/ 6883 h 10000"/>
                <a:gd name="connsiteX6" fmla="*/ 7063 w 10000"/>
                <a:gd name="connsiteY6" fmla="*/ 5191 h 10000"/>
                <a:gd name="connsiteX7" fmla="*/ 7545 w 10000"/>
                <a:gd name="connsiteY7" fmla="*/ 3550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448 w 10000"/>
                <a:gd name="connsiteY4" fmla="*/ 8571 h 10000"/>
                <a:gd name="connsiteX5" fmla="*/ 7563 w 10000"/>
                <a:gd name="connsiteY5" fmla="*/ 6883 h 10000"/>
                <a:gd name="connsiteX6" fmla="*/ 7063 w 10000"/>
                <a:gd name="connsiteY6" fmla="*/ 5191 h 10000"/>
                <a:gd name="connsiteX7" fmla="*/ 7246 w 10000"/>
                <a:gd name="connsiteY7" fmla="*/ 3503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7563 w 10000"/>
                <a:gd name="connsiteY5" fmla="*/ 6883 h 10000"/>
                <a:gd name="connsiteX6" fmla="*/ 7063 w 10000"/>
                <a:gd name="connsiteY6" fmla="*/ 5191 h 10000"/>
                <a:gd name="connsiteX7" fmla="*/ 7246 w 10000"/>
                <a:gd name="connsiteY7" fmla="*/ 3503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063 w 10000"/>
                <a:gd name="connsiteY6" fmla="*/ 5191 h 10000"/>
                <a:gd name="connsiteX7" fmla="*/ 7246 w 10000"/>
                <a:gd name="connsiteY7" fmla="*/ 3503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511 w 10000"/>
                <a:gd name="connsiteY6" fmla="*/ 5191 h 10000"/>
                <a:gd name="connsiteX7" fmla="*/ 7246 w 10000"/>
                <a:gd name="connsiteY7" fmla="*/ 3503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511 w 10000"/>
                <a:gd name="connsiteY6" fmla="*/ 5191 h 10000"/>
                <a:gd name="connsiteX7" fmla="*/ 7694 w 10000"/>
                <a:gd name="connsiteY7" fmla="*/ 3503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511 w 10000"/>
                <a:gd name="connsiteY6" fmla="*/ 5191 h 10000"/>
                <a:gd name="connsiteX7" fmla="*/ 7694 w 10000"/>
                <a:gd name="connsiteY7" fmla="*/ 3503 h 10000"/>
                <a:gd name="connsiteX8" fmla="*/ 8694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511 w 10000"/>
                <a:gd name="connsiteY6" fmla="*/ 5191 h 10000"/>
                <a:gd name="connsiteX7" fmla="*/ 7694 w 10000"/>
                <a:gd name="connsiteY7" fmla="*/ 3503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694 w 10000"/>
                <a:gd name="connsiteY7" fmla="*/ 3503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165"/>
                <a:gd name="connsiteY0" fmla="*/ 0 h 10000"/>
                <a:gd name="connsiteX1" fmla="*/ 0 w 10165"/>
                <a:gd name="connsiteY1" fmla="*/ 0 h 10000"/>
                <a:gd name="connsiteX2" fmla="*/ 0 w 10165"/>
                <a:gd name="connsiteY2" fmla="*/ 10000 h 10000"/>
                <a:gd name="connsiteX3" fmla="*/ 10000 w 10165"/>
                <a:gd name="connsiteY3" fmla="*/ 10000 h 10000"/>
                <a:gd name="connsiteX4" fmla="*/ 9045 w 10165"/>
                <a:gd name="connsiteY4" fmla="*/ 8571 h 10000"/>
                <a:gd name="connsiteX5" fmla="*/ 8160 w 10165"/>
                <a:gd name="connsiteY5" fmla="*/ 6883 h 10000"/>
                <a:gd name="connsiteX6" fmla="*/ 7810 w 10165"/>
                <a:gd name="connsiteY6" fmla="*/ 5144 h 10000"/>
                <a:gd name="connsiteX7" fmla="*/ 7993 w 10165"/>
                <a:gd name="connsiteY7" fmla="*/ 3268 h 10000"/>
                <a:gd name="connsiteX8" fmla="*/ 8694 w 10165"/>
                <a:gd name="connsiteY8" fmla="*/ 1536 h 10000"/>
                <a:gd name="connsiteX9" fmla="*/ 9667 w 10165"/>
                <a:gd name="connsiteY9" fmla="*/ 0 h 10000"/>
                <a:gd name="connsiteX0" fmla="*/ 9667 w 10165"/>
                <a:gd name="connsiteY0" fmla="*/ 0 h 10000"/>
                <a:gd name="connsiteX1" fmla="*/ 0 w 10165"/>
                <a:gd name="connsiteY1" fmla="*/ 0 h 10000"/>
                <a:gd name="connsiteX2" fmla="*/ 0 w 10165"/>
                <a:gd name="connsiteY2" fmla="*/ 10000 h 10000"/>
                <a:gd name="connsiteX3" fmla="*/ 10000 w 10165"/>
                <a:gd name="connsiteY3" fmla="*/ 10000 h 10000"/>
                <a:gd name="connsiteX4" fmla="*/ 9045 w 10165"/>
                <a:gd name="connsiteY4" fmla="*/ 8571 h 10000"/>
                <a:gd name="connsiteX5" fmla="*/ 8160 w 10165"/>
                <a:gd name="connsiteY5" fmla="*/ 6883 h 10000"/>
                <a:gd name="connsiteX6" fmla="*/ 7810 w 10165"/>
                <a:gd name="connsiteY6" fmla="*/ 5144 h 10000"/>
                <a:gd name="connsiteX7" fmla="*/ 7993 w 10165"/>
                <a:gd name="connsiteY7" fmla="*/ 3268 h 10000"/>
                <a:gd name="connsiteX8" fmla="*/ 8694 w 10165"/>
                <a:gd name="connsiteY8" fmla="*/ 1536 h 10000"/>
                <a:gd name="connsiteX9" fmla="*/ 9667 w 10165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000">
                  <a:moveTo>
                    <a:pt x="9667" y="0"/>
                  </a:moveTo>
                  <a:lnTo>
                    <a:pt x="0" y="0"/>
                  </a:lnTo>
                  <a:lnTo>
                    <a:pt x="0" y="10000"/>
                  </a:lnTo>
                  <a:lnTo>
                    <a:pt x="10000" y="10000"/>
                  </a:lnTo>
                  <a:lnTo>
                    <a:pt x="9045" y="8571"/>
                  </a:lnTo>
                  <a:cubicBezTo>
                    <a:pt x="8883" y="8200"/>
                    <a:pt x="8366" y="7454"/>
                    <a:pt x="8160" y="6883"/>
                  </a:cubicBezTo>
                  <a:cubicBezTo>
                    <a:pt x="7954" y="6312"/>
                    <a:pt x="7869" y="5874"/>
                    <a:pt x="7810" y="5144"/>
                  </a:cubicBezTo>
                  <a:cubicBezTo>
                    <a:pt x="7782" y="4542"/>
                    <a:pt x="7894" y="3724"/>
                    <a:pt x="7993" y="3268"/>
                  </a:cubicBezTo>
                  <a:cubicBezTo>
                    <a:pt x="8092" y="2812"/>
                    <a:pt x="8474" y="1897"/>
                    <a:pt x="8694" y="1536"/>
                  </a:cubicBezTo>
                  <a:cubicBezTo>
                    <a:pt x="8914" y="1175"/>
                    <a:pt x="9361" y="397"/>
                    <a:pt x="9667" y="0"/>
                  </a:cubicBezTo>
                  <a:close/>
                </a:path>
              </a:pathLst>
            </a:custGeom>
            <a:solidFill>
              <a:srgbClr val="DDDDDD"/>
            </a:solidFill>
            <a:ln w="19050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A8AFAF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000" kern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9" name="Rechteck 502">
              <a:extLst>
                <a:ext uri="{FF2B5EF4-FFF2-40B4-BE49-F238E27FC236}">
                  <a16:creationId xmlns:a16="http://schemas.microsoft.com/office/drawing/2014/main" id="{99253925-1336-CA29-28A8-2B536CC5EAA6}"/>
                </a:ext>
              </a:extLst>
            </p:cNvPr>
            <p:cNvSpPr/>
            <p:nvPr/>
          </p:nvSpPr>
          <p:spPr>
            <a:xfrm rot="480000" flipH="1" flipV="1">
              <a:off x="4821334" y="2812158"/>
              <a:ext cx="128566" cy="353918"/>
            </a:xfrm>
            <a:prstGeom prst="roundRect">
              <a:avLst>
                <a:gd name="adj" fmla="val 124"/>
              </a:avLst>
            </a:prstGeom>
            <a:solidFill>
              <a:srgbClr val="DDDDDD"/>
            </a:solidFill>
            <a:ln w="19050">
              <a:solidFill>
                <a:srgbClr val="7F7F7F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00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" name="Ellipse 1273">
              <a:extLst>
                <a:ext uri="{FF2B5EF4-FFF2-40B4-BE49-F238E27FC236}">
                  <a16:creationId xmlns:a16="http://schemas.microsoft.com/office/drawing/2014/main" id="{E45D4921-5F50-66BD-B19B-0008B80311D6}"/>
                </a:ext>
              </a:extLst>
            </p:cNvPr>
            <p:cNvSpPr/>
            <p:nvPr/>
          </p:nvSpPr>
          <p:spPr>
            <a:xfrm>
              <a:off x="5909199" y="3438751"/>
              <a:ext cx="212498" cy="21249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TextBox 31">
              <a:extLst>
                <a:ext uri="{FF2B5EF4-FFF2-40B4-BE49-F238E27FC236}">
                  <a16:creationId xmlns:a16="http://schemas.microsoft.com/office/drawing/2014/main" id="{D3C6118C-5B8B-06A6-C89C-1D15C68B7597}"/>
                </a:ext>
              </a:extLst>
            </p:cNvPr>
            <p:cNvSpPr txBox="1"/>
            <p:nvPr/>
          </p:nvSpPr>
          <p:spPr>
            <a:xfrm>
              <a:off x="5777951" y="3551429"/>
              <a:ext cx="6060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HHG</a:t>
              </a:r>
            </a:p>
          </p:txBody>
        </p:sp>
        <p:sp>
          <p:nvSpPr>
            <p:cNvPr id="42" name="Rechteck 502">
              <a:extLst>
                <a:ext uri="{FF2B5EF4-FFF2-40B4-BE49-F238E27FC236}">
                  <a16:creationId xmlns:a16="http://schemas.microsoft.com/office/drawing/2014/main" id="{0E2BA49C-EEF3-0BE3-CC26-506D655ECC08}"/>
                </a:ext>
              </a:extLst>
            </p:cNvPr>
            <p:cNvSpPr/>
            <p:nvPr/>
          </p:nvSpPr>
          <p:spPr>
            <a:xfrm rot="21120000" flipV="1">
              <a:off x="7072935" y="2820610"/>
              <a:ext cx="128566" cy="353918"/>
            </a:xfrm>
            <a:prstGeom prst="roundRect">
              <a:avLst>
                <a:gd name="adj" fmla="val 124"/>
              </a:avLst>
            </a:prstGeom>
            <a:solidFill>
              <a:srgbClr val="DDDDDD"/>
            </a:solidFill>
            <a:ln w="19050">
              <a:solidFill>
                <a:srgbClr val="7F7F7F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00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4" name="Text Box 44">
            <a:extLst>
              <a:ext uri="{FF2B5EF4-FFF2-40B4-BE49-F238E27FC236}">
                <a16:creationId xmlns:a16="http://schemas.microsoft.com/office/drawing/2014/main" id="{4D4D9C62-DE23-C2D6-AA36-6B67F38EB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767" y="4294160"/>
            <a:ext cx="5022894" cy="30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6000" rIns="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5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Intracavity</a:t>
            </a:r>
            <a:r>
              <a:rPr lang="de-DE" sz="15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high-</a:t>
            </a:r>
            <a:r>
              <a:rPr lang="de-DE" sz="15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harmonic</a:t>
            </a:r>
            <a:r>
              <a:rPr lang="de-DE" sz="15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generation</a:t>
            </a:r>
            <a:endParaRPr kumimoji="0" lang="de-DE" sz="15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8F56D94-96CD-87C1-DDD9-DD79F259115D}"/>
              </a:ext>
            </a:extLst>
          </p:cNvPr>
          <p:cNvSpPr txBox="1"/>
          <p:nvPr/>
        </p:nvSpPr>
        <p:spPr>
          <a:xfrm>
            <a:off x="4537272" y="6002709"/>
            <a:ext cx="3087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kW, &lt; 100 fs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48D7A18-D587-BDF5-1D4E-965FED5B2038}"/>
              </a:ext>
            </a:extLst>
          </p:cNvPr>
          <p:cNvSpPr txBox="1"/>
          <p:nvPr/>
        </p:nvSpPr>
        <p:spPr>
          <a:xfrm>
            <a:off x="7167348" y="5265694"/>
            <a:ext cx="2151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XUV comb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DF5A183-297D-DC74-B20A-D7881C9BD4D0}"/>
              </a:ext>
            </a:extLst>
          </p:cNvPr>
          <p:cNvSpPr txBox="1"/>
          <p:nvPr/>
        </p:nvSpPr>
        <p:spPr>
          <a:xfrm>
            <a:off x="8435301" y="5473630"/>
            <a:ext cx="2151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He</a:t>
            </a:r>
            <a:r>
              <a:rPr lang="en-US" sz="16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trap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8FC912-7099-756E-C388-31514C554CDA}"/>
              </a:ext>
            </a:extLst>
          </p:cNvPr>
          <p:cNvSpPr txBox="1"/>
          <p:nvPr/>
        </p:nvSpPr>
        <p:spPr>
          <a:xfrm>
            <a:off x="126837" y="1033819"/>
            <a:ext cx="1463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Seed laser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F9F6CD9-1CE1-9BC3-4303-299FB006080C}"/>
              </a:ext>
            </a:extLst>
          </p:cNvPr>
          <p:cNvSpPr txBox="1"/>
          <p:nvPr/>
        </p:nvSpPr>
        <p:spPr>
          <a:xfrm>
            <a:off x="20546" y="2380334"/>
            <a:ext cx="18447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Amplification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compression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096681D-A860-22E6-FA4D-B831F0AA7210}"/>
              </a:ext>
            </a:extLst>
          </p:cNvPr>
          <p:cNvSpPr txBox="1"/>
          <p:nvPr/>
        </p:nvSpPr>
        <p:spPr>
          <a:xfrm>
            <a:off x="167632" y="4927685"/>
            <a:ext cx="15386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XUV comb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generation</a:t>
            </a:r>
          </a:p>
        </p:txBody>
      </p:sp>
      <p:cxnSp>
        <p:nvCxnSpPr>
          <p:cNvPr id="51" name="Verbinder: gewinkelt 673">
            <a:extLst>
              <a:ext uri="{FF2B5EF4-FFF2-40B4-BE49-F238E27FC236}">
                <a16:creationId xmlns:a16="http://schemas.microsoft.com/office/drawing/2014/main" id="{06F7B86D-FFB3-0484-5585-1D08A5E32747}"/>
              </a:ext>
            </a:extLst>
          </p:cNvPr>
          <p:cNvCxnSpPr>
            <a:cxnSpLocks/>
            <a:stCxn id="71" idx="3"/>
            <a:endCxn id="392" idx="0"/>
          </p:cNvCxnSpPr>
          <p:nvPr/>
        </p:nvCxnSpPr>
        <p:spPr>
          <a:xfrm flipH="1">
            <a:off x="3027992" y="1258753"/>
            <a:ext cx="5582587" cy="855605"/>
          </a:xfrm>
          <a:prstGeom prst="bentConnector4">
            <a:avLst>
              <a:gd name="adj1" fmla="val -4095"/>
              <a:gd name="adj2" fmla="val 81557"/>
            </a:avLst>
          </a:prstGeom>
          <a:ln w="1905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Verbinder: gewinkelt 673">
            <a:extLst>
              <a:ext uri="{FF2B5EF4-FFF2-40B4-BE49-F238E27FC236}">
                <a16:creationId xmlns:a16="http://schemas.microsoft.com/office/drawing/2014/main" id="{A44BFBA2-D5F4-13B7-232B-CDD4A1ADF55B}"/>
              </a:ext>
            </a:extLst>
          </p:cNvPr>
          <p:cNvCxnSpPr>
            <a:cxnSpLocks/>
          </p:cNvCxnSpPr>
          <p:nvPr/>
        </p:nvCxnSpPr>
        <p:spPr>
          <a:xfrm flipH="1">
            <a:off x="5110294" y="3384259"/>
            <a:ext cx="5582587" cy="855605"/>
          </a:xfrm>
          <a:prstGeom prst="bentConnector4">
            <a:avLst>
              <a:gd name="adj1" fmla="val -4095"/>
              <a:gd name="adj2" fmla="val 81557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C9DF060-0422-20B7-8962-620DBC181349}"/>
              </a:ext>
            </a:extLst>
          </p:cNvPr>
          <p:cNvCxnSpPr>
            <a:cxnSpLocks/>
          </p:cNvCxnSpPr>
          <p:nvPr/>
        </p:nvCxnSpPr>
        <p:spPr>
          <a:xfrm>
            <a:off x="3968212" y="2965167"/>
            <a:ext cx="155325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A6E12BC-D909-62F7-2058-01AA50A60F56}"/>
              </a:ext>
            </a:extLst>
          </p:cNvPr>
          <p:cNvCxnSpPr>
            <a:cxnSpLocks/>
            <a:stCxn id="78" idx="3"/>
          </p:cNvCxnSpPr>
          <p:nvPr/>
        </p:nvCxnSpPr>
        <p:spPr>
          <a:xfrm flipV="1">
            <a:off x="7193299" y="2965167"/>
            <a:ext cx="17945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852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nder">
            <a:hlinkClick r:id="" action="ppaction://media"/>
            <a:extLst>
              <a:ext uri="{FF2B5EF4-FFF2-40B4-BE49-F238E27FC236}">
                <a16:creationId xmlns:a16="http://schemas.microsoft.com/office/drawing/2014/main" id="{6553AA5A-9615-4400-B38D-5B334A2338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42" y="476672"/>
            <a:ext cx="9781492" cy="6275029"/>
          </a:xfrm>
          <a:prstGeom prst="rect">
            <a:avLst/>
          </a:prstGeom>
        </p:spPr>
      </p:pic>
      <p:sp>
        <p:nvSpPr>
          <p:cNvPr id="22" name="Titel 1">
            <a:extLst>
              <a:ext uri="{FF2B5EF4-FFF2-40B4-BE49-F238E27FC236}">
                <a16:creationId xmlns:a16="http://schemas.microsoft.com/office/drawing/2014/main" id="{02EF14E7-5BFD-4BFD-8DC8-0CC9F6AC5AA7}"/>
              </a:ext>
            </a:extLst>
          </p:cNvPr>
          <p:cNvSpPr txBox="1">
            <a:spLocks/>
          </p:cNvSpPr>
          <p:nvPr/>
        </p:nvSpPr>
        <p:spPr bwMode="auto">
          <a:xfrm>
            <a:off x="3215680" y="-22337"/>
            <a:ext cx="564500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pPr algn="ctr"/>
            <a:r>
              <a:rPr lang="de-DE" sz="3200" b="0" kern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Enhancement Resonator </a:t>
            </a:r>
            <a:r>
              <a:rPr lang="de-DE" sz="3200" b="0" kern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de-DE" sz="3200" b="0" kern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HHG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BFE6D69-26FE-4303-B08B-8CF5F8FBE99E}"/>
              </a:ext>
            </a:extLst>
          </p:cNvPr>
          <p:cNvSpPr/>
          <p:nvPr/>
        </p:nvSpPr>
        <p:spPr>
          <a:xfrm rot="13720881">
            <a:off x="6965115" y="5689498"/>
            <a:ext cx="712696" cy="144016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C:\Users\Weitenberg\# Vorträge\# Gruppenseminar_Jan 2016\FOTO4018-kl.jpg">
            <a:extLst>
              <a:ext uri="{FF2B5EF4-FFF2-40B4-BE49-F238E27FC236}">
                <a16:creationId xmlns:a16="http://schemas.microsoft.com/office/drawing/2014/main" id="{D2F48230-FBD6-4F1B-9F55-584F50DBA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96401" y="1052736"/>
            <a:ext cx="1823332" cy="182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3BE67D0-6F3F-4840-989B-A2009DE99A38}"/>
              </a:ext>
            </a:extLst>
          </p:cNvPr>
          <p:cNvSpPr/>
          <p:nvPr/>
        </p:nvSpPr>
        <p:spPr>
          <a:xfrm>
            <a:off x="6888088" y="6178798"/>
            <a:ext cx="1800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de-DE" sz="2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gas </a:t>
            </a:r>
            <a:r>
              <a:rPr lang="de-DE" sz="2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2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HHG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151716C-09BE-47D0-9C2B-80378F19D05E}"/>
              </a:ext>
            </a:extLst>
          </p:cNvPr>
          <p:cNvCxnSpPr>
            <a:cxnSpLocks/>
          </p:cNvCxnSpPr>
          <p:nvPr/>
        </p:nvCxnSpPr>
        <p:spPr>
          <a:xfrm flipV="1">
            <a:off x="6913101" y="4489747"/>
            <a:ext cx="3307991" cy="82508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D160A58-AAC3-48D3-AA46-E80ABC6A56C3}"/>
              </a:ext>
            </a:extLst>
          </p:cNvPr>
          <p:cNvSpPr txBox="1"/>
          <p:nvPr/>
        </p:nvSpPr>
        <p:spPr>
          <a:xfrm>
            <a:off x="10104404" y="4071038"/>
            <a:ext cx="1929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He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trap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CC3766-6EFE-44A0-81D5-98DCCC8744F3}"/>
              </a:ext>
            </a:extLst>
          </p:cNvPr>
          <p:cNvSpPr/>
          <p:nvPr/>
        </p:nvSpPr>
        <p:spPr>
          <a:xfrm>
            <a:off x="9897892" y="2827247"/>
            <a:ext cx="1886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Mirror </a:t>
            </a:r>
            <a:r>
              <a:rPr lang="de-DE" sz="2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2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slit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D893FC60-21C1-4F3B-A7CE-136AFDECAC14}"/>
              </a:ext>
            </a:extLst>
          </p:cNvPr>
          <p:cNvSpPr/>
          <p:nvPr/>
        </p:nvSpPr>
        <p:spPr>
          <a:xfrm rot="7705704">
            <a:off x="9306642" y="3507462"/>
            <a:ext cx="910777" cy="151477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DFB762-8D7D-283F-5233-E6E2902221C9}"/>
              </a:ext>
            </a:extLst>
          </p:cNvPr>
          <p:cNvSpPr txBox="1"/>
          <p:nvPr/>
        </p:nvSpPr>
        <p:spPr>
          <a:xfrm>
            <a:off x="695400" y="677887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Comb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0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s-ES" sz="2000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40 MHz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5A31A0-835B-01E7-BE53-6CEF2EA9B58C}"/>
              </a:ext>
            </a:extLst>
          </p:cNvPr>
          <p:cNvSpPr txBox="1"/>
          <p:nvPr/>
        </p:nvSpPr>
        <p:spPr>
          <a:xfrm>
            <a:off x="695400" y="1139552"/>
            <a:ext cx="2880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Cavity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FSR = 20 MHz</a:t>
            </a:r>
            <a:endParaRPr lang="LID4096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E31F8-AE0C-68A0-15BB-981271D4276E}"/>
              </a:ext>
            </a:extLst>
          </p:cNvPr>
          <p:cNvSpPr/>
          <p:nvPr/>
        </p:nvSpPr>
        <p:spPr>
          <a:xfrm>
            <a:off x="191344" y="4293096"/>
            <a:ext cx="16982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Wedge </a:t>
            </a:r>
            <a:r>
              <a:rPr lang="de-DE" sz="2000" kern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mirror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C3A927-3DD9-7409-2A04-000565D7E033}"/>
              </a:ext>
            </a:extLst>
          </p:cNvPr>
          <p:cNvSpPr txBox="1"/>
          <p:nvPr/>
        </p:nvSpPr>
        <p:spPr>
          <a:xfrm>
            <a:off x="407368" y="6183477"/>
            <a:ext cx="1212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Side</a:t>
            </a:r>
            <a:r>
              <a:rPr lang="es-ES" dirty="0"/>
              <a:t> </a:t>
            </a:r>
            <a:r>
              <a:rPr lang="es-ES" dirty="0" err="1"/>
              <a:t>view</a:t>
            </a:r>
            <a:endParaRPr lang="LID4096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FADD55F-E85E-3E85-F4E6-D6A32D3AFB81}"/>
              </a:ext>
            </a:extLst>
          </p:cNvPr>
          <p:cNvGrpSpPr/>
          <p:nvPr/>
        </p:nvGrpSpPr>
        <p:grpSpPr>
          <a:xfrm>
            <a:off x="479376" y="4791743"/>
            <a:ext cx="1401139" cy="1309169"/>
            <a:chOff x="658528" y="4996636"/>
            <a:chExt cx="1401139" cy="1309169"/>
          </a:xfrm>
        </p:grpSpPr>
        <p:sp>
          <p:nvSpPr>
            <p:cNvPr id="14" name="Rechteck 3">
              <a:extLst>
                <a:ext uri="{FF2B5EF4-FFF2-40B4-BE49-F238E27FC236}">
                  <a16:creationId xmlns:a16="http://schemas.microsoft.com/office/drawing/2014/main" id="{6788C8F6-A84B-AB09-691D-F68FFD1C5B57}"/>
                </a:ext>
              </a:extLst>
            </p:cNvPr>
            <p:cNvSpPr/>
            <p:nvPr/>
          </p:nvSpPr>
          <p:spPr>
            <a:xfrm rot="5400000">
              <a:off x="206294" y="5448870"/>
              <a:ext cx="1257572" cy="3531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sp>
          <p:nvSpPr>
            <p:cNvPr id="17" name="Rechteck 57">
              <a:extLst>
                <a:ext uri="{FF2B5EF4-FFF2-40B4-BE49-F238E27FC236}">
                  <a16:creationId xmlns:a16="http://schemas.microsoft.com/office/drawing/2014/main" id="{98E497F8-6EF1-BE44-7426-8B0F71B553AB}"/>
                </a:ext>
              </a:extLst>
            </p:cNvPr>
            <p:cNvSpPr/>
            <p:nvPr/>
          </p:nvSpPr>
          <p:spPr>
            <a:xfrm rot="5400000" flipH="1">
              <a:off x="894124" y="5755240"/>
              <a:ext cx="603132" cy="367709"/>
            </a:xfrm>
            <a:custGeom>
              <a:avLst/>
              <a:gdLst>
                <a:gd name="connsiteX0" fmla="*/ 0 w 1788733"/>
                <a:gd name="connsiteY0" fmla="*/ 0 h 658139"/>
                <a:gd name="connsiteX1" fmla="*/ 1788733 w 1788733"/>
                <a:gd name="connsiteY1" fmla="*/ 0 h 658139"/>
                <a:gd name="connsiteX2" fmla="*/ 1788733 w 1788733"/>
                <a:gd name="connsiteY2" fmla="*/ 658139 h 658139"/>
                <a:gd name="connsiteX3" fmla="*/ 0 w 1788733"/>
                <a:gd name="connsiteY3" fmla="*/ 658139 h 658139"/>
                <a:gd name="connsiteX4" fmla="*/ 0 w 1788733"/>
                <a:gd name="connsiteY4" fmla="*/ 0 h 658139"/>
                <a:gd name="connsiteX0" fmla="*/ 953 w 1788733"/>
                <a:gd name="connsiteY0" fmla="*/ 87630 h 658139"/>
                <a:gd name="connsiteX1" fmla="*/ 1788733 w 1788733"/>
                <a:gd name="connsiteY1" fmla="*/ 0 h 658139"/>
                <a:gd name="connsiteX2" fmla="*/ 1788733 w 1788733"/>
                <a:gd name="connsiteY2" fmla="*/ 658139 h 658139"/>
                <a:gd name="connsiteX3" fmla="*/ 0 w 1788733"/>
                <a:gd name="connsiteY3" fmla="*/ 658139 h 658139"/>
                <a:gd name="connsiteX4" fmla="*/ 953 w 1788733"/>
                <a:gd name="connsiteY4" fmla="*/ 87630 h 658139"/>
                <a:gd name="connsiteX0" fmla="*/ 64 w 1789147"/>
                <a:gd name="connsiteY0" fmla="*/ 170180 h 658139"/>
                <a:gd name="connsiteX1" fmla="*/ 1789147 w 1789147"/>
                <a:gd name="connsiteY1" fmla="*/ 0 h 658139"/>
                <a:gd name="connsiteX2" fmla="*/ 1789147 w 1789147"/>
                <a:gd name="connsiteY2" fmla="*/ 658139 h 658139"/>
                <a:gd name="connsiteX3" fmla="*/ 414 w 1789147"/>
                <a:gd name="connsiteY3" fmla="*/ 658139 h 658139"/>
                <a:gd name="connsiteX4" fmla="*/ 64 w 1789147"/>
                <a:gd name="connsiteY4" fmla="*/ 170180 h 65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9147" h="658139">
                  <a:moveTo>
                    <a:pt x="64" y="170180"/>
                  </a:moveTo>
                  <a:lnTo>
                    <a:pt x="1789147" y="0"/>
                  </a:lnTo>
                  <a:lnTo>
                    <a:pt x="1789147" y="658139"/>
                  </a:lnTo>
                  <a:lnTo>
                    <a:pt x="414" y="658139"/>
                  </a:lnTo>
                  <a:cubicBezTo>
                    <a:pt x="732" y="467969"/>
                    <a:pt x="-254" y="360350"/>
                    <a:pt x="64" y="17018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/>
            </a:p>
          </p:txBody>
        </p:sp>
        <p:sp>
          <p:nvSpPr>
            <p:cNvPr id="18" name="Rechteck 57">
              <a:extLst>
                <a:ext uri="{FF2B5EF4-FFF2-40B4-BE49-F238E27FC236}">
                  <a16:creationId xmlns:a16="http://schemas.microsoft.com/office/drawing/2014/main" id="{50C55501-7B1B-F6BB-97AB-E2576AC3F029}"/>
                </a:ext>
              </a:extLst>
            </p:cNvPr>
            <p:cNvSpPr/>
            <p:nvPr/>
          </p:nvSpPr>
          <p:spPr>
            <a:xfrm rot="5400000">
              <a:off x="893976" y="5136907"/>
              <a:ext cx="603132" cy="367709"/>
            </a:xfrm>
            <a:custGeom>
              <a:avLst/>
              <a:gdLst>
                <a:gd name="connsiteX0" fmla="*/ 0 w 1788733"/>
                <a:gd name="connsiteY0" fmla="*/ 0 h 658139"/>
                <a:gd name="connsiteX1" fmla="*/ 1788733 w 1788733"/>
                <a:gd name="connsiteY1" fmla="*/ 0 h 658139"/>
                <a:gd name="connsiteX2" fmla="*/ 1788733 w 1788733"/>
                <a:gd name="connsiteY2" fmla="*/ 658139 h 658139"/>
                <a:gd name="connsiteX3" fmla="*/ 0 w 1788733"/>
                <a:gd name="connsiteY3" fmla="*/ 658139 h 658139"/>
                <a:gd name="connsiteX4" fmla="*/ 0 w 1788733"/>
                <a:gd name="connsiteY4" fmla="*/ 0 h 658139"/>
                <a:gd name="connsiteX0" fmla="*/ 953 w 1788733"/>
                <a:gd name="connsiteY0" fmla="*/ 87630 h 658139"/>
                <a:gd name="connsiteX1" fmla="*/ 1788733 w 1788733"/>
                <a:gd name="connsiteY1" fmla="*/ 0 h 658139"/>
                <a:gd name="connsiteX2" fmla="*/ 1788733 w 1788733"/>
                <a:gd name="connsiteY2" fmla="*/ 658139 h 658139"/>
                <a:gd name="connsiteX3" fmla="*/ 0 w 1788733"/>
                <a:gd name="connsiteY3" fmla="*/ 658139 h 658139"/>
                <a:gd name="connsiteX4" fmla="*/ 953 w 1788733"/>
                <a:gd name="connsiteY4" fmla="*/ 87630 h 658139"/>
                <a:gd name="connsiteX0" fmla="*/ 64 w 1789147"/>
                <a:gd name="connsiteY0" fmla="*/ 170180 h 658139"/>
                <a:gd name="connsiteX1" fmla="*/ 1789147 w 1789147"/>
                <a:gd name="connsiteY1" fmla="*/ 0 h 658139"/>
                <a:gd name="connsiteX2" fmla="*/ 1789147 w 1789147"/>
                <a:gd name="connsiteY2" fmla="*/ 658139 h 658139"/>
                <a:gd name="connsiteX3" fmla="*/ 414 w 1789147"/>
                <a:gd name="connsiteY3" fmla="*/ 658139 h 658139"/>
                <a:gd name="connsiteX4" fmla="*/ 64 w 1789147"/>
                <a:gd name="connsiteY4" fmla="*/ 170180 h 65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9147" h="658139">
                  <a:moveTo>
                    <a:pt x="64" y="170180"/>
                  </a:moveTo>
                  <a:lnTo>
                    <a:pt x="1789147" y="0"/>
                  </a:lnTo>
                  <a:lnTo>
                    <a:pt x="1789147" y="658139"/>
                  </a:lnTo>
                  <a:lnTo>
                    <a:pt x="414" y="658139"/>
                  </a:lnTo>
                  <a:cubicBezTo>
                    <a:pt x="732" y="467969"/>
                    <a:pt x="-254" y="360350"/>
                    <a:pt x="64" y="17018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sp>
          <p:nvSpPr>
            <p:cNvPr id="24" name="Rechteck 41">
              <a:extLst>
                <a:ext uri="{FF2B5EF4-FFF2-40B4-BE49-F238E27FC236}">
                  <a16:creationId xmlns:a16="http://schemas.microsoft.com/office/drawing/2014/main" id="{286D178A-ABFD-15B8-67C7-AEA774994E98}"/>
                </a:ext>
              </a:extLst>
            </p:cNvPr>
            <p:cNvSpPr/>
            <p:nvPr/>
          </p:nvSpPr>
          <p:spPr>
            <a:xfrm rot="5368959" flipH="1">
              <a:off x="1430075" y="5068402"/>
              <a:ext cx="158400" cy="399549"/>
            </a:xfrm>
            <a:custGeom>
              <a:avLst/>
              <a:gdLst>
                <a:gd name="connsiteX0" fmla="*/ 0 w 532802"/>
                <a:gd name="connsiteY0" fmla="*/ 0 h 1891724"/>
                <a:gd name="connsiteX1" fmla="*/ 532802 w 532802"/>
                <a:gd name="connsiteY1" fmla="*/ 0 h 1891724"/>
                <a:gd name="connsiteX2" fmla="*/ 532802 w 532802"/>
                <a:gd name="connsiteY2" fmla="*/ 1891724 h 1891724"/>
                <a:gd name="connsiteX3" fmla="*/ 0 w 532802"/>
                <a:gd name="connsiteY3" fmla="*/ 1891724 h 1891724"/>
                <a:gd name="connsiteX4" fmla="*/ 0 w 532802"/>
                <a:gd name="connsiteY4" fmla="*/ 0 h 1891724"/>
                <a:gd name="connsiteX0" fmla="*/ 0 w 532802"/>
                <a:gd name="connsiteY0" fmla="*/ 0 h 1891724"/>
                <a:gd name="connsiteX1" fmla="*/ 532802 w 532802"/>
                <a:gd name="connsiteY1" fmla="*/ 0 h 1891724"/>
                <a:gd name="connsiteX2" fmla="*/ 532802 w 532802"/>
                <a:gd name="connsiteY2" fmla="*/ 1891724 h 1891724"/>
                <a:gd name="connsiteX3" fmla="*/ 3655 w 532802"/>
                <a:gd name="connsiteY3" fmla="*/ 1814418 h 1891724"/>
                <a:gd name="connsiteX4" fmla="*/ 0 w 532802"/>
                <a:gd name="connsiteY4" fmla="*/ 0 h 1891724"/>
                <a:gd name="connsiteX0" fmla="*/ 0 w 530445"/>
                <a:gd name="connsiteY0" fmla="*/ 656424 h 1891724"/>
                <a:gd name="connsiteX1" fmla="*/ 530445 w 530445"/>
                <a:gd name="connsiteY1" fmla="*/ 0 h 1891724"/>
                <a:gd name="connsiteX2" fmla="*/ 530445 w 530445"/>
                <a:gd name="connsiteY2" fmla="*/ 1891724 h 1891724"/>
                <a:gd name="connsiteX3" fmla="*/ 1298 w 530445"/>
                <a:gd name="connsiteY3" fmla="*/ 1814418 h 1891724"/>
                <a:gd name="connsiteX4" fmla="*/ 0 w 530445"/>
                <a:gd name="connsiteY4" fmla="*/ 656424 h 1891724"/>
                <a:gd name="connsiteX0" fmla="*/ 0 w 533950"/>
                <a:gd name="connsiteY0" fmla="*/ 0 h 1235300"/>
                <a:gd name="connsiteX1" fmla="*/ 533950 w 533950"/>
                <a:gd name="connsiteY1" fmla="*/ 6285 h 1235300"/>
                <a:gd name="connsiteX2" fmla="*/ 530445 w 533950"/>
                <a:gd name="connsiteY2" fmla="*/ 1235300 h 1235300"/>
                <a:gd name="connsiteX3" fmla="*/ 1298 w 533950"/>
                <a:gd name="connsiteY3" fmla="*/ 1157994 h 1235300"/>
                <a:gd name="connsiteX4" fmla="*/ 0 w 533950"/>
                <a:gd name="connsiteY4" fmla="*/ 0 h 1235300"/>
                <a:gd name="connsiteX0" fmla="*/ 0 w 534116"/>
                <a:gd name="connsiteY0" fmla="*/ 0 h 1333560"/>
                <a:gd name="connsiteX1" fmla="*/ 534116 w 534116"/>
                <a:gd name="connsiteY1" fmla="*/ 104545 h 1333560"/>
                <a:gd name="connsiteX2" fmla="*/ 530611 w 534116"/>
                <a:gd name="connsiteY2" fmla="*/ 1333560 h 1333560"/>
                <a:gd name="connsiteX3" fmla="*/ 1464 w 534116"/>
                <a:gd name="connsiteY3" fmla="*/ 1256254 h 1333560"/>
                <a:gd name="connsiteX4" fmla="*/ 0 w 534116"/>
                <a:gd name="connsiteY4" fmla="*/ 0 h 1333560"/>
                <a:gd name="connsiteX0" fmla="*/ 0 w 532990"/>
                <a:gd name="connsiteY0" fmla="*/ 10860 h 1344420"/>
                <a:gd name="connsiteX1" fmla="*/ 532990 w 532990"/>
                <a:gd name="connsiteY1" fmla="*/ 0 h 1344420"/>
                <a:gd name="connsiteX2" fmla="*/ 530611 w 532990"/>
                <a:gd name="connsiteY2" fmla="*/ 1344420 h 1344420"/>
                <a:gd name="connsiteX3" fmla="*/ 1464 w 532990"/>
                <a:gd name="connsiteY3" fmla="*/ 1267114 h 1344420"/>
                <a:gd name="connsiteX4" fmla="*/ 0 w 532990"/>
                <a:gd name="connsiteY4" fmla="*/ 10860 h 1344420"/>
                <a:gd name="connsiteX0" fmla="*/ 0 w 532990"/>
                <a:gd name="connsiteY0" fmla="*/ 10860 h 1344420"/>
                <a:gd name="connsiteX1" fmla="*/ 281397 w 532990"/>
                <a:gd name="connsiteY1" fmla="*/ 101188 h 1344420"/>
                <a:gd name="connsiteX2" fmla="*/ 532990 w 532990"/>
                <a:gd name="connsiteY2" fmla="*/ 0 h 1344420"/>
                <a:gd name="connsiteX3" fmla="*/ 530611 w 532990"/>
                <a:gd name="connsiteY3" fmla="*/ 1344420 h 1344420"/>
                <a:gd name="connsiteX4" fmla="*/ 1464 w 532990"/>
                <a:gd name="connsiteY4" fmla="*/ 1267114 h 1344420"/>
                <a:gd name="connsiteX5" fmla="*/ 0 w 532990"/>
                <a:gd name="connsiteY5" fmla="*/ 10860 h 1344420"/>
                <a:gd name="connsiteX0" fmla="*/ 0 w 532990"/>
                <a:gd name="connsiteY0" fmla="*/ 10860 h 1344420"/>
                <a:gd name="connsiteX1" fmla="*/ 281397 w 532990"/>
                <a:gd name="connsiteY1" fmla="*/ 101188 h 1344420"/>
                <a:gd name="connsiteX2" fmla="*/ 532990 w 532990"/>
                <a:gd name="connsiteY2" fmla="*/ 0 h 1344420"/>
                <a:gd name="connsiteX3" fmla="*/ 530611 w 532990"/>
                <a:gd name="connsiteY3" fmla="*/ 1344420 h 1344420"/>
                <a:gd name="connsiteX4" fmla="*/ 1464 w 532990"/>
                <a:gd name="connsiteY4" fmla="*/ 1267114 h 1344420"/>
                <a:gd name="connsiteX5" fmla="*/ 0 w 532990"/>
                <a:gd name="connsiteY5" fmla="*/ 10860 h 1344420"/>
                <a:gd name="connsiteX0" fmla="*/ 0 w 532990"/>
                <a:gd name="connsiteY0" fmla="*/ 10860 h 1344420"/>
                <a:gd name="connsiteX1" fmla="*/ 281397 w 532990"/>
                <a:gd name="connsiteY1" fmla="*/ 101188 h 1344420"/>
                <a:gd name="connsiteX2" fmla="*/ 532990 w 532990"/>
                <a:gd name="connsiteY2" fmla="*/ 0 h 1344420"/>
                <a:gd name="connsiteX3" fmla="*/ 530611 w 532990"/>
                <a:gd name="connsiteY3" fmla="*/ 1344420 h 1344420"/>
                <a:gd name="connsiteX4" fmla="*/ 1464 w 532990"/>
                <a:gd name="connsiteY4" fmla="*/ 1267114 h 1344420"/>
                <a:gd name="connsiteX5" fmla="*/ 0 w 532990"/>
                <a:gd name="connsiteY5" fmla="*/ 10860 h 1344420"/>
                <a:gd name="connsiteX0" fmla="*/ 0 w 532990"/>
                <a:gd name="connsiteY0" fmla="*/ 10860 h 1344420"/>
                <a:gd name="connsiteX1" fmla="*/ 281397 w 532990"/>
                <a:gd name="connsiteY1" fmla="*/ 101188 h 1344420"/>
                <a:gd name="connsiteX2" fmla="*/ 532990 w 532990"/>
                <a:gd name="connsiteY2" fmla="*/ 0 h 1344420"/>
                <a:gd name="connsiteX3" fmla="*/ 530611 w 532990"/>
                <a:gd name="connsiteY3" fmla="*/ 1344420 h 1344420"/>
                <a:gd name="connsiteX4" fmla="*/ 1464 w 532990"/>
                <a:gd name="connsiteY4" fmla="*/ 1267114 h 1344420"/>
                <a:gd name="connsiteX5" fmla="*/ 0 w 532990"/>
                <a:gd name="connsiteY5" fmla="*/ 10860 h 134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2990" h="1344420">
                  <a:moveTo>
                    <a:pt x="0" y="10860"/>
                  </a:moveTo>
                  <a:lnTo>
                    <a:pt x="281397" y="101188"/>
                  </a:lnTo>
                  <a:lnTo>
                    <a:pt x="532990" y="0"/>
                  </a:lnTo>
                  <a:cubicBezTo>
                    <a:pt x="531822" y="409672"/>
                    <a:pt x="531779" y="934748"/>
                    <a:pt x="530611" y="1344420"/>
                  </a:cubicBezTo>
                  <a:lnTo>
                    <a:pt x="1464" y="1267114"/>
                  </a:lnTo>
                  <a:cubicBezTo>
                    <a:pt x="246" y="662308"/>
                    <a:pt x="1218" y="615666"/>
                    <a:pt x="0" y="10860"/>
                  </a:cubicBezTo>
                  <a:close/>
                </a:path>
              </a:pathLst>
            </a:custGeom>
            <a:solidFill>
              <a:srgbClr val="FF0000">
                <a:alpha val="10196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Pfeil nach unten 19">
              <a:extLst>
                <a:ext uri="{FF2B5EF4-FFF2-40B4-BE49-F238E27FC236}">
                  <a16:creationId xmlns:a16="http://schemas.microsoft.com/office/drawing/2014/main" id="{8BA74AFA-7AAF-2BAF-A4AB-9607C7D890BD}"/>
                </a:ext>
              </a:extLst>
            </p:cNvPr>
            <p:cNvSpPr/>
            <p:nvPr/>
          </p:nvSpPr>
          <p:spPr>
            <a:xfrm rot="14653049" flipH="1">
              <a:off x="1553052" y="4728639"/>
              <a:ext cx="197223" cy="774362"/>
            </a:xfrm>
            <a:custGeom>
              <a:avLst/>
              <a:gdLst>
                <a:gd name="connsiteX0" fmla="*/ 0 w 663625"/>
                <a:gd name="connsiteY0" fmla="*/ 2212602 h 2453923"/>
                <a:gd name="connsiteX1" fmla="*/ 60984 w 663625"/>
                <a:gd name="connsiteY1" fmla="*/ 2212602 h 2453923"/>
                <a:gd name="connsiteX2" fmla="*/ 60984 w 663625"/>
                <a:gd name="connsiteY2" fmla="*/ 0 h 2453923"/>
                <a:gd name="connsiteX3" fmla="*/ 602641 w 663625"/>
                <a:gd name="connsiteY3" fmla="*/ 0 h 2453923"/>
                <a:gd name="connsiteX4" fmla="*/ 602641 w 663625"/>
                <a:gd name="connsiteY4" fmla="*/ 2212602 h 2453923"/>
                <a:gd name="connsiteX5" fmla="*/ 663625 w 663625"/>
                <a:gd name="connsiteY5" fmla="*/ 2212602 h 2453923"/>
                <a:gd name="connsiteX6" fmla="*/ 331813 w 663625"/>
                <a:gd name="connsiteY6" fmla="*/ 2453923 h 2453923"/>
                <a:gd name="connsiteX7" fmla="*/ 0 w 663625"/>
                <a:gd name="connsiteY7" fmla="*/ 2212602 h 2453923"/>
                <a:gd name="connsiteX0" fmla="*/ 0 w 663625"/>
                <a:gd name="connsiteY0" fmla="*/ 2364289 h 2605610"/>
                <a:gd name="connsiteX1" fmla="*/ 60984 w 663625"/>
                <a:gd name="connsiteY1" fmla="*/ 2364289 h 2605610"/>
                <a:gd name="connsiteX2" fmla="*/ 60984 w 663625"/>
                <a:gd name="connsiteY2" fmla="*/ 151687 h 2605610"/>
                <a:gd name="connsiteX3" fmla="*/ 567913 w 663625"/>
                <a:gd name="connsiteY3" fmla="*/ 0 h 2605610"/>
                <a:gd name="connsiteX4" fmla="*/ 602641 w 663625"/>
                <a:gd name="connsiteY4" fmla="*/ 2364289 h 2605610"/>
                <a:gd name="connsiteX5" fmla="*/ 663625 w 663625"/>
                <a:gd name="connsiteY5" fmla="*/ 2364289 h 2605610"/>
                <a:gd name="connsiteX6" fmla="*/ 331813 w 663625"/>
                <a:gd name="connsiteY6" fmla="*/ 2605610 h 2605610"/>
                <a:gd name="connsiteX7" fmla="*/ 0 w 663625"/>
                <a:gd name="connsiteY7" fmla="*/ 2364289 h 2605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3625" h="2605610">
                  <a:moveTo>
                    <a:pt x="0" y="2364289"/>
                  </a:moveTo>
                  <a:lnTo>
                    <a:pt x="60984" y="2364289"/>
                  </a:lnTo>
                  <a:lnTo>
                    <a:pt x="60984" y="151687"/>
                  </a:lnTo>
                  <a:lnTo>
                    <a:pt x="567913" y="0"/>
                  </a:lnTo>
                  <a:lnTo>
                    <a:pt x="602641" y="2364289"/>
                  </a:lnTo>
                  <a:lnTo>
                    <a:pt x="663625" y="2364289"/>
                  </a:lnTo>
                  <a:lnTo>
                    <a:pt x="331813" y="2605610"/>
                  </a:lnTo>
                  <a:lnTo>
                    <a:pt x="0" y="2364289"/>
                  </a:lnTo>
                  <a:close/>
                </a:path>
              </a:pathLst>
            </a:custGeom>
            <a:solidFill>
              <a:srgbClr val="FF0000">
                <a:alpha val="10196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" name="Rechteck 44">
              <a:extLst>
                <a:ext uri="{FF2B5EF4-FFF2-40B4-BE49-F238E27FC236}">
                  <a16:creationId xmlns:a16="http://schemas.microsoft.com/office/drawing/2014/main" id="{F07B00E5-A0D1-6C8B-7681-1AA69A62BDE1}"/>
                </a:ext>
              </a:extLst>
            </p:cNvPr>
            <p:cNvSpPr/>
            <p:nvPr/>
          </p:nvSpPr>
          <p:spPr>
            <a:xfrm rot="5227552">
              <a:off x="1423991" y="5802709"/>
              <a:ext cx="155440" cy="422214"/>
            </a:xfrm>
            <a:custGeom>
              <a:avLst/>
              <a:gdLst>
                <a:gd name="connsiteX0" fmla="*/ 0 w 532802"/>
                <a:gd name="connsiteY0" fmla="*/ 0 h 1891724"/>
                <a:gd name="connsiteX1" fmla="*/ 532802 w 532802"/>
                <a:gd name="connsiteY1" fmla="*/ 0 h 1891724"/>
                <a:gd name="connsiteX2" fmla="*/ 532802 w 532802"/>
                <a:gd name="connsiteY2" fmla="*/ 1891724 h 1891724"/>
                <a:gd name="connsiteX3" fmla="*/ 0 w 532802"/>
                <a:gd name="connsiteY3" fmla="*/ 1891724 h 1891724"/>
                <a:gd name="connsiteX4" fmla="*/ 0 w 532802"/>
                <a:gd name="connsiteY4" fmla="*/ 0 h 1891724"/>
                <a:gd name="connsiteX0" fmla="*/ 4165 w 536967"/>
                <a:gd name="connsiteY0" fmla="*/ 0 h 1891724"/>
                <a:gd name="connsiteX1" fmla="*/ 536967 w 536967"/>
                <a:gd name="connsiteY1" fmla="*/ 0 h 1891724"/>
                <a:gd name="connsiteX2" fmla="*/ 536967 w 536967"/>
                <a:gd name="connsiteY2" fmla="*/ 1891724 h 1891724"/>
                <a:gd name="connsiteX3" fmla="*/ 0 w 536967"/>
                <a:gd name="connsiteY3" fmla="*/ 1204021 h 1891724"/>
                <a:gd name="connsiteX4" fmla="*/ 4165 w 536967"/>
                <a:gd name="connsiteY4" fmla="*/ 0 h 1891724"/>
                <a:gd name="connsiteX0" fmla="*/ 4165 w 536967"/>
                <a:gd name="connsiteY0" fmla="*/ 0 h 1432261"/>
                <a:gd name="connsiteX1" fmla="*/ 536967 w 536967"/>
                <a:gd name="connsiteY1" fmla="*/ 0 h 1432261"/>
                <a:gd name="connsiteX2" fmla="*/ 492153 w 536967"/>
                <a:gd name="connsiteY2" fmla="*/ 1432261 h 1432261"/>
                <a:gd name="connsiteX3" fmla="*/ 0 w 536967"/>
                <a:gd name="connsiteY3" fmla="*/ 1204021 h 1432261"/>
                <a:gd name="connsiteX4" fmla="*/ 4165 w 536967"/>
                <a:gd name="connsiteY4" fmla="*/ 0 h 1432261"/>
                <a:gd name="connsiteX0" fmla="*/ 4165 w 536967"/>
                <a:gd name="connsiteY0" fmla="*/ 0 h 1420686"/>
                <a:gd name="connsiteX1" fmla="*/ 536967 w 536967"/>
                <a:gd name="connsiteY1" fmla="*/ 0 h 1420686"/>
                <a:gd name="connsiteX2" fmla="*/ 479651 w 536967"/>
                <a:gd name="connsiteY2" fmla="*/ 1420686 h 1420686"/>
                <a:gd name="connsiteX3" fmla="*/ 0 w 536967"/>
                <a:gd name="connsiteY3" fmla="*/ 1204021 h 1420686"/>
                <a:gd name="connsiteX4" fmla="*/ 4165 w 536967"/>
                <a:gd name="connsiteY4" fmla="*/ 0 h 1420686"/>
                <a:gd name="connsiteX0" fmla="*/ 4165 w 523030"/>
                <a:gd name="connsiteY0" fmla="*/ 0 h 1420686"/>
                <a:gd name="connsiteX1" fmla="*/ 523030 w 523030"/>
                <a:gd name="connsiteY1" fmla="*/ 13800 h 1420686"/>
                <a:gd name="connsiteX2" fmla="*/ 479651 w 523030"/>
                <a:gd name="connsiteY2" fmla="*/ 1420686 h 1420686"/>
                <a:gd name="connsiteX3" fmla="*/ 0 w 523030"/>
                <a:gd name="connsiteY3" fmla="*/ 1204021 h 1420686"/>
                <a:gd name="connsiteX4" fmla="*/ 4165 w 523030"/>
                <a:gd name="connsiteY4" fmla="*/ 0 h 1420686"/>
                <a:gd name="connsiteX0" fmla="*/ 4165 w 523030"/>
                <a:gd name="connsiteY0" fmla="*/ 0 h 1420686"/>
                <a:gd name="connsiteX1" fmla="*/ 281812 w 523030"/>
                <a:gd name="connsiteY1" fmla="*/ 100988 h 1420686"/>
                <a:gd name="connsiteX2" fmla="*/ 523030 w 523030"/>
                <a:gd name="connsiteY2" fmla="*/ 13800 h 1420686"/>
                <a:gd name="connsiteX3" fmla="*/ 479651 w 523030"/>
                <a:gd name="connsiteY3" fmla="*/ 1420686 h 1420686"/>
                <a:gd name="connsiteX4" fmla="*/ 0 w 523030"/>
                <a:gd name="connsiteY4" fmla="*/ 1204021 h 1420686"/>
                <a:gd name="connsiteX5" fmla="*/ 4165 w 523030"/>
                <a:gd name="connsiteY5" fmla="*/ 0 h 1420686"/>
                <a:gd name="connsiteX0" fmla="*/ 4165 w 523030"/>
                <a:gd name="connsiteY0" fmla="*/ 0 h 1420686"/>
                <a:gd name="connsiteX1" fmla="*/ 281812 w 523030"/>
                <a:gd name="connsiteY1" fmla="*/ 100988 h 1420686"/>
                <a:gd name="connsiteX2" fmla="*/ 523030 w 523030"/>
                <a:gd name="connsiteY2" fmla="*/ 13800 h 1420686"/>
                <a:gd name="connsiteX3" fmla="*/ 479651 w 523030"/>
                <a:gd name="connsiteY3" fmla="*/ 1420686 h 1420686"/>
                <a:gd name="connsiteX4" fmla="*/ 0 w 523030"/>
                <a:gd name="connsiteY4" fmla="*/ 1204021 h 1420686"/>
                <a:gd name="connsiteX5" fmla="*/ 4165 w 523030"/>
                <a:gd name="connsiteY5" fmla="*/ 0 h 142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3030" h="1420686">
                  <a:moveTo>
                    <a:pt x="4165" y="0"/>
                  </a:moveTo>
                  <a:lnTo>
                    <a:pt x="281812" y="100988"/>
                  </a:lnTo>
                  <a:lnTo>
                    <a:pt x="523030" y="13800"/>
                  </a:lnTo>
                  <a:lnTo>
                    <a:pt x="479651" y="1420686"/>
                  </a:lnTo>
                  <a:lnTo>
                    <a:pt x="0" y="1204021"/>
                  </a:lnTo>
                  <a:cubicBezTo>
                    <a:pt x="1388" y="802681"/>
                    <a:pt x="2777" y="401340"/>
                    <a:pt x="4165" y="0"/>
                  </a:cubicBezTo>
                  <a:close/>
                </a:path>
              </a:pathLst>
            </a:custGeom>
            <a:solidFill>
              <a:srgbClr val="FF0000">
                <a:alpha val="10196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Pfeil nach unten 19">
              <a:extLst>
                <a:ext uri="{FF2B5EF4-FFF2-40B4-BE49-F238E27FC236}">
                  <a16:creationId xmlns:a16="http://schemas.microsoft.com/office/drawing/2014/main" id="{C69FA2F1-5E89-94ED-3450-2D8D13A3A977}"/>
                </a:ext>
              </a:extLst>
            </p:cNvPr>
            <p:cNvSpPr/>
            <p:nvPr/>
          </p:nvSpPr>
          <p:spPr>
            <a:xfrm rot="17962669">
              <a:off x="1563508" y="5809647"/>
              <a:ext cx="197223" cy="795094"/>
            </a:xfrm>
            <a:custGeom>
              <a:avLst/>
              <a:gdLst>
                <a:gd name="connsiteX0" fmla="*/ 0 w 663625"/>
                <a:gd name="connsiteY0" fmla="*/ 2212602 h 2453923"/>
                <a:gd name="connsiteX1" fmla="*/ 60984 w 663625"/>
                <a:gd name="connsiteY1" fmla="*/ 2212602 h 2453923"/>
                <a:gd name="connsiteX2" fmla="*/ 60984 w 663625"/>
                <a:gd name="connsiteY2" fmla="*/ 0 h 2453923"/>
                <a:gd name="connsiteX3" fmla="*/ 602641 w 663625"/>
                <a:gd name="connsiteY3" fmla="*/ 0 h 2453923"/>
                <a:gd name="connsiteX4" fmla="*/ 602641 w 663625"/>
                <a:gd name="connsiteY4" fmla="*/ 2212602 h 2453923"/>
                <a:gd name="connsiteX5" fmla="*/ 663625 w 663625"/>
                <a:gd name="connsiteY5" fmla="*/ 2212602 h 2453923"/>
                <a:gd name="connsiteX6" fmla="*/ 331813 w 663625"/>
                <a:gd name="connsiteY6" fmla="*/ 2453923 h 2453923"/>
                <a:gd name="connsiteX7" fmla="*/ 0 w 663625"/>
                <a:gd name="connsiteY7" fmla="*/ 2212602 h 2453923"/>
                <a:gd name="connsiteX0" fmla="*/ 0 w 663625"/>
                <a:gd name="connsiteY0" fmla="*/ 2364289 h 2605610"/>
                <a:gd name="connsiteX1" fmla="*/ 60984 w 663625"/>
                <a:gd name="connsiteY1" fmla="*/ 2364289 h 2605610"/>
                <a:gd name="connsiteX2" fmla="*/ 60984 w 663625"/>
                <a:gd name="connsiteY2" fmla="*/ 151687 h 2605610"/>
                <a:gd name="connsiteX3" fmla="*/ 567913 w 663625"/>
                <a:gd name="connsiteY3" fmla="*/ 0 h 2605610"/>
                <a:gd name="connsiteX4" fmla="*/ 602641 w 663625"/>
                <a:gd name="connsiteY4" fmla="*/ 2364289 h 2605610"/>
                <a:gd name="connsiteX5" fmla="*/ 663625 w 663625"/>
                <a:gd name="connsiteY5" fmla="*/ 2364289 h 2605610"/>
                <a:gd name="connsiteX6" fmla="*/ 331813 w 663625"/>
                <a:gd name="connsiteY6" fmla="*/ 2605610 h 2605610"/>
                <a:gd name="connsiteX7" fmla="*/ 0 w 663625"/>
                <a:gd name="connsiteY7" fmla="*/ 2364289 h 2605610"/>
                <a:gd name="connsiteX0" fmla="*/ 0 w 663625"/>
                <a:gd name="connsiteY0" fmla="*/ 2437059 h 2678380"/>
                <a:gd name="connsiteX1" fmla="*/ 60984 w 663625"/>
                <a:gd name="connsiteY1" fmla="*/ 2437059 h 2678380"/>
                <a:gd name="connsiteX2" fmla="*/ 60984 w 663625"/>
                <a:gd name="connsiteY2" fmla="*/ 224457 h 2678380"/>
                <a:gd name="connsiteX3" fmla="*/ 588235 w 663625"/>
                <a:gd name="connsiteY3" fmla="*/ 0 h 2678380"/>
                <a:gd name="connsiteX4" fmla="*/ 602641 w 663625"/>
                <a:gd name="connsiteY4" fmla="*/ 2437059 h 2678380"/>
                <a:gd name="connsiteX5" fmla="*/ 663625 w 663625"/>
                <a:gd name="connsiteY5" fmla="*/ 2437059 h 2678380"/>
                <a:gd name="connsiteX6" fmla="*/ 331813 w 663625"/>
                <a:gd name="connsiteY6" fmla="*/ 2678380 h 2678380"/>
                <a:gd name="connsiteX7" fmla="*/ 0 w 663625"/>
                <a:gd name="connsiteY7" fmla="*/ 2437059 h 2678380"/>
                <a:gd name="connsiteX0" fmla="*/ 0 w 663625"/>
                <a:gd name="connsiteY0" fmla="*/ 2437059 h 2678380"/>
                <a:gd name="connsiteX1" fmla="*/ 60984 w 663625"/>
                <a:gd name="connsiteY1" fmla="*/ 2437059 h 2678380"/>
                <a:gd name="connsiteX2" fmla="*/ 62308 w 663625"/>
                <a:gd name="connsiteY2" fmla="*/ 105787 h 2678380"/>
                <a:gd name="connsiteX3" fmla="*/ 588235 w 663625"/>
                <a:gd name="connsiteY3" fmla="*/ 0 h 2678380"/>
                <a:gd name="connsiteX4" fmla="*/ 602641 w 663625"/>
                <a:gd name="connsiteY4" fmla="*/ 2437059 h 2678380"/>
                <a:gd name="connsiteX5" fmla="*/ 663625 w 663625"/>
                <a:gd name="connsiteY5" fmla="*/ 2437059 h 2678380"/>
                <a:gd name="connsiteX6" fmla="*/ 331813 w 663625"/>
                <a:gd name="connsiteY6" fmla="*/ 2678380 h 2678380"/>
                <a:gd name="connsiteX7" fmla="*/ 0 w 663625"/>
                <a:gd name="connsiteY7" fmla="*/ 2437059 h 2678380"/>
                <a:gd name="connsiteX0" fmla="*/ 0 w 663625"/>
                <a:gd name="connsiteY0" fmla="*/ 2437059 h 2678380"/>
                <a:gd name="connsiteX1" fmla="*/ 60984 w 663625"/>
                <a:gd name="connsiteY1" fmla="*/ 2437059 h 2678380"/>
                <a:gd name="connsiteX2" fmla="*/ 84667 w 663625"/>
                <a:gd name="connsiteY2" fmla="*/ 94477 h 2678380"/>
                <a:gd name="connsiteX3" fmla="*/ 588235 w 663625"/>
                <a:gd name="connsiteY3" fmla="*/ 0 h 2678380"/>
                <a:gd name="connsiteX4" fmla="*/ 602641 w 663625"/>
                <a:gd name="connsiteY4" fmla="*/ 2437059 h 2678380"/>
                <a:gd name="connsiteX5" fmla="*/ 663625 w 663625"/>
                <a:gd name="connsiteY5" fmla="*/ 2437059 h 2678380"/>
                <a:gd name="connsiteX6" fmla="*/ 331813 w 663625"/>
                <a:gd name="connsiteY6" fmla="*/ 2678380 h 2678380"/>
                <a:gd name="connsiteX7" fmla="*/ 0 w 663625"/>
                <a:gd name="connsiteY7" fmla="*/ 2437059 h 2678380"/>
                <a:gd name="connsiteX0" fmla="*/ 0 w 663625"/>
                <a:gd name="connsiteY0" fmla="*/ 2437059 h 2678380"/>
                <a:gd name="connsiteX1" fmla="*/ 60984 w 663625"/>
                <a:gd name="connsiteY1" fmla="*/ 2437059 h 2678380"/>
                <a:gd name="connsiteX2" fmla="*/ 70198 w 663625"/>
                <a:gd name="connsiteY2" fmla="*/ 96196 h 2678380"/>
                <a:gd name="connsiteX3" fmla="*/ 588235 w 663625"/>
                <a:gd name="connsiteY3" fmla="*/ 0 h 2678380"/>
                <a:gd name="connsiteX4" fmla="*/ 602641 w 663625"/>
                <a:gd name="connsiteY4" fmla="*/ 2437059 h 2678380"/>
                <a:gd name="connsiteX5" fmla="*/ 663625 w 663625"/>
                <a:gd name="connsiteY5" fmla="*/ 2437059 h 2678380"/>
                <a:gd name="connsiteX6" fmla="*/ 331813 w 663625"/>
                <a:gd name="connsiteY6" fmla="*/ 2678380 h 2678380"/>
                <a:gd name="connsiteX7" fmla="*/ 0 w 663625"/>
                <a:gd name="connsiteY7" fmla="*/ 2437059 h 2678380"/>
                <a:gd name="connsiteX0" fmla="*/ 0 w 663625"/>
                <a:gd name="connsiteY0" fmla="*/ 2434047 h 2675368"/>
                <a:gd name="connsiteX1" fmla="*/ 60984 w 663625"/>
                <a:gd name="connsiteY1" fmla="*/ 2434047 h 2675368"/>
                <a:gd name="connsiteX2" fmla="*/ 70198 w 663625"/>
                <a:gd name="connsiteY2" fmla="*/ 93184 h 2675368"/>
                <a:gd name="connsiteX3" fmla="*/ 588216 w 663625"/>
                <a:gd name="connsiteY3" fmla="*/ 0 h 2675368"/>
                <a:gd name="connsiteX4" fmla="*/ 602641 w 663625"/>
                <a:gd name="connsiteY4" fmla="*/ 2434047 h 2675368"/>
                <a:gd name="connsiteX5" fmla="*/ 663625 w 663625"/>
                <a:gd name="connsiteY5" fmla="*/ 2434047 h 2675368"/>
                <a:gd name="connsiteX6" fmla="*/ 331813 w 663625"/>
                <a:gd name="connsiteY6" fmla="*/ 2675368 h 2675368"/>
                <a:gd name="connsiteX7" fmla="*/ 0 w 663625"/>
                <a:gd name="connsiteY7" fmla="*/ 2434047 h 267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3625" h="2675368">
                  <a:moveTo>
                    <a:pt x="0" y="2434047"/>
                  </a:moveTo>
                  <a:lnTo>
                    <a:pt x="60984" y="2434047"/>
                  </a:lnTo>
                  <a:cubicBezTo>
                    <a:pt x="61425" y="1656956"/>
                    <a:pt x="69757" y="870275"/>
                    <a:pt x="70198" y="93184"/>
                  </a:cubicBezTo>
                  <a:lnTo>
                    <a:pt x="588216" y="0"/>
                  </a:lnTo>
                  <a:cubicBezTo>
                    <a:pt x="593024" y="811349"/>
                    <a:pt x="597833" y="1622698"/>
                    <a:pt x="602641" y="2434047"/>
                  </a:cubicBezTo>
                  <a:lnTo>
                    <a:pt x="663625" y="2434047"/>
                  </a:lnTo>
                  <a:lnTo>
                    <a:pt x="331813" y="2675368"/>
                  </a:lnTo>
                  <a:lnTo>
                    <a:pt x="0" y="2434047"/>
                  </a:lnTo>
                  <a:close/>
                </a:path>
              </a:pathLst>
            </a:custGeom>
            <a:solidFill>
              <a:srgbClr val="FF0000">
                <a:alpha val="10196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A739E6C7-C1D5-048C-0291-744CE580BB2F}"/>
              </a:ext>
            </a:extLst>
          </p:cNvPr>
          <p:cNvSpPr/>
          <p:nvPr/>
        </p:nvSpPr>
        <p:spPr>
          <a:xfrm rot="19169172">
            <a:off x="1985437" y="5230387"/>
            <a:ext cx="870266" cy="133341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42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2962BD-BFF9-8923-E26B-E853884E2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F8B5-5092-418C-A2B4-90E82FEFF69F}" type="slidenum">
              <a:rPr lang="LID4096" smtClean="0"/>
              <a:t>13</a:t>
            </a:fld>
            <a:endParaRPr lang="LID4096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4487EA4-4BBE-C22F-5078-86FFFD2E65FA}"/>
              </a:ext>
            </a:extLst>
          </p:cNvPr>
          <p:cNvGrpSpPr/>
          <p:nvPr/>
        </p:nvGrpSpPr>
        <p:grpSpPr>
          <a:xfrm>
            <a:off x="3103095" y="600248"/>
            <a:ext cx="5985810" cy="3766112"/>
            <a:chOff x="342906" y="586192"/>
            <a:chExt cx="5985810" cy="37661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5839733-CDAA-06F5-6F16-720C81F1D166}"/>
                </a:ext>
              </a:extLst>
            </p:cNvPr>
            <p:cNvGrpSpPr/>
            <p:nvPr/>
          </p:nvGrpSpPr>
          <p:grpSpPr>
            <a:xfrm rot="16200000">
              <a:off x="1460251" y="-516160"/>
              <a:ext cx="3751119" cy="5985809"/>
              <a:chOff x="7753216" y="676182"/>
              <a:chExt cx="3751119" cy="598580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2ED6ABE-0BC7-8FF0-C156-6F1E3B8595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72" t="3190" r="11704"/>
              <a:stretch/>
            </p:blipFill>
            <p:spPr>
              <a:xfrm>
                <a:off x="7753216" y="676182"/>
                <a:ext cx="3751119" cy="5985809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D0DC5E2-B203-024C-F34D-E89335B621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56440" y="2132856"/>
                <a:ext cx="504056" cy="36004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6D840CC0-F04B-974B-143E-D28D8C756D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56440" y="2132856"/>
                <a:ext cx="216024" cy="316835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E888F4A6-A1BB-9B28-6A49-BD1EA89BEC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85022" y="2132856"/>
                <a:ext cx="487442" cy="316835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09328FDB-9DCE-C890-9F68-A89B83596D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85022" y="2132856"/>
                <a:ext cx="127402" cy="316835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77F09CA4-F9A3-4C22-FEA7-63F6A5C598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56475" y="2132856"/>
                <a:ext cx="355949" cy="316098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96EB15D-D06A-6B0B-C8B1-95FD262D59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52384" y="2132856"/>
                <a:ext cx="0" cy="316835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E4D43770-A993-D748-757E-53FC1EF316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85058" y="2132856"/>
                <a:ext cx="267326" cy="316098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E63E3D2-5670-600B-A531-39244CE657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09154" y="2132856"/>
                <a:ext cx="171813" cy="2376264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8079EEC-75E2-1719-0989-CD989CA6EA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05064" y="2712123"/>
                <a:ext cx="31140" cy="1796997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A9961FA-16EA-34D4-F09E-2B76DB1CE1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36204" y="2712123"/>
                <a:ext cx="247715" cy="2861604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A558664-C691-56C8-14D0-0274B4E20C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383919" y="2204864"/>
                <a:ext cx="23703" cy="3368863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454934E-640E-A7E8-6857-0360A5465C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15059" y="2204864"/>
                <a:ext cx="315673" cy="3368863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A3A779F-9EB1-FFB0-A175-F0D92D884E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55337" y="2204864"/>
                <a:ext cx="67439" cy="3368863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C3C116D-264D-7BAC-CCAC-306EC830BA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55336" y="2204864"/>
                <a:ext cx="485635" cy="3368863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17D9197-4C2C-305B-C69E-21D030157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04321" y="2204864"/>
                <a:ext cx="236650" cy="3368863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01069D4-C66C-3DEE-EACA-EF60D97BCB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03691" y="2204864"/>
                <a:ext cx="582220" cy="301492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DF69C2D-E11A-5203-1471-B066BF677658}"/>
                </a:ext>
              </a:extLst>
            </p:cNvPr>
            <p:cNvSpPr txBox="1"/>
            <p:nvPr/>
          </p:nvSpPr>
          <p:spPr>
            <a:xfrm>
              <a:off x="4873468" y="586192"/>
              <a:ext cx="1455248" cy="646331"/>
            </a:xfrm>
            <a:prstGeom prst="rect">
              <a:avLst/>
            </a:prstGeom>
            <a:solidFill>
              <a:srgbClr val="E7E6E6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s-ES" dirty="0" err="1"/>
                <a:t>Segmented</a:t>
              </a:r>
              <a:r>
                <a:rPr lang="es-ES" dirty="0"/>
                <a:t> input </a:t>
              </a:r>
              <a:r>
                <a:rPr lang="es-ES" dirty="0" err="1"/>
                <a:t>coupler</a:t>
              </a:r>
              <a:endParaRPr lang="LID4096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9085934-A496-4E81-F571-0D4C3342B1C7}"/>
                </a:ext>
              </a:extLst>
            </p:cNvPr>
            <p:cNvSpPr txBox="1"/>
            <p:nvPr/>
          </p:nvSpPr>
          <p:spPr>
            <a:xfrm>
              <a:off x="4303598" y="3670474"/>
              <a:ext cx="1141245" cy="369332"/>
            </a:xfrm>
            <a:prstGeom prst="rect">
              <a:avLst/>
            </a:prstGeom>
            <a:solidFill>
              <a:srgbClr val="E7E6E6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s-ES" dirty="0" err="1"/>
                <a:t>Slit</a:t>
              </a:r>
              <a:r>
                <a:rPr lang="es-ES" dirty="0"/>
                <a:t> </a:t>
              </a:r>
              <a:r>
                <a:rPr lang="es-ES" dirty="0" err="1"/>
                <a:t>mirror</a:t>
              </a:r>
              <a:endParaRPr lang="LID4096" dirty="0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970E97A-49B1-8142-0C39-98CECA4AEB3D}"/>
                </a:ext>
              </a:extLst>
            </p:cNvPr>
            <p:cNvCxnSpPr>
              <a:cxnSpLocks/>
              <a:stCxn id="25" idx="2"/>
            </p:cNvCxnSpPr>
            <p:nvPr/>
          </p:nvCxnSpPr>
          <p:spPr>
            <a:xfrm flipH="1">
              <a:off x="4987162" y="1232523"/>
              <a:ext cx="613930" cy="257590"/>
            </a:xfrm>
            <a:prstGeom prst="line">
              <a:avLst/>
            </a:prstGeom>
            <a:ln w="19050">
              <a:solidFill>
                <a:schemeClr val="tx2">
                  <a:lumMod val="20000"/>
                  <a:lumOff val="80000"/>
                </a:schemeClr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BF90F8A-506F-F9F8-6CA3-412B0817E6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78488" y="3217414"/>
              <a:ext cx="394980" cy="453060"/>
            </a:xfrm>
            <a:prstGeom prst="line">
              <a:avLst/>
            </a:prstGeom>
            <a:ln w="19050">
              <a:solidFill>
                <a:schemeClr val="tx2">
                  <a:lumMod val="20000"/>
                  <a:lumOff val="80000"/>
                </a:schemeClr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636806F2-DA9D-02FA-5CBF-14D129EAFC36}"/>
              </a:ext>
            </a:extLst>
          </p:cNvPr>
          <p:cNvSpPr/>
          <p:nvPr/>
        </p:nvSpPr>
        <p:spPr>
          <a:xfrm>
            <a:off x="7720751" y="4966634"/>
            <a:ext cx="35849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cs typeface="Arial" panose="020B0604020202020204" pitchFamily="34" charset="0"/>
              </a:rPr>
              <a:t>~30 µW at 60.8 nm </a:t>
            </a:r>
            <a:r>
              <a:rPr lang="en-US" altLang="ja-JP" sz="2000" dirty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(preliminary)</a:t>
            </a:r>
          </a:p>
          <a:p>
            <a:endParaRPr lang="ja-JP" altLang="en-US" sz="2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A578CB6-644A-F01B-4EC9-DD0BFC4DBC1B}"/>
              </a:ext>
            </a:extLst>
          </p:cNvPr>
          <p:cNvCxnSpPr>
            <a:cxnSpLocks/>
          </p:cNvCxnSpPr>
          <p:nvPr/>
        </p:nvCxnSpPr>
        <p:spPr>
          <a:xfrm>
            <a:off x="7560749" y="5865305"/>
            <a:ext cx="5322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019143A4-B29E-9F9D-51CC-636A35664AEF}"/>
              </a:ext>
            </a:extLst>
          </p:cNvPr>
          <p:cNvSpPr/>
          <p:nvPr/>
        </p:nvSpPr>
        <p:spPr>
          <a:xfrm>
            <a:off x="8155270" y="5674520"/>
            <a:ext cx="33800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cs typeface="Arial" panose="020B0604020202020204" pitchFamily="34" charset="0"/>
              </a:rPr>
              <a:t>~ 0.1 Hz signal rate (ionization)</a:t>
            </a:r>
            <a:endParaRPr lang="en-US" altLang="ja-JP" sz="2000" dirty="0">
              <a:solidFill>
                <a:srgbClr val="FF0000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ja-JP" altLang="en-US" sz="2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5C001C8D-06B3-10A5-E286-0149D4D27C25}"/>
              </a:ext>
            </a:extLst>
          </p:cNvPr>
          <p:cNvSpPr txBox="1">
            <a:spLocks/>
          </p:cNvSpPr>
          <p:nvPr/>
        </p:nvSpPr>
        <p:spPr bwMode="auto">
          <a:xfrm>
            <a:off x="3215680" y="-22337"/>
            <a:ext cx="564500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pPr algn="ctr"/>
            <a:r>
              <a:rPr lang="de-DE" sz="3200" b="0" kern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Enhancement Resonator </a:t>
            </a:r>
            <a:r>
              <a:rPr lang="de-DE" sz="3200" b="0" kern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de-DE" sz="3200" b="0" kern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HHG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DB1A296-8AAF-2BDF-020C-700A87A9BC1E}"/>
              </a:ext>
            </a:extLst>
          </p:cNvPr>
          <p:cNvGrpSpPr/>
          <p:nvPr/>
        </p:nvGrpSpPr>
        <p:grpSpPr>
          <a:xfrm>
            <a:off x="603623" y="4608652"/>
            <a:ext cx="6469451" cy="2108531"/>
            <a:chOff x="2525198" y="5128728"/>
            <a:chExt cx="6701823" cy="1907154"/>
          </a:xfrm>
        </p:grpSpPr>
        <p:pic>
          <p:nvPicPr>
            <p:cNvPr id="30" name="Picture 29" descr="Screen Clipping">
              <a:extLst>
                <a:ext uri="{FF2B5EF4-FFF2-40B4-BE49-F238E27FC236}">
                  <a16:creationId xmlns:a16="http://schemas.microsoft.com/office/drawing/2014/main" id="{FD852AE2-EAAA-66EB-7E6E-E05C966FC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5198" y="5363239"/>
              <a:ext cx="6701823" cy="99553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E1424AF-F50A-2C93-D569-D41E7C447643}"/>
                </a:ext>
              </a:extLst>
            </p:cNvPr>
            <p:cNvSpPr txBox="1"/>
            <p:nvPr/>
          </p:nvSpPr>
          <p:spPr>
            <a:xfrm>
              <a:off x="8102426" y="6358774"/>
              <a:ext cx="90452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kumimoji="1" lang="en-US" altLang="ja-JP" sz="135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H9</a:t>
              </a:r>
            </a:p>
            <a:p>
              <a:pPr defTabSz="685800"/>
              <a:r>
                <a:rPr kumimoji="1" lang="en-US" altLang="ja-JP" sz="135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115nm</a:t>
              </a:r>
              <a:endParaRPr kumimoji="1" lang="ja-JP" altLang="en-US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117DEC2-8AE5-53C1-94E9-2FB8F3A1AB48}"/>
                </a:ext>
              </a:extLst>
            </p:cNvPr>
            <p:cNvSpPr txBox="1"/>
            <p:nvPr/>
          </p:nvSpPr>
          <p:spPr>
            <a:xfrm>
              <a:off x="6898493" y="6358774"/>
              <a:ext cx="62453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kumimoji="1" lang="en-US" altLang="ja-JP" sz="135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H11</a:t>
              </a:r>
              <a:endParaRPr kumimoji="1" lang="ja-JP" altLang="en-US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DFF23DC-58A3-C7D8-DFAD-181C90E69B12}"/>
                </a:ext>
              </a:extLst>
            </p:cNvPr>
            <p:cNvSpPr txBox="1"/>
            <p:nvPr/>
          </p:nvSpPr>
          <p:spPr>
            <a:xfrm>
              <a:off x="6003360" y="6358774"/>
              <a:ext cx="62453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kumimoji="1" lang="en-US" altLang="ja-JP" sz="135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H13</a:t>
              </a:r>
              <a:endParaRPr kumimoji="1" lang="ja-JP" altLang="en-US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0E9D40A-E091-AB15-FEE2-4C175729C887}"/>
                </a:ext>
              </a:extLst>
            </p:cNvPr>
            <p:cNvSpPr txBox="1"/>
            <p:nvPr/>
          </p:nvSpPr>
          <p:spPr>
            <a:xfrm>
              <a:off x="5359787" y="6358774"/>
              <a:ext cx="62453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kumimoji="1" lang="en-US" altLang="ja-JP" sz="135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H15</a:t>
              </a:r>
              <a:endParaRPr kumimoji="1" lang="ja-JP" altLang="en-US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166D3DA-2D61-5994-B96D-CAD800931F77}"/>
                </a:ext>
              </a:extLst>
            </p:cNvPr>
            <p:cNvSpPr txBox="1"/>
            <p:nvPr/>
          </p:nvSpPr>
          <p:spPr>
            <a:xfrm>
              <a:off x="4661765" y="6376466"/>
              <a:ext cx="750914" cy="584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kumimoji="1" lang="en-US" altLang="ja-JP" dirty="0">
                  <a:solidFill>
                    <a:srgbClr val="FF0000"/>
                  </a:solidFill>
                  <a:latin typeface="Calibri" panose="020F0502020204030204"/>
                  <a:ea typeface="游ゴシック" panose="020B0400000000000000" pitchFamily="50" charset="-128"/>
                </a:rPr>
                <a:t>H17</a:t>
              </a:r>
            </a:p>
            <a:p>
              <a:pPr algn="ctr" defTabSz="685800"/>
              <a:r>
                <a:rPr kumimoji="1" lang="en-US" altLang="ja-JP" dirty="0">
                  <a:solidFill>
                    <a:srgbClr val="FF0000"/>
                  </a:solidFill>
                  <a:latin typeface="Calibri" panose="020F0502020204030204"/>
                  <a:ea typeface="游ゴシック" panose="020B0400000000000000" pitchFamily="50" charset="-128"/>
                </a:rPr>
                <a:t>61nm</a:t>
              </a:r>
              <a:endParaRPr kumimoji="1" lang="ja-JP" altLang="en-US" dirty="0">
                <a:solidFill>
                  <a:srgbClr val="FF0000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D49A412-ACA3-852C-2CBC-DB6123BD12F5}"/>
                </a:ext>
              </a:extLst>
            </p:cNvPr>
            <p:cNvSpPr txBox="1"/>
            <p:nvPr/>
          </p:nvSpPr>
          <p:spPr>
            <a:xfrm>
              <a:off x="4436878" y="5128728"/>
              <a:ext cx="62453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kumimoji="1" lang="en-US" altLang="ja-JP" sz="135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H19</a:t>
              </a:r>
              <a:endParaRPr kumimoji="1" lang="ja-JP" altLang="en-US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888F841-E1A0-AED3-1863-E9E0ECD89AEE}"/>
                </a:ext>
              </a:extLst>
            </p:cNvPr>
            <p:cNvSpPr txBox="1"/>
            <p:nvPr/>
          </p:nvSpPr>
          <p:spPr>
            <a:xfrm>
              <a:off x="4070220" y="6347746"/>
              <a:ext cx="62453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kumimoji="1" lang="en-US" altLang="ja-JP" sz="135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H21</a:t>
              </a:r>
              <a:endParaRPr kumimoji="1" lang="ja-JP" altLang="en-US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EECB360-C788-4B87-4776-AA568FF30A10}"/>
                </a:ext>
              </a:extLst>
            </p:cNvPr>
            <p:cNvSpPr txBox="1"/>
            <p:nvPr/>
          </p:nvSpPr>
          <p:spPr>
            <a:xfrm>
              <a:off x="3840122" y="5128728"/>
              <a:ext cx="62453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kumimoji="1" lang="en-US" altLang="ja-JP" sz="135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H23</a:t>
              </a:r>
              <a:endParaRPr kumimoji="1" lang="ja-JP" altLang="en-US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C5C9217-18B2-E499-12B3-9F4193F29EA9}"/>
                </a:ext>
              </a:extLst>
            </p:cNvPr>
            <p:cNvSpPr txBox="1"/>
            <p:nvPr/>
          </p:nvSpPr>
          <p:spPr>
            <a:xfrm>
              <a:off x="3569521" y="6353289"/>
              <a:ext cx="78696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kumimoji="1" lang="en-US" altLang="ja-JP" sz="135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H25</a:t>
              </a:r>
            </a:p>
            <a:p>
              <a:pPr defTabSz="685800"/>
              <a:r>
                <a:rPr kumimoji="1" lang="en-US" altLang="ja-JP" sz="1350" dirty="0">
                  <a:solidFill>
                    <a:prstClr val="black"/>
                  </a:solidFill>
                  <a:latin typeface="Calibri" panose="020F0502020204030204"/>
                  <a:ea typeface="游ゴシック" panose="020B0400000000000000" pitchFamily="50" charset="-128"/>
                </a:rPr>
                <a:t>41nm</a:t>
              </a:r>
              <a:endParaRPr kumimoji="1" lang="ja-JP" altLang="en-US" sz="135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4998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064" y="-779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Comb stabilization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610600" y="631031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7546E-24BF-4209-9B05-571B466FC99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86111B-EA5F-ABC5-7D77-2B4890D47A46}"/>
              </a:ext>
            </a:extLst>
          </p:cNvPr>
          <p:cNvGrpSpPr/>
          <p:nvPr/>
        </p:nvGrpSpPr>
        <p:grpSpPr>
          <a:xfrm>
            <a:off x="479376" y="1700808"/>
            <a:ext cx="11065609" cy="3972733"/>
            <a:chOff x="300889" y="1760319"/>
            <a:chExt cx="11065609" cy="3972733"/>
          </a:xfrm>
        </p:grpSpPr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2386466" y="1760319"/>
              <a:ext cx="8980032" cy="3972733"/>
              <a:chOff x="1745970" y="1231119"/>
              <a:chExt cx="9086257" cy="3959425"/>
            </a:xfrm>
          </p:grpSpPr>
          <p:pic>
            <p:nvPicPr>
              <p:cNvPr id="1028" name="Picture 4" descr="C:\Users\F.Schmid\ownCloud\Documents\20170720 Group Seminar Talk\comb_locked_looped.gif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7364" y="2946381"/>
                <a:ext cx="8534401" cy="12204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82" name="TextBox 181"/>
                  <p:cNvSpPr txBox="1"/>
                  <p:nvPr/>
                </p:nvSpPr>
                <p:spPr>
                  <a:xfrm>
                    <a:off x="6104622" y="2480661"/>
                    <a:ext cx="325473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Comb mode locked at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cs typeface="+mn-cs"/>
                              </a:rPr>
                              <m:t>1</m:t>
                            </m:r>
                            <m:r>
                              <m:rPr>
                                <m:sty m:val="p"/>
                              </m:rPr>
                              <a:rPr kumimoji="0" lang="en-US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cs typeface="+mn-cs"/>
                              </a:rPr>
                              <m:t>S</m:t>
                            </m:r>
                            <m:r>
                              <a:rPr kumimoji="0" lang="en-US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cs typeface="+mn-cs"/>
                              </a:rPr>
                              <m:t>−2</m:t>
                            </m:r>
                            <m:r>
                              <m:rPr>
                                <m:sty m:val="p"/>
                              </m:rPr>
                              <a:rPr kumimoji="0" lang="en-US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Cambria Math"/>
                                <a:cs typeface="+mn-cs"/>
                              </a:rPr>
                              <m:t>S</m:t>
                            </m:r>
                          </m:sub>
                        </m:s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/34</m:t>
                        </m:r>
                      </m:oMath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>
              <p:sp>
                <p:nvSpPr>
                  <p:cNvPr id="182" name="TextBox 18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04622" y="2480661"/>
                    <a:ext cx="3254737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515" t="-10000" r="-189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81" name="Straight Connector 180"/>
              <p:cNvCxnSpPr>
                <a:cxnSpLocks/>
              </p:cNvCxnSpPr>
              <p:nvPr/>
            </p:nvCxnSpPr>
            <p:spPr>
              <a:xfrm flipH="1">
                <a:off x="6098264" y="1710518"/>
                <a:ext cx="81464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cxnSpLocks/>
              </p:cNvCxnSpPr>
              <p:nvPr/>
            </p:nvCxnSpPr>
            <p:spPr>
              <a:xfrm flipH="1">
                <a:off x="9185314" y="1724688"/>
                <a:ext cx="84714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Rectangle 169"/>
              <p:cNvSpPr/>
              <p:nvPr/>
            </p:nvSpPr>
            <p:spPr>
              <a:xfrm>
                <a:off x="6941404" y="1277013"/>
                <a:ext cx="2184401" cy="8953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Cavity-stabilized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cw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laser (ECDL)</a:t>
                </a:r>
              </a:p>
            </p:txBody>
          </p:sp>
          <p:cxnSp>
            <p:nvCxnSpPr>
              <p:cNvPr id="184" name="Straight Connector 183"/>
              <p:cNvCxnSpPr>
                <a:cxnSpLocks/>
              </p:cNvCxnSpPr>
              <p:nvPr/>
            </p:nvCxnSpPr>
            <p:spPr>
              <a:xfrm flipV="1">
                <a:off x="6105876" y="1703302"/>
                <a:ext cx="0" cy="246274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2" name="Group 201"/>
              <p:cNvGrpSpPr/>
              <p:nvPr/>
            </p:nvGrpSpPr>
            <p:grpSpPr>
              <a:xfrm>
                <a:off x="1745970" y="2651358"/>
                <a:ext cx="8704588" cy="2031125"/>
                <a:chOff x="2263134" y="1647825"/>
                <a:chExt cx="6528441" cy="2031125"/>
              </a:xfrm>
            </p:grpSpPr>
            <p:cxnSp>
              <p:nvCxnSpPr>
                <p:cNvPr id="203" name="Straight Arrow Connector 202"/>
                <p:cNvCxnSpPr/>
                <p:nvPr/>
              </p:nvCxnSpPr>
              <p:spPr>
                <a:xfrm>
                  <a:off x="2263134" y="3263265"/>
                  <a:ext cx="6528441" cy="0"/>
                </a:xfrm>
                <a:prstGeom prst="straightConnector1">
                  <a:avLst/>
                </a:prstGeom>
                <a:ln w="38100"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Arrow Connector 203"/>
                <p:cNvCxnSpPr/>
                <p:nvPr/>
              </p:nvCxnSpPr>
              <p:spPr>
                <a:xfrm flipV="1">
                  <a:off x="2282182" y="1647825"/>
                  <a:ext cx="0" cy="1632109"/>
                </a:xfrm>
                <a:prstGeom prst="straightConnector1">
                  <a:avLst/>
                </a:prstGeom>
                <a:ln w="38100"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05" name="TextBox 204"/>
                <p:cNvSpPr txBox="1"/>
                <p:nvPr/>
              </p:nvSpPr>
              <p:spPr>
                <a:xfrm>
                  <a:off x="8559201" y="3309618"/>
                  <a:ext cx="19139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</a:t>
                  </a:r>
                </a:p>
              </p:txBody>
            </p:sp>
          </p:grpSp>
          <p:pic>
            <p:nvPicPr>
              <p:cNvPr id="4107" name="Picture 5" descr="C:\Users\F.Schmid\AppData\Local\Microsoft\Windows\Temporary Internet Files\Content.IE5\L1MGHI1E\Lock[1]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36447" y="3288552"/>
                <a:ext cx="394313" cy="418956"/>
              </a:xfrm>
              <a:prstGeom prst="rect">
                <a:avLst/>
              </a:prstGeom>
              <a:noFill/>
            </p:spPr>
          </p:pic>
          <p:cxnSp>
            <p:nvCxnSpPr>
              <p:cNvPr id="4115" name="Straight Connector 4114"/>
              <p:cNvCxnSpPr/>
              <p:nvPr/>
            </p:nvCxnSpPr>
            <p:spPr>
              <a:xfrm>
                <a:off x="5544473" y="4500858"/>
                <a:ext cx="836747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V="1">
                <a:off x="6357264" y="4283467"/>
                <a:ext cx="0" cy="236062"/>
              </a:xfrm>
              <a:prstGeom prst="line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5544473" y="4283467"/>
                <a:ext cx="0" cy="236062"/>
              </a:xfrm>
              <a:prstGeom prst="line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5147557" y="4628096"/>
                <a:ext cx="1630583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V="1">
                <a:off x="6778139" y="4283467"/>
                <a:ext cx="0" cy="364651"/>
              </a:xfrm>
              <a:prstGeom prst="line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 flipV="1">
                <a:off x="5147556" y="4283467"/>
                <a:ext cx="0" cy="364651"/>
              </a:xfrm>
              <a:prstGeom prst="line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>
                <a:off x="4745188" y="4756684"/>
                <a:ext cx="2435321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 flipV="1">
                <a:off x="7180508" y="4283468"/>
                <a:ext cx="0" cy="493237"/>
              </a:xfrm>
              <a:prstGeom prst="line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 flipV="1">
                <a:off x="4745187" y="4283467"/>
                <a:ext cx="0" cy="493238"/>
              </a:xfrm>
              <a:prstGeom prst="line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" name="Picture 4" descr="C:\Users\F.Schmid\ownCloud\Documents\20170720 Group Seminar Talk\cavity_sketch.emf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9740765" y="1142957"/>
                <a:ext cx="1003299" cy="11796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41" name="TextBox 4140"/>
              <p:cNvSpPr txBox="1"/>
              <p:nvPr/>
            </p:nvSpPr>
            <p:spPr>
              <a:xfrm>
                <a:off x="6164564" y="4821212"/>
                <a:ext cx="40637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Noise cancelled by two-photon excitation</a:t>
                </a:r>
              </a:p>
            </p:txBody>
          </p:sp>
          <p:sp>
            <p:nvSpPr>
              <p:cNvPr id="183" name="Rectangle 182"/>
              <p:cNvSpPr/>
              <p:nvPr/>
            </p:nvSpPr>
            <p:spPr>
              <a:xfrm rot="18900000" flipH="1">
                <a:off x="5498835" y="1560514"/>
                <a:ext cx="921544" cy="2032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Rechteck 5">
              <a:extLst>
                <a:ext uri="{FF2B5EF4-FFF2-40B4-BE49-F238E27FC236}">
                  <a16:creationId xmlns:a16="http://schemas.microsoft.com/office/drawing/2014/main" id="{564FDD87-D3CC-3767-AEA8-3C1894741932}"/>
                </a:ext>
              </a:extLst>
            </p:cNvPr>
            <p:cNvSpPr/>
            <p:nvPr/>
          </p:nvSpPr>
          <p:spPr>
            <a:xfrm>
              <a:off x="300889" y="3876735"/>
              <a:ext cx="1780024" cy="9705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Yb:KYW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oscillator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36DCBF0-5A68-EE23-4A82-0ED51CDE1F9A}"/>
                </a:ext>
              </a:extLst>
            </p:cNvPr>
            <p:cNvSpPr/>
            <p:nvPr/>
          </p:nvSpPr>
          <p:spPr>
            <a:xfrm>
              <a:off x="6337300" y="3746515"/>
              <a:ext cx="606551" cy="634818"/>
            </a:xfrm>
            <a:prstGeom prst="ellipse">
              <a:avLst/>
            </a:prstGeom>
            <a:noFill/>
            <a:ln w="2222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Connector: Elbow 12">
              <a:extLst>
                <a:ext uri="{FF2B5EF4-FFF2-40B4-BE49-F238E27FC236}">
                  <a16:creationId xmlns:a16="http://schemas.microsoft.com/office/drawing/2014/main" id="{DE8F264E-CB6C-872B-DC34-AD901F3B68B4}"/>
                </a:ext>
              </a:extLst>
            </p:cNvPr>
            <p:cNvCxnSpPr>
              <a:endCxn id="42" idx="2"/>
            </p:cNvCxnSpPr>
            <p:nvPr/>
          </p:nvCxnSpPr>
          <p:spPr>
            <a:xfrm rot="10800000" flipV="1">
              <a:off x="1190902" y="4381332"/>
              <a:ext cx="5400399" cy="465950"/>
            </a:xfrm>
            <a:prstGeom prst="bentConnector4">
              <a:avLst>
                <a:gd name="adj1" fmla="val -923"/>
                <a:gd name="adj2" fmla="val 335766"/>
              </a:avLst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0702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2">
            <a:extLst>
              <a:ext uri="{FF2B5EF4-FFF2-40B4-BE49-F238E27FC236}">
                <a16:creationId xmlns:a16="http://schemas.microsoft.com/office/drawing/2014/main" id="{C7083941-ED1C-4A42-A3EC-83F674651D14}"/>
              </a:ext>
            </a:extLst>
          </p:cNvPr>
          <p:cNvSpPr/>
          <p:nvPr/>
        </p:nvSpPr>
        <p:spPr>
          <a:xfrm>
            <a:off x="4271786" y="960913"/>
            <a:ext cx="886785" cy="613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0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uppieren 68">
            <a:extLst>
              <a:ext uri="{FF2B5EF4-FFF2-40B4-BE49-F238E27FC236}">
                <a16:creationId xmlns:a16="http://schemas.microsoft.com/office/drawing/2014/main" id="{ABB24869-52B9-4804-8712-285AF69F728D}"/>
              </a:ext>
            </a:extLst>
          </p:cNvPr>
          <p:cNvGrpSpPr/>
          <p:nvPr/>
        </p:nvGrpSpPr>
        <p:grpSpPr>
          <a:xfrm>
            <a:off x="4777107" y="1338992"/>
            <a:ext cx="132773" cy="129162"/>
            <a:chOff x="1028700" y="4832350"/>
            <a:chExt cx="445540" cy="433419"/>
          </a:xfrm>
        </p:grpSpPr>
        <p:sp>
          <p:nvSpPr>
            <p:cNvPr id="21" name="Rechteck 69">
              <a:extLst>
                <a:ext uri="{FF2B5EF4-FFF2-40B4-BE49-F238E27FC236}">
                  <a16:creationId xmlns:a16="http://schemas.microsoft.com/office/drawing/2014/main" id="{BB8593E4-02DE-4FCE-94BD-BC39EBA335F2}"/>
                </a:ext>
              </a:extLst>
            </p:cNvPr>
            <p:cNvSpPr/>
            <p:nvPr/>
          </p:nvSpPr>
          <p:spPr>
            <a:xfrm>
              <a:off x="1042240" y="4833769"/>
              <a:ext cx="432000" cy="432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2" name="Gerader Verbinder 22">
              <a:extLst>
                <a:ext uri="{FF2B5EF4-FFF2-40B4-BE49-F238E27FC236}">
                  <a16:creationId xmlns:a16="http://schemas.microsoft.com/office/drawing/2014/main" id="{F37D00B0-BA2F-4963-BA5F-8B0B1850C507}"/>
                </a:ext>
              </a:extLst>
            </p:cNvPr>
            <p:cNvCxnSpPr/>
            <p:nvPr/>
          </p:nvCxnSpPr>
          <p:spPr>
            <a:xfrm>
              <a:off x="1028700" y="4832350"/>
              <a:ext cx="445540" cy="433419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hteck 17">
            <a:extLst>
              <a:ext uri="{FF2B5EF4-FFF2-40B4-BE49-F238E27FC236}">
                <a16:creationId xmlns:a16="http://schemas.microsoft.com/office/drawing/2014/main" id="{4EB0E668-99D3-4A47-9DFB-545173B4F8B3}"/>
              </a:ext>
            </a:extLst>
          </p:cNvPr>
          <p:cNvSpPr/>
          <p:nvPr/>
        </p:nvSpPr>
        <p:spPr>
          <a:xfrm rot="2700000">
            <a:off x="4529416" y="1036597"/>
            <a:ext cx="58491" cy="1547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0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uppieren 19">
            <a:extLst>
              <a:ext uri="{FF2B5EF4-FFF2-40B4-BE49-F238E27FC236}">
                <a16:creationId xmlns:a16="http://schemas.microsoft.com/office/drawing/2014/main" id="{4C809580-6213-4E36-A1CB-C5904DDB01F8}"/>
              </a:ext>
            </a:extLst>
          </p:cNvPr>
          <p:cNvGrpSpPr/>
          <p:nvPr/>
        </p:nvGrpSpPr>
        <p:grpSpPr>
          <a:xfrm rot="16200000">
            <a:off x="4514281" y="1344155"/>
            <a:ext cx="132773" cy="129162"/>
            <a:chOff x="1028700" y="4832350"/>
            <a:chExt cx="445540" cy="433419"/>
          </a:xfrm>
        </p:grpSpPr>
        <p:sp>
          <p:nvSpPr>
            <p:cNvPr id="19" name="Rechteck 20">
              <a:extLst>
                <a:ext uri="{FF2B5EF4-FFF2-40B4-BE49-F238E27FC236}">
                  <a16:creationId xmlns:a16="http://schemas.microsoft.com/office/drawing/2014/main" id="{F17CE59E-18B2-4078-BB36-DBBB43B28373}"/>
                </a:ext>
              </a:extLst>
            </p:cNvPr>
            <p:cNvSpPr/>
            <p:nvPr/>
          </p:nvSpPr>
          <p:spPr>
            <a:xfrm>
              <a:off x="1042240" y="4833769"/>
              <a:ext cx="432000" cy="432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Gerader Verbinder 22">
              <a:extLst>
                <a:ext uri="{FF2B5EF4-FFF2-40B4-BE49-F238E27FC236}">
                  <a16:creationId xmlns:a16="http://schemas.microsoft.com/office/drawing/2014/main" id="{3D1C72EB-7A88-48F5-8230-E871521DEEE4}"/>
                </a:ext>
              </a:extLst>
            </p:cNvPr>
            <p:cNvCxnSpPr/>
            <p:nvPr/>
          </p:nvCxnSpPr>
          <p:spPr>
            <a:xfrm>
              <a:off x="1028700" y="4832350"/>
              <a:ext cx="445540" cy="433419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hteck 25">
            <a:extLst>
              <a:ext uri="{FF2B5EF4-FFF2-40B4-BE49-F238E27FC236}">
                <a16:creationId xmlns:a16="http://schemas.microsoft.com/office/drawing/2014/main" id="{B0A3E19A-0954-46CB-8C1F-B9D6425591F0}"/>
              </a:ext>
            </a:extLst>
          </p:cNvPr>
          <p:cNvSpPr/>
          <p:nvPr/>
        </p:nvSpPr>
        <p:spPr>
          <a:xfrm rot="18900000" flipH="1">
            <a:off x="4840566" y="1040178"/>
            <a:ext cx="58491" cy="1547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0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Gerade Verbindung mit Pfeil 26">
            <a:extLst>
              <a:ext uri="{FF2B5EF4-FFF2-40B4-BE49-F238E27FC236}">
                <a16:creationId xmlns:a16="http://schemas.microsoft.com/office/drawing/2014/main" id="{2429682A-D642-424E-B9DD-B4AF646216F5}"/>
              </a:ext>
            </a:extLst>
          </p:cNvPr>
          <p:cNvCxnSpPr>
            <a:cxnSpLocks/>
          </p:cNvCxnSpPr>
          <p:nvPr/>
        </p:nvCxnSpPr>
        <p:spPr>
          <a:xfrm>
            <a:off x="2207568" y="1412012"/>
            <a:ext cx="7560840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21">
            <a:extLst>
              <a:ext uri="{FF2B5EF4-FFF2-40B4-BE49-F238E27FC236}">
                <a16:creationId xmlns:a16="http://schemas.microsoft.com/office/drawing/2014/main" id="{BF8B2413-11AA-4EC6-ADC6-8EEABA779418}"/>
              </a:ext>
            </a:extLst>
          </p:cNvPr>
          <p:cNvCxnSpPr/>
          <p:nvPr/>
        </p:nvCxnSpPr>
        <p:spPr>
          <a:xfrm flipH="1" flipV="1">
            <a:off x="4847129" y="1134233"/>
            <a:ext cx="0" cy="27130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28">
            <a:extLst>
              <a:ext uri="{FF2B5EF4-FFF2-40B4-BE49-F238E27FC236}">
                <a16:creationId xmlns:a16="http://schemas.microsoft.com/office/drawing/2014/main" id="{F1E020FE-C108-40F8-B915-D293AD6F56A7}"/>
              </a:ext>
            </a:extLst>
          </p:cNvPr>
          <p:cNvSpPr txBox="1"/>
          <p:nvPr/>
        </p:nvSpPr>
        <p:spPr>
          <a:xfrm>
            <a:off x="4215228" y="588321"/>
            <a:ext cx="977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double-pulse </a:t>
            </a:r>
            <a:b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generation</a:t>
            </a:r>
          </a:p>
        </p:txBody>
      </p:sp>
      <p:sp>
        <p:nvSpPr>
          <p:cNvPr id="15" name="Rechteck 1">
            <a:extLst>
              <a:ext uri="{FF2B5EF4-FFF2-40B4-BE49-F238E27FC236}">
                <a16:creationId xmlns:a16="http://schemas.microsoft.com/office/drawing/2014/main" id="{51BFC1B8-66F2-4443-8F68-9B9C90200467}"/>
              </a:ext>
            </a:extLst>
          </p:cNvPr>
          <p:cNvSpPr/>
          <p:nvPr/>
        </p:nvSpPr>
        <p:spPr>
          <a:xfrm>
            <a:off x="1641089" y="924794"/>
            <a:ext cx="846521" cy="814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Yb:KYW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mode-locked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oscillator</a:t>
            </a:r>
          </a:p>
        </p:txBody>
      </p:sp>
      <p:cxnSp>
        <p:nvCxnSpPr>
          <p:cNvPr id="16" name="Gerade Verbindung mit Pfeil 71">
            <a:extLst>
              <a:ext uri="{FF2B5EF4-FFF2-40B4-BE49-F238E27FC236}">
                <a16:creationId xmlns:a16="http://schemas.microsoft.com/office/drawing/2014/main" id="{23F0D79C-69C7-421E-B755-3C193CFE05F5}"/>
              </a:ext>
            </a:extLst>
          </p:cNvPr>
          <p:cNvCxnSpPr/>
          <p:nvPr/>
        </p:nvCxnSpPr>
        <p:spPr>
          <a:xfrm flipH="1" flipV="1">
            <a:off x="4578673" y="1135414"/>
            <a:ext cx="0" cy="27130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72">
            <a:extLst>
              <a:ext uri="{FF2B5EF4-FFF2-40B4-BE49-F238E27FC236}">
                <a16:creationId xmlns:a16="http://schemas.microsoft.com/office/drawing/2014/main" id="{BF45EEFC-E371-4000-802E-5A2408D47505}"/>
              </a:ext>
            </a:extLst>
          </p:cNvPr>
          <p:cNvCxnSpPr/>
          <p:nvPr/>
        </p:nvCxnSpPr>
        <p:spPr>
          <a:xfrm flipV="1">
            <a:off x="4573954" y="1138655"/>
            <a:ext cx="277168" cy="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64">
            <a:extLst>
              <a:ext uri="{FF2B5EF4-FFF2-40B4-BE49-F238E27FC236}">
                <a16:creationId xmlns:a16="http://schemas.microsoft.com/office/drawing/2014/main" id="{C804C3EA-4E0B-4A7F-A50A-E0C172F17B07}"/>
              </a:ext>
            </a:extLst>
          </p:cNvPr>
          <p:cNvSpPr/>
          <p:nvPr/>
        </p:nvSpPr>
        <p:spPr>
          <a:xfrm>
            <a:off x="5196472" y="926349"/>
            <a:ext cx="645624" cy="814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Pre-Amplifier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Yb:LuAG</a:t>
            </a:r>
            <a:b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10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57A5565-F626-44CF-9623-090B67E6645E}"/>
              </a:ext>
            </a:extLst>
          </p:cNvPr>
          <p:cNvGrpSpPr/>
          <p:nvPr/>
        </p:nvGrpSpPr>
        <p:grpSpPr>
          <a:xfrm>
            <a:off x="6701594" y="516314"/>
            <a:ext cx="3849319" cy="1251425"/>
            <a:chOff x="3949846" y="4283960"/>
            <a:chExt cx="5014642" cy="163027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BBAB09F-4EBE-4634-A45C-4AE155AA1B8E}"/>
                </a:ext>
              </a:extLst>
            </p:cNvPr>
            <p:cNvGrpSpPr/>
            <p:nvPr/>
          </p:nvGrpSpPr>
          <p:grpSpPr>
            <a:xfrm>
              <a:off x="7354149" y="4283960"/>
              <a:ext cx="1610339" cy="1630275"/>
              <a:chOff x="6706957" y="2694477"/>
              <a:chExt cx="2113515" cy="2139681"/>
            </a:xfrm>
          </p:grpSpPr>
          <p:sp>
            <p:nvSpPr>
              <p:cNvPr id="56" name="Rechteck 90">
                <a:extLst>
                  <a:ext uri="{FF2B5EF4-FFF2-40B4-BE49-F238E27FC236}">
                    <a16:creationId xmlns:a16="http://schemas.microsoft.com/office/drawing/2014/main" id="{1B9584C7-39DB-42C2-A5CD-8469E9DC1ABD}"/>
                  </a:ext>
                </a:extLst>
              </p:cNvPr>
              <p:cNvSpPr/>
              <p:nvPr/>
            </p:nvSpPr>
            <p:spPr>
              <a:xfrm>
                <a:off x="6706957" y="3413060"/>
                <a:ext cx="2113515" cy="142109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0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Text Box 44">
                <a:extLst>
                  <a:ext uri="{FF2B5EF4-FFF2-40B4-BE49-F238E27FC236}">
                    <a16:creationId xmlns:a16="http://schemas.microsoft.com/office/drawing/2014/main" id="{482CA9CB-196C-4D42-9E7C-3D747B5514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8547" y="2694477"/>
                <a:ext cx="2061925" cy="6841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de-DE" sz="10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HHG </a:t>
                </a:r>
                <a:r>
                  <a:rPr lang="de-DE" sz="1000" b="1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enhancement</a:t>
                </a:r>
                <a:r>
                  <a:rPr lang="de-DE" sz="10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000" b="1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resonator</a:t>
                </a:r>
                <a:endParaRPr lang="de-DE" sz="10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58" name="Gruppieren 94">
                <a:extLst>
                  <a:ext uri="{FF2B5EF4-FFF2-40B4-BE49-F238E27FC236}">
                    <a16:creationId xmlns:a16="http://schemas.microsoft.com/office/drawing/2014/main" id="{22C3D3B8-AD98-41B6-B835-575C607B31F3}"/>
                  </a:ext>
                </a:extLst>
              </p:cNvPr>
              <p:cNvGrpSpPr/>
              <p:nvPr/>
            </p:nvGrpSpPr>
            <p:grpSpPr>
              <a:xfrm>
                <a:off x="6810907" y="3768174"/>
                <a:ext cx="1937969" cy="830086"/>
                <a:chOff x="6995831" y="2435770"/>
                <a:chExt cx="1996691" cy="855239"/>
              </a:xfrm>
            </p:grpSpPr>
            <p:sp>
              <p:nvSpPr>
                <p:cNvPr id="60" name="Rechteck 111">
                  <a:extLst>
                    <a:ext uri="{FF2B5EF4-FFF2-40B4-BE49-F238E27FC236}">
                      <a16:creationId xmlns:a16="http://schemas.microsoft.com/office/drawing/2014/main" id="{2E6079D2-2C54-4B22-B058-37F344183767}"/>
                    </a:ext>
                  </a:extLst>
                </p:cNvPr>
                <p:cNvSpPr/>
                <p:nvPr/>
              </p:nvSpPr>
              <p:spPr>
                <a:xfrm rot="20640000" flipH="1">
                  <a:off x="7003997" y="2818578"/>
                  <a:ext cx="1781492" cy="137511"/>
                </a:xfrm>
                <a:prstGeom prst="rect">
                  <a:avLst/>
                </a:pr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1" name="Rechteck 112">
                  <a:extLst>
                    <a:ext uri="{FF2B5EF4-FFF2-40B4-BE49-F238E27FC236}">
                      <a16:creationId xmlns:a16="http://schemas.microsoft.com/office/drawing/2014/main" id="{E4BEABAA-46E5-4C3C-87AC-A16BD17E98F1}"/>
                    </a:ext>
                  </a:extLst>
                </p:cNvPr>
                <p:cNvSpPr/>
                <p:nvPr/>
              </p:nvSpPr>
              <p:spPr>
                <a:xfrm>
                  <a:off x="7037747" y="3065574"/>
                  <a:ext cx="1781492" cy="137511"/>
                </a:xfrm>
                <a:prstGeom prst="rect">
                  <a:avLst/>
                </a:pr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2" name="AutoShape 21">
                  <a:extLst>
                    <a:ext uri="{FF2B5EF4-FFF2-40B4-BE49-F238E27FC236}">
                      <a16:creationId xmlns:a16="http://schemas.microsoft.com/office/drawing/2014/main" id="{9E7D8380-8D09-4F7D-83AE-12A135C70D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 flipH="1">
                  <a:off x="8290316" y="2208312"/>
                  <a:ext cx="184226" cy="836453"/>
                </a:xfrm>
                <a:custGeom>
                  <a:avLst/>
                  <a:gdLst>
                    <a:gd name="T0" fmla="*/ 2147483647 w 21600"/>
                    <a:gd name="T1" fmla="*/ 2147483647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2147483647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7200 w 21600"/>
                    <a:gd name="T13" fmla="*/ 7200 h 21600"/>
                    <a:gd name="T14" fmla="*/ 14400 w 21600"/>
                    <a:gd name="T15" fmla="*/ 144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108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3" name="Rechteck 114">
                  <a:extLst>
                    <a:ext uri="{FF2B5EF4-FFF2-40B4-BE49-F238E27FC236}">
                      <a16:creationId xmlns:a16="http://schemas.microsoft.com/office/drawing/2014/main" id="{8690B020-5E94-411F-91CD-2325EE604DD8}"/>
                    </a:ext>
                  </a:extLst>
                </p:cNvPr>
                <p:cNvSpPr/>
                <p:nvPr/>
              </p:nvSpPr>
              <p:spPr>
                <a:xfrm rot="960000">
                  <a:off x="7102373" y="2803439"/>
                  <a:ext cx="1781492" cy="137511"/>
                </a:xfrm>
                <a:prstGeom prst="rect">
                  <a:avLst/>
                </a:pr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4" name="AutoShape 21">
                  <a:extLst>
                    <a:ext uri="{FF2B5EF4-FFF2-40B4-BE49-F238E27FC236}">
                      <a16:creationId xmlns:a16="http://schemas.microsoft.com/office/drawing/2014/main" id="{A1C5267B-3E86-4A3C-A812-EA75B988D8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7446818" y="2208312"/>
                  <a:ext cx="184226" cy="836453"/>
                </a:xfrm>
                <a:custGeom>
                  <a:avLst/>
                  <a:gdLst>
                    <a:gd name="T0" fmla="*/ 2147483647 w 21600"/>
                    <a:gd name="T1" fmla="*/ 2147483647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2147483647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7200 w 21600"/>
                    <a:gd name="T13" fmla="*/ 7200 h 21600"/>
                    <a:gd name="T14" fmla="*/ 14400 w 21600"/>
                    <a:gd name="T15" fmla="*/ 144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108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5" name="Freeform 5">
                  <a:extLst>
                    <a:ext uri="{FF2B5EF4-FFF2-40B4-BE49-F238E27FC236}">
                      <a16:creationId xmlns:a16="http://schemas.microsoft.com/office/drawing/2014/main" id="{74C21E49-1035-436E-8EA5-1088003174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320000">
                  <a:off x="8693717" y="2439368"/>
                  <a:ext cx="152436" cy="347606"/>
                </a:xfrm>
                <a:custGeom>
                  <a:avLst/>
                  <a:gdLst>
                    <a:gd name="T0" fmla="*/ 232 w 240"/>
                    <a:gd name="T1" fmla="*/ 0 h 924"/>
                    <a:gd name="T2" fmla="*/ 0 w 240"/>
                    <a:gd name="T3" fmla="*/ 0 h 924"/>
                    <a:gd name="T4" fmla="*/ 0 w 240"/>
                    <a:gd name="T5" fmla="*/ 924 h 924"/>
                    <a:gd name="T6" fmla="*/ 240 w 240"/>
                    <a:gd name="T7" fmla="*/ 924 h 924"/>
                    <a:gd name="T8" fmla="*/ 192 w 240"/>
                    <a:gd name="T9" fmla="*/ 792 h 924"/>
                    <a:gd name="T10" fmla="*/ 160 w 240"/>
                    <a:gd name="T11" fmla="*/ 636 h 924"/>
                    <a:gd name="T12" fmla="*/ 148 w 240"/>
                    <a:gd name="T13" fmla="*/ 484 h 924"/>
                    <a:gd name="T14" fmla="*/ 156 w 240"/>
                    <a:gd name="T15" fmla="*/ 328 h 924"/>
                    <a:gd name="T16" fmla="*/ 180 w 240"/>
                    <a:gd name="T17" fmla="*/ 168 h 924"/>
                    <a:gd name="T18" fmla="*/ 232 w 240"/>
                    <a:gd name="T19" fmla="*/ 0 h 924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000 w 10000"/>
                    <a:gd name="connsiteY4" fmla="*/ 8571 h 10000"/>
                    <a:gd name="connsiteX5" fmla="*/ 6667 w 10000"/>
                    <a:gd name="connsiteY5" fmla="*/ 6883 h 10000"/>
                    <a:gd name="connsiteX6" fmla="*/ 7511 w 10000"/>
                    <a:gd name="connsiteY6" fmla="*/ 5238 h 10000"/>
                    <a:gd name="connsiteX7" fmla="*/ 6500 w 10000"/>
                    <a:gd name="connsiteY7" fmla="*/ 3550 h 10000"/>
                    <a:gd name="connsiteX8" fmla="*/ 7500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000 w 10000"/>
                    <a:gd name="connsiteY4" fmla="*/ 8571 h 10000"/>
                    <a:gd name="connsiteX5" fmla="*/ 7563 w 10000"/>
                    <a:gd name="connsiteY5" fmla="*/ 6883 h 10000"/>
                    <a:gd name="connsiteX6" fmla="*/ 7511 w 10000"/>
                    <a:gd name="connsiteY6" fmla="*/ 5238 h 10000"/>
                    <a:gd name="connsiteX7" fmla="*/ 6500 w 10000"/>
                    <a:gd name="connsiteY7" fmla="*/ 3550 h 10000"/>
                    <a:gd name="connsiteX8" fmla="*/ 7500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448 w 10000"/>
                    <a:gd name="connsiteY4" fmla="*/ 8571 h 10000"/>
                    <a:gd name="connsiteX5" fmla="*/ 7563 w 10000"/>
                    <a:gd name="connsiteY5" fmla="*/ 6883 h 10000"/>
                    <a:gd name="connsiteX6" fmla="*/ 7511 w 10000"/>
                    <a:gd name="connsiteY6" fmla="*/ 5238 h 10000"/>
                    <a:gd name="connsiteX7" fmla="*/ 6500 w 10000"/>
                    <a:gd name="connsiteY7" fmla="*/ 3550 h 10000"/>
                    <a:gd name="connsiteX8" fmla="*/ 7500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448 w 10000"/>
                    <a:gd name="connsiteY4" fmla="*/ 8571 h 10000"/>
                    <a:gd name="connsiteX5" fmla="*/ 7563 w 10000"/>
                    <a:gd name="connsiteY5" fmla="*/ 6883 h 10000"/>
                    <a:gd name="connsiteX6" fmla="*/ 7511 w 10000"/>
                    <a:gd name="connsiteY6" fmla="*/ 5238 h 10000"/>
                    <a:gd name="connsiteX7" fmla="*/ 7097 w 10000"/>
                    <a:gd name="connsiteY7" fmla="*/ 3550 h 10000"/>
                    <a:gd name="connsiteX8" fmla="*/ 7500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448 w 10000"/>
                    <a:gd name="connsiteY4" fmla="*/ 8571 h 10000"/>
                    <a:gd name="connsiteX5" fmla="*/ 7563 w 10000"/>
                    <a:gd name="connsiteY5" fmla="*/ 6883 h 10000"/>
                    <a:gd name="connsiteX6" fmla="*/ 7511 w 10000"/>
                    <a:gd name="connsiteY6" fmla="*/ 5238 h 10000"/>
                    <a:gd name="connsiteX7" fmla="*/ 7097 w 10000"/>
                    <a:gd name="connsiteY7" fmla="*/ 3550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448 w 10000"/>
                    <a:gd name="connsiteY4" fmla="*/ 8571 h 10000"/>
                    <a:gd name="connsiteX5" fmla="*/ 7563 w 10000"/>
                    <a:gd name="connsiteY5" fmla="*/ 6883 h 10000"/>
                    <a:gd name="connsiteX6" fmla="*/ 7511 w 10000"/>
                    <a:gd name="connsiteY6" fmla="*/ 5238 h 10000"/>
                    <a:gd name="connsiteX7" fmla="*/ 7545 w 10000"/>
                    <a:gd name="connsiteY7" fmla="*/ 3550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448 w 10000"/>
                    <a:gd name="connsiteY4" fmla="*/ 8571 h 10000"/>
                    <a:gd name="connsiteX5" fmla="*/ 7563 w 10000"/>
                    <a:gd name="connsiteY5" fmla="*/ 6883 h 10000"/>
                    <a:gd name="connsiteX6" fmla="*/ 7063 w 10000"/>
                    <a:gd name="connsiteY6" fmla="*/ 5191 h 10000"/>
                    <a:gd name="connsiteX7" fmla="*/ 7545 w 10000"/>
                    <a:gd name="connsiteY7" fmla="*/ 3550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448 w 10000"/>
                    <a:gd name="connsiteY4" fmla="*/ 8571 h 10000"/>
                    <a:gd name="connsiteX5" fmla="*/ 7563 w 10000"/>
                    <a:gd name="connsiteY5" fmla="*/ 6883 h 10000"/>
                    <a:gd name="connsiteX6" fmla="*/ 7063 w 10000"/>
                    <a:gd name="connsiteY6" fmla="*/ 5191 h 10000"/>
                    <a:gd name="connsiteX7" fmla="*/ 7246 w 10000"/>
                    <a:gd name="connsiteY7" fmla="*/ 3503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7563 w 10000"/>
                    <a:gd name="connsiteY5" fmla="*/ 6883 h 10000"/>
                    <a:gd name="connsiteX6" fmla="*/ 7063 w 10000"/>
                    <a:gd name="connsiteY6" fmla="*/ 5191 h 10000"/>
                    <a:gd name="connsiteX7" fmla="*/ 7246 w 10000"/>
                    <a:gd name="connsiteY7" fmla="*/ 3503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8160 w 10000"/>
                    <a:gd name="connsiteY5" fmla="*/ 6883 h 10000"/>
                    <a:gd name="connsiteX6" fmla="*/ 7063 w 10000"/>
                    <a:gd name="connsiteY6" fmla="*/ 5191 h 10000"/>
                    <a:gd name="connsiteX7" fmla="*/ 7246 w 10000"/>
                    <a:gd name="connsiteY7" fmla="*/ 3503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8160 w 10000"/>
                    <a:gd name="connsiteY5" fmla="*/ 6883 h 10000"/>
                    <a:gd name="connsiteX6" fmla="*/ 7511 w 10000"/>
                    <a:gd name="connsiteY6" fmla="*/ 5191 h 10000"/>
                    <a:gd name="connsiteX7" fmla="*/ 7246 w 10000"/>
                    <a:gd name="connsiteY7" fmla="*/ 3503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8160 w 10000"/>
                    <a:gd name="connsiteY5" fmla="*/ 6883 h 10000"/>
                    <a:gd name="connsiteX6" fmla="*/ 7511 w 10000"/>
                    <a:gd name="connsiteY6" fmla="*/ 5191 h 10000"/>
                    <a:gd name="connsiteX7" fmla="*/ 7694 w 10000"/>
                    <a:gd name="connsiteY7" fmla="*/ 3503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8160 w 10000"/>
                    <a:gd name="connsiteY5" fmla="*/ 6883 h 10000"/>
                    <a:gd name="connsiteX6" fmla="*/ 7511 w 10000"/>
                    <a:gd name="connsiteY6" fmla="*/ 5191 h 10000"/>
                    <a:gd name="connsiteX7" fmla="*/ 7694 w 10000"/>
                    <a:gd name="connsiteY7" fmla="*/ 3503 h 10000"/>
                    <a:gd name="connsiteX8" fmla="*/ 8694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8160 w 10000"/>
                    <a:gd name="connsiteY5" fmla="*/ 6883 h 10000"/>
                    <a:gd name="connsiteX6" fmla="*/ 7511 w 10000"/>
                    <a:gd name="connsiteY6" fmla="*/ 5191 h 10000"/>
                    <a:gd name="connsiteX7" fmla="*/ 7694 w 10000"/>
                    <a:gd name="connsiteY7" fmla="*/ 3503 h 10000"/>
                    <a:gd name="connsiteX8" fmla="*/ 8694 w 10000"/>
                    <a:gd name="connsiteY8" fmla="*/ 1536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8160 w 10000"/>
                    <a:gd name="connsiteY5" fmla="*/ 6883 h 10000"/>
                    <a:gd name="connsiteX6" fmla="*/ 7810 w 10000"/>
                    <a:gd name="connsiteY6" fmla="*/ 5144 h 10000"/>
                    <a:gd name="connsiteX7" fmla="*/ 7694 w 10000"/>
                    <a:gd name="connsiteY7" fmla="*/ 3503 h 10000"/>
                    <a:gd name="connsiteX8" fmla="*/ 8694 w 10000"/>
                    <a:gd name="connsiteY8" fmla="*/ 1536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8160 w 10000"/>
                    <a:gd name="connsiteY5" fmla="*/ 6883 h 10000"/>
                    <a:gd name="connsiteX6" fmla="*/ 7810 w 10000"/>
                    <a:gd name="connsiteY6" fmla="*/ 5144 h 10000"/>
                    <a:gd name="connsiteX7" fmla="*/ 7993 w 10000"/>
                    <a:gd name="connsiteY7" fmla="*/ 3268 h 10000"/>
                    <a:gd name="connsiteX8" fmla="*/ 8694 w 10000"/>
                    <a:gd name="connsiteY8" fmla="*/ 1536 h 10000"/>
                    <a:gd name="connsiteX9" fmla="*/ 9667 w 10000"/>
                    <a:gd name="connsiteY9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000" h="10000">
                      <a:moveTo>
                        <a:pt x="9667" y="0"/>
                      </a:moveTo>
                      <a:lnTo>
                        <a:pt x="0" y="0"/>
                      </a:lnTo>
                      <a:lnTo>
                        <a:pt x="0" y="10000"/>
                      </a:lnTo>
                      <a:lnTo>
                        <a:pt x="10000" y="10000"/>
                      </a:lnTo>
                      <a:lnTo>
                        <a:pt x="9045" y="8571"/>
                      </a:lnTo>
                      <a:cubicBezTo>
                        <a:pt x="8503" y="8052"/>
                        <a:pt x="8366" y="7454"/>
                        <a:pt x="8160" y="6883"/>
                      </a:cubicBezTo>
                      <a:cubicBezTo>
                        <a:pt x="7954" y="6312"/>
                        <a:pt x="7838" y="5747"/>
                        <a:pt x="7810" y="5144"/>
                      </a:cubicBezTo>
                      <a:cubicBezTo>
                        <a:pt x="7782" y="4542"/>
                        <a:pt x="7785" y="3841"/>
                        <a:pt x="7993" y="3268"/>
                      </a:cubicBezTo>
                      <a:cubicBezTo>
                        <a:pt x="8201" y="2694"/>
                        <a:pt x="8152" y="2131"/>
                        <a:pt x="8694" y="1536"/>
                      </a:cubicBezTo>
                      <a:lnTo>
                        <a:pt x="9667" y="0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 w="19050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A8AFAF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6" name="Oval 33">
                  <a:extLst>
                    <a:ext uri="{FF2B5EF4-FFF2-40B4-BE49-F238E27FC236}">
                      <a16:creationId xmlns:a16="http://schemas.microsoft.com/office/drawing/2014/main" id="{D397AAF0-C4CE-4E6D-A845-1D6194B403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84598" y="2550377"/>
                  <a:ext cx="152676" cy="15267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7030A0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7" name="Freeform 5">
                  <a:extLst>
                    <a:ext uri="{FF2B5EF4-FFF2-40B4-BE49-F238E27FC236}">
                      <a16:creationId xmlns:a16="http://schemas.microsoft.com/office/drawing/2014/main" id="{BD97D291-B8FC-4B7D-BB7A-93F698F732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1290597" flipH="1">
                  <a:off x="7061691" y="2435770"/>
                  <a:ext cx="152436" cy="347606"/>
                </a:xfrm>
                <a:custGeom>
                  <a:avLst/>
                  <a:gdLst>
                    <a:gd name="T0" fmla="*/ 232 w 240"/>
                    <a:gd name="T1" fmla="*/ 0 h 924"/>
                    <a:gd name="T2" fmla="*/ 0 w 240"/>
                    <a:gd name="T3" fmla="*/ 0 h 924"/>
                    <a:gd name="T4" fmla="*/ 0 w 240"/>
                    <a:gd name="T5" fmla="*/ 924 h 924"/>
                    <a:gd name="T6" fmla="*/ 240 w 240"/>
                    <a:gd name="T7" fmla="*/ 924 h 924"/>
                    <a:gd name="T8" fmla="*/ 192 w 240"/>
                    <a:gd name="T9" fmla="*/ 792 h 924"/>
                    <a:gd name="T10" fmla="*/ 160 w 240"/>
                    <a:gd name="T11" fmla="*/ 636 h 924"/>
                    <a:gd name="T12" fmla="*/ 148 w 240"/>
                    <a:gd name="T13" fmla="*/ 484 h 924"/>
                    <a:gd name="T14" fmla="*/ 156 w 240"/>
                    <a:gd name="T15" fmla="*/ 328 h 924"/>
                    <a:gd name="T16" fmla="*/ 180 w 240"/>
                    <a:gd name="T17" fmla="*/ 168 h 924"/>
                    <a:gd name="T18" fmla="*/ 232 w 240"/>
                    <a:gd name="T19" fmla="*/ 0 h 924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000 w 10000"/>
                    <a:gd name="connsiteY4" fmla="*/ 8571 h 10000"/>
                    <a:gd name="connsiteX5" fmla="*/ 6667 w 10000"/>
                    <a:gd name="connsiteY5" fmla="*/ 6883 h 10000"/>
                    <a:gd name="connsiteX6" fmla="*/ 7511 w 10000"/>
                    <a:gd name="connsiteY6" fmla="*/ 5238 h 10000"/>
                    <a:gd name="connsiteX7" fmla="*/ 6500 w 10000"/>
                    <a:gd name="connsiteY7" fmla="*/ 3550 h 10000"/>
                    <a:gd name="connsiteX8" fmla="*/ 7500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000 w 10000"/>
                    <a:gd name="connsiteY4" fmla="*/ 8571 h 10000"/>
                    <a:gd name="connsiteX5" fmla="*/ 7563 w 10000"/>
                    <a:gd name="connsiteY5" fmla="*/ 6883 h 10000"/>
                    <a:gd name="connsiteX6" fmla="*/ 7511 w 10000"/>
                    <a:gd name="connsiteY6" fmla="*/ 5238 h 10000"/>
                    <a:gd name="connsiteX7" fmla="*/ 6500 w 10000"/>
                    <a:gd name="connsiteY7" fmla="*/ 3550 h 10000"/>
                    <a:gd name="connsiteX8" fmla="*/ 7500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448 w 10000"/>
                    <a:gd name="connsiteY4" fmla="*/ 8571 h 10000"/>
                    <a:gd name="connsiteX5" fmla="*/ 7563 w 10000"/>
                    <a:gd name="connsiteY5" fmla="*/ 6883 h 10000"/>
                    <a:gd name="connsiteX6" fmla="*/ 7511 w 10000"/>
                    <a:gd name="connsiteY6" fmla="*/ 5238 h 10000"/>
                    <a:gd name="connsiteX7" fmla="*/ 6500 w 10000"/>
                    <a:gd name="connsiteY7" fmla="*/ 3550 h 10000"/>
                    <a:gd name="connsiteX8" fmla="*/ 7500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448 w 10000"/>
                    <a:gd name="connsiteY4" fmla="*/ 8571 h 10000"/>
                    <a:gd name="connsiteX5" fmla="*/ 7563 w 10000"/>
                    <a:gd name="connsiteY5" fmla="*/ 6883 h 10000"/>
                    <a:gd name="connsiteX6" fmla="*/ 7511 w 10000"/>
                    <a:gd name="connsiteY6" fmla="*/ 5238 h 10000"/>
                    <a:gd name="connsiteX7" fmla="*/ 7097 w 10000"/>
                    <a:gd name="connsiteY7" fmla="*/ 3550 h 10000"/>
                    <a:gd name="connsiteX8" fmla="*/ 7500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448 w 10000"/>
                    <a:gd name="connsiteY4" fmla="*/ 8571 h 10000"/>
                    <a:gd name="connsiteX5" fmla="*/ 7563 w 10000"/>
                    <a:gd name="connsiteY5" fmla="*/ 6883 h 10000"/>
                    <a:gd name="connsiteX6" fmla="*/ 7511 w 10000"/>
                    <a:gd name="connsiteY6" fmla="*/ 5238 h 10000"/>
                    <a:gd name="connsiteX7" fmla="*/ 7097 w 10000"/>
                    <a:gd name="connsiteY7" fmla="*/ 3550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448 w 10000"/>
                    <a:gd name="connsiteY4" fmla="*/ 8571 h 10000"/>
                    <a:gd name="connsiteX5" fmla="*/ 7563 w 10000"/>
                    <a:gd name="connsiteY5" fmla="*/ 6883 h 10000"/>
                    <a:gd name="connsiteX6" fmla="*/ 7511 w 10000"/>
                    <a:gd name="connsiteY6" fmla="*/ 5238 h 10000"/>
                    <a:gd name="connsiteX7" fmla="*/ 7545 w 10000"/>
                    <a:gd name="connsiteY7" fmla="*/ 3550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448 w 10000"/>
                    <a:gd name="connsiteY4" fmla="*/ 8571 h 10000"/>
                    <a:gd name="connsiteX5" fmla="*/ 7563 w 10000"/>
                    <a:gd name="connsiteY5" fmla="*/ 6883 h 10000"/>
                    <a:gd name="connsiteX6" fmla="*/ 7063 w 10000"/>
                    <a:gd name="connsiteY6" fmla="*/ 5191 h 10000"/>
                    <a:gd name="connsiteX7" fmla="*/ 7545 w 10000"/>
                    <a:gd name="connsiteY7" fmla="*/ 3550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448 w 10000"/>
                    <a:gd name="connsiteY4" fmla="*/ 8571 h 10000"/>
                    <a:gd name="connsiteX5" fmla="*/ 7563 w 10000"/>
                    <a:gd name="connsiteY5" fmla="*/ 6883 h 10000"/>
                    <a:gd name="connsiteX6" fmla="*/ 7063 w 10000"/>
                    <a:gd name="connsiteY6" fmla="*/ 5191 h 10000"/>
                    <a:gd name="connsiteX7" fmla="*/ 7246 w 10000"/>
                    <a:gd name="connsiteY7" fmla="*/ 3503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7563 w 10000"/>
                    <a:gd name="connsiteY5" fmla="*/ 6883 h 10000"/>
                    <a:gd name="connsiteX6" fmla="*/ 7063 w 10000"/>
                    <a:gd name="connsiteY6" fmla="*/ 5191 h 10000"/>
                    <a:gd name="connsiteX7" fmla="*/ 7246 w 10000"/>
                    <a:gd name="connsiteY7" fmla="*/ 3503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8160 w 10000"/>
                    <a:gd name="connsiteY5" fmla="*/ 6883 h 10000"/>
                    <a:gd name="connsiteX6" fmla="*/ 7063 w 10000"/>
                    <a:gd name="connsiteY6" fmla="*/ 5191 h 10000"/>
                    <a:gd name="connsiteX7" fmla="*/ 7246 w 10000"/>
                    <a:gd name="connsiteY7" fmla="*/ 3503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8160 w 10000"/>
                    <a:gd name="connsiteY5" fmla="*/ 6883 h 10000"/>
                    <a:gd name="connsiteX6" fmla="*/ 7511 w 10000"/>
                    <a:gd name="connsiteY6" fmla="*/ 5191 h 10000"/>
                    <a:gd name="connsiteX7" fmla="*/ 7246 w 10000"/>
                    <a:gd name="connsiteY7" fmla="*/ 3503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8160 w 10000"/>
                    <a:gd name="connsiteY5" fmla="*/ 6883 h 10000"/>
                    <a:gd name="connsiteX6" fmla="*/ 7511 w 10000"/>
                    <a:gd name="connsiteY6" fmla="*/ 5191 h 10000"/>
                    <a:gd name="connsiteX7" fmla="*/ 7694 w 10000"/>
                    <a:gd name="connsiteY7" fmla="*/ 3503 h 10000"/>
                    <a:gd name="connsiteX8" fmla="*/ 8246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8160 w 10000"/>
                    <a:gd name="connsiteY5" fmla="*/ 6883 h 10000"/>
                    <a:gd name="connsiteX6" fmla="*/ 7511 w 10000"/>
                    <a:gd name="connsiteY6" fmla="*/ 5191 h 10000"/>
                    <a:gd name="connsiteX7" fmla="*/ 7694 w 10000"/>
                    <a:gd name="connsiteY7" fmla="*/ 3503 h 10000"/>
                    <a:gd name="connsiteX8" fmla="*/ 8694 w 10000"/>
                    <a:gd name="connsiteY8" fmla="*/ 1818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8160 w 10000"/>
                    <a:gd name="connsiteY5" fmla="*/ 6883 h 10000"/>
                    <a:gd name="connsiteX6" fmla="*/ 7511 w 10000"/>
                    <a:gd name="connsiteY6" fmla="*/ 5191 h 10000"/>
                    <a:gd name="connsiteX7" fmla="*/ 7694 w 10000"/>
                    <a:gd name="connsiteY7" fmla="*/ 3503 h 10000"/>
                    <a:gd name="connsiteX8" fmla="*/ 8694 w 10000"/>
                    <a:gd name="connsiteY8" fmla="*/ 1536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8160 w 10000"/>
                    <a:gd name="connsiteY5" fmla="*/ 6883 h 10000"/>
                    <a:gd name="connsiteX6" fmla="*/ 7810 w 10000"/>
                    <a:gd name="connsiteY6" fmla="*/ 5144 h 10000"/>
                    <a:gd name="connsiteX7" fmla="*/ 7694 w 10000"/>
                    <a:gd name="connsiteY7" fmla="*/ 3503 h 10000"/>
                    <a:gd name="connsiteX8" fmla="*/ 8694 w 10000"/>
                    <a:gd name="connsiteY8" fmla="*/ 1536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9045 w 10000"/>
                    <a:gd name="connsiteY4" fmla="*/ 8571 h 10000"/>
                    <a:gd name="connsiteX5" fmla="*/ 8160 w 10000"/>
                    <a:gd name="connsiteY5" fmla="*/ 6883 h 10000"/>
                    <a:gd name="connsiteX6" fmla="*/ 7810 w 10000"/>
                    <a:gd name="connsiteY6" fmla="*/ 5144 h 10000"/>
                    <a:gd name="connsiteX7" fmla="*/ 7993 w 10000"/>
                    <a:gd name="connsiteY7" fmla="*/ 3268 h 10000"/>
                    <a:gd name="connsiteX8" fmla="*/ 8694 w 10000"/>
                    <a:gd name="connsiteY8" fmla="*/ 1536 h 10000"/>
                    <a:gd name="connsiteX9" fmla="*/ 9667 w 10000"/>
                    <a:gd name="connsiteY9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000" h="10000">
                      <a:moveTo>
                        <a:pt x="9667" y="0"/>
                      </a:moveTo>
                      <a:lnTo>
                        <a:pt x="0" y="0"/>
                      </a:lnTo>
                      <a:lnTo>
                        <a:pt x="0" y="10000"/>
                      </a:lnTo>
                      <a:lnTo>
                        <a:pt x="10000" y="10000"/>
                      </a:lnTo>
                      <a:lnTo>
                        <a:pt x="9045" y="8571"/>
                      </a:lnTo>
                      <a:cubicBezTo>
                        <a:pt x="8503" y="8052"/>
                        <a:pt x="8366" y="7454"/>
                        <a:pt x="8160" y="6883"/>
                      </a:cubicBezTo>
                      <a:cubicBezTo>
                        <a:pt x="7954" y="6312"/>
                        <a:pt x="7838" y="5747"/>
                        <a:pt x="7810" y="5144"/>
                      </a:cubicBezTo>
                      <a:cubicBezTo>
                        <a:pt x="7782" y="4542"/>
                        <a:pt x="7785" y="3841"/>
                        <a:pt x="7993" y="3268"/>
                      </a:cubicBezTo>
                      <a:cubicBezTo>
                        <a:pt x="8201" y="2694"/>
                        <a:pt x="8152" y="2131"/>
                        <a:pt x="8694" y="1536"/>
                      </a:cubicBezTo>
                      <a:lnTo>
                        <a:pt x="9667" y="0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 w="19050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A8AFAF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8" name="Rechteck 119">
                  <a:extLst>
                    <a:ext uri="{FF2B5EF4-FFF2-40B4-BE49-F238E27FC236}">
                      <a16:creationId xmlns:a16="http://schemas.microsoft.com/office/drawing/2014/main" id="{91D9B475-4C0E-4398-8329-39CB62F4CB11}"/>
                    </a:ext>
                  </a:extLst>
                </p:cNvPr>
                <p:cNvSpPr/>
                <p:nvPr/>
              </p:nvSpPr>
              <p:spPr>
                <a:xfrm rot="480000">
                  <a:off x="8805320" y="2945736"/>
                  <a:ext cx="125981" cy="334404"/>
                </a:xfrm>
                <a:prstGeom prst="rect">
                  <a:avLst/>
                </a:prstGeom>
                <a:solidFill>
                  <a:srgbClr val="DDDDDD"/>
                </a:solidFill>
                <a:ln w="19050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A8AFAF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9" name="Rechteck 120">
                  <a:extLst>
                    <a:ext uri="{FF2B5EF4-FFF2-40B4-BE49-F238E27FC236}">
                      <a16:creationId xmlns:a16="http://schemas.microsoft.com/office/drawing/2014/main" id="{43C18F02-B13E-4A9B-AE55-3566F9D418AE}"/>
                    </a:ext>
                  </a:extLst>
                </p:cNvPr>
                <p:cNvSpPr/>
                <p:nvPr/>
              </p:nvSpPr>
              <p:spPr>
                <a:xfrm rot="21120000" flipH="1">
                  <a:off x="6995831" y="2956605"/>
                  <a:ext cx="125981" cy="334404"/>
                </a:xfrm>
                <a:prstGeom prst="rect">
                  <a:avLst/>
                </a:prstGeom>
                <a:solidFill>
                  <a:srgbClr val="DDDDDD"/>
                </a:solidFill>
                <a:ln w="19050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A8AFAF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0" name="Gleichschenkliges Dreieck 121">
                  <a:extLst>
                    <a:ext uri="{FF2B5EF4-FFF2-40B4-BE49-F238E27FC236}">
                      <a16:creationId xmlns:a16="http://schemas.microsoft.com/office/drawing/2014/main" id="{63C62E40-433A-4501-A1D7-E8CC382C7BF6}"/>
                    </a:ext>
                  </a:extLst>
                </p:cNvPr>
                <p:cNvSpPr/>
                <p:nvPr/>
              </p:nvSpPr>
              <p:spPr>
                <a:xfrm rot="16200000">
                  <a:off x="8452357" y="2114989"/>
                  <a:ext cx="53052" cy="1027279"/>
                </a:xfrm>
                <a:prstGeom prst="triangle">
                  <a:avLst/>
                </a:prstGeom>
                <a:solidFill>
                  <a:srgbClr val="339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890B00D-F864-4B1D-91E7-FFB3173A2529}"/>
                </a:ext>
              </a:extLst>
            </p:cNvPr>
            <p:cNvGrpSpPr/>
            <p:nvPr/>
          </p:nvGrpSpPr>
          <p:grpSpPr>
            <a:xfrm>
              <a:off x="5549509" y="4283960"/>
              <a:ext cx="1534167" cy="1628403"/>
              <a:chOff x="4425591" y="2694478"/>
              <a:chExt cx="2013542" cy="2137225"/>
            </a:xfrm>
          </p:grpSpPr>
          <p:sp>
            <p:nvSpPr>
              <p:cNvPr id="42" name="Rechteck 81">
                <a:extLst>
                  <a:ext uri="{FF2B5EF4-FFF2-40B4-BE49-F238E27FC236}">
                    <a16:creationId xmlns:a16="http://schemas.microsoft.com/office/drawing/2014/main" id="{19777936-F397-48B3-A3A2-78D82F0F0016}"/>
                  </a:ext>
                </a:extLst>
              </p:cNvPr>
              <p:cNvSpPr/>
              <p:nvPr/>
            </p:nvSpPr>
            <p:spPr>
              <a:xfrm>
                <a:off x="4450744" y="3414166"/>
                <a:ext cx="1968357" cy="141753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0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Text Box 44">
                <a:extLst>
                  <a:ext uri="{FF2B5EF4-FFF2-40B4-BE49-F238E27FC236}">
                    <a16:creationId xmlns:a16="http://schemas.microsoft.com/office/drawing/2014/main" id="{1ACD3702-D97C-4DC9-8B8C-F0C720A00D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25591" y="2694478"/>
                <a:ext cx="2013542" cy="68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de-DE" sz="1000" b="1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nonlinear</a:t>
                </a:r>
                <a:r>
                  <a:rPr lang="de-DE" sz="10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pulse </a:t>
                </a:r>
                <a:r>
                  <a:rPr lang="de-DE" sz="1000" b="1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compression</a:t>
                </a:r>
                <a:endParaRPr lang="de-DE" sz="10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4" name="Gruppieren 83">
                <a:extLst>
                  <a:ext uri="{FF2B5EF4-FFF2-40B4-BE49-F238E27FC236}">
                    <a16:creationId xmlns:a16="http://schemas.microsoft.com/office/drawing/2014/main" id="{5DB2031B-E204-4AAD-9E2F-F0F0B4807556}"/>
                  </a:ext>
                </a:extLst>
              </p:cNvPr>
              <p:cNvGrpSpPr/>
              <p:nvPr/>
            </p:nvGrpSpPr>
            <p:grpSpPr>
              <a:xfrm>
                <a:off x="4530906" y="3782095"/>
                <a:ext cx="1802916" cy="571741"/>
                <a:chOff x="2618542" y="2471414"/>
                <a:chExt cx="2511536" cy="685129"/>
              </a:xfrm>
            </p:grpSpPr>
            <p:sp>
              <p:nvSpPr>
                <p:cNvPr id="46" name="Rechteck 132">
                  <a:extLst>
                    <a:ext uri="{FF2B5EF4-FFF2-40B4-BE49-F238E27FC236}">
                      <a16:creationId xmlns:a16="http://schemas.microsoft.com/office/drawing/2014/main" id="{5E85DE8B-D589-4C37-8D1E-880A5E5CD5F9}"/>
                    </a:ext>
                  </a:extLst>
                </p:cNvPr>
                <p:cNvSpPr/>
                <p:nvPr/>
              </p:nvSpPr>
              <p:spPr>
                <a:xfrm>
                  <a:off x="3712140" y="2611721"/>
                  <a:ext cx="305875" cy="399373"/>
                </a:xfrm>
                <a:prstGeom prst="rect">
                  <a:avLst/>
                </a:prstGeom>
                <a:solidFill>
                  <a:srgbClr val="DDDDDD"/>
                </a:solidFill>
                <a:ln w="19050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A8AFAF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Freihandform 133">
                  <a:extLst>
                    <a:ext uri="{FF2B5EF4-FFF2-40B4-BE49-F238E27FC236}">
                      <a16:creationId xmlns:a16="http://schemas.microsoft.com/office/drawing/2014/main" id="{1740EB54-6E0A-43BA-8D1D-73401CEBE7A3}"/>
                    </a:ext>
                  </a:extLst>
                </p:cNvPr>
                <p:cNvSpPr/>
                <p:nvPr/>
              </p:nvSpPr>
              <p:spPr bwMode="auto">
                <a:xfrm rot="840000">
                  <a:off x="2787377" y="2782114"/>
                  <a:ext cx="2164595" cy="62739"/>
                </a:xfrm>
                <a:custGeom>
                  <a:avLst/>
                  <a:gdLst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58564 h 1004542"/>
                    <a:gd name="connsiteX1" fmla="*/ 794238 w 4328738"/>
                    <a:gd name="connsiteY1" fmla="*/ 147464 h 1004542"/>
                    <a:gd name="connsiteX2" fmla="*/ 1473688 w 4328738"/>
                    <a:gd name="connsiteY2" fmla="*/ 210964 h 1004542"/>
                    <a:gd name="connsiteX3" fmla="*/ 2057888 w 4328738"/>
                    <a:gd name="connsiteY3" fmla="*/ 236364 h 1004542"/>
                    <a:gd name="connsiteX4" fmla="*/ 2756388 w 4328738"/>
                    <a:gd name="connsiteY4" fmla="*/ 223664 h 1004542"/>
                    <a:gd name="connsiteX5" fmla="*/ 3416788 w 4328738"/>
                    <a:gd name="connsiteY5" fmla="*/ 153814 h 1004542"/>
                    <a:gd name="connsiteX6" fmla="*/ 4127988 w 4328738"/>
                    <a:gd name="connsiteY6" fmla="*/ 77614 h 1004542"/>
                    <a:gd name="connsiteX7" fmla="*/ 4299438 w 4328738"/>
                    <a:gd name="connsiteY7" fmla="*/ 64914 h 1004542"/>
                    <a:gd name="connsiteX8" fmla="*/ 4318488 w 4328738"/>
                    <a:gd name="connsiteY8" fmla="*/ 953914 h 1004542"/>
                    <a:gd name="connsiteX9" fmla="*/ 4191488 w 4328738"/>
                    <a:gd name="connsiteY9" fmla="*/ 884064 h 1004542"/>
                    <a:gd name="connsiteX10" fmla="*/ 3416788 w 4328738"/>
                    <a:gd name="connsiteY10" fmla="*/ 795164 h 1004542"/>
                    <a:gd name="connsiteX11" fmla="*/ 2553188 w 4328738"/>
                    <a:gd name="connsiteY11" fmla="*/ 725314 h 1004542"/>
                    <a:gd name="connsiteX12" fmla="*/ 2172188 w 4328738"/>
                    <a:gd name="connsiteY12" fmla="*/ 718964 h 1004542"/>
                    <a:gd name="connsiteX13" fmla="*/ 1689588 w 4328738"/>
                    <a:gd name="connsiteY13" fmla="*/ 725314 h 1004542"/>
                    <a:gd name="connsiteX14" fmla="*/ 1168888 w 4328738"/>
                    <a:gd name="connsiteY14" fmla="*/ 763414 h 1004542"/>
                    <a:gd name="connsiteX15" fmla="*/ 641838 w 4328738"/>
                    <a:gd name="connsiteY15" fmla="*/ 814214 h 1004542"/>
                    <a:gd name="connsiteX16" fmla="*/ 146538 w 4328738"/>
                    <a:gd name="connsiteY16" fmla="*/ 877714 h 1004542"/>
                    <a:gd name="connsiteX17" fmla="*/ 25888 w 4328738"/>
                    <a:gd name="connsiteY17" fmla="*/ 896764 h 1004542"/>
                    <a:gd name="connsiteX18" fmla="*/ 6838 w 4328738"/>
                    <a:gd name="connsiteY18" fmla="*/ 20464 h 1004542"/>
                    <a:gd name="connsiteX19" fmla="*/ 95738 w 4328738"/>
                    <a:gd name="connsiteY19" fmla="*/ 58564 h 1004542"/>
                    <a:gd name="connsiteX0" fmla="*/ 91194 w 4324194"/>
                    <a:gd name="connsiteY0" fmla="*/ 58564 h 1004542"/>
                    <a:gd name="connsiteX1" fmla="*/ 789694 w 4324194"/>
                    <a:gd name="connsiteY1" fmla="*/ 147464 h 1004542"/>
                    <a:gd name="connsiteX2" fmla="*/ 1469144 w 4324194"/>
                    <a:gd name="connsiteY2" fmla="*/ 210964 h 1004542"/>
                    <a:gd name="connsiteX3" fmla="*/ 2053344 w 4324194"/>
                    <a:gd name="connsiteY3" fmla="*/ 236364 h 1004542"/>
                    <a:gd name="connsiteX4" fmla="*/ 2751844 w 4324194"/>
                    <a:gd name="connsiteY4" fmla="*/ 223664 h 1004542"/>
                    <a:gd name="connsiteX5" fmla="*/ 3412244 w 4324194"/>
                    <a:gd name="connsiteY5" fmla="*/ 153814 h 1004542"/>
                    <a:gd name="connsiteX6" fmla="*/ 4123444 w 4324194"/>
                    <a:gd name="connsiteY6" fmla="*/ 77614 h 1004542"/>
                    <a:gd name="connsiteX7" fmla="*/ 4294894 w 4324194"/>
                    <a:gd name="connsiteY7" fmla="*/ 64914 h 1004542"/>
                    <a:gd name="connsiteX8" fmla="*/ 4313944 w 4324194"/>
                    <a:gd name="connsiteY8" fmla="*/ 953914 h 1004542"/>
                    <a:gd name="connsiteX9" fmla="*/ 4186944 w 4324194"/>
                    <a:gd name="connsiteY9" fmla="*/ 884064 h 1004542"/>
                    <a:gd name="connsiteX10" fmla="*/ 3412244 w 4324194"/>
                    <a:gd name="connsiteY10" fmla="*/ 795164 h 1004542"/>
                    <a:gd name="connsiteX11" fmla="*/ 2548644 w 4324194"/>
                    <a:gd name="connsiteY11" fmla="*/ 725314 h 1004542"/>
                    <a:gd name="connsiteX12" fmla="*/ 2167644 w 4324194"/>
                    <a:gd name="connsiteY12" fmla="*/ 718964 h 1004542"/>
                    <a:gd name="connsiteX13" fmla="*/ 1685044 w 4324194"/>
                    <a:gd name="connsiteY13" fmla="*/ 725314 h 1004542"/>
                    <a:gd name="connsiteX14" fmla="*/ 1164344 w 4324194"/>
                    <a:gd name="connsiteY14" fmla="*/ 763414 h 1004542"/>
                    <a:gd name="connsiteX15" fmla="*/ 637294 w 4324194"/>
                    <a:gd name="connsiteY15" fmla="*/ 814214 h 1004542"/>
                    <a:gd name="connsiteX16" fmla="*/ 141994 w 4324194"/>
                    <a:gd name="connsiteY16" fmla="*/ 877714 h 1004542"/>
                    <a:gd name="connsiteX17" fmla="*/ 21344 w 4324194"/>
                    <a:gd name="connsiteY17" fmla="*/ 896764 h 1004542"/>
                    <a:gd name="connsiteX18" fmla="*/ 8644 w 4324194"/>
                    <a:gd name="connsiteY18" fmla="*/ 39514 h 1004542"/>
                    <a:gd name="connsiteX19" fmla="*/ 91194 w 4324194"/>
                    <a:gd name="connsiteY19" fmla="*/ 58564 h 1004542"/>
                    <a:gd name="connsiteX0" fmla="*/ 91194 w 4324194"/>
                    <a:gd name="connsiteY0" fmla="*/ 19050 h 965028"/>
                    <a:gd name="connsiteX1" fmla="*/ 789694 w 4324194"/>
                    <a:gd name="connsiteY1" fmla="*/ 107950 h 965028"/>
                    <a:gd name="connsiteX2" fmla="*/ 1469144 w 4324194"/>
                    <a:gd name="connsiteY2" fmla="*/ 171450 h 965028"/>
                    <a:gd name="connsiteX3" fmla="*/ 2053344 w 4324194"/>
                    <a:gd name="connsiteY3" fmla="*/ 196850 h 965028"/>
                    <a:gd name="connsiteX4" fmla="*/ 2751844 w 4324194"/>
                    <a:gd name="connsiteY4" fmla="*/ 184150 h 965028"/>
                    <a:gd name="connsiteX5" fmla="*/ 3412244 w 4324194"/>
                    <a:gd name="connsiteY5" fmla="*/ 114300 h 965028"/>
                    <a:gd name="connsiteX6" fmla="*/ 4123444 w 4324194"/>
                    <a:gd name="connsiteY6" fmla="*/ 38100 h 965028"/>
                    <a:gd name="connsiteX7" fmla="*/ 4294894 w 4324194"/>
                    <a:gd name="connsiteY7" fmla="*/ 25400 h 965028"/>
                    <a:gd name="connsiteX8" fmla="*/ 4313944 w 4324194"/>
                    <a:gd name="connsiteY8" fmla="*/ 914400 h 965028"/>
                    <a:gd name="connsiteX9" fmla="*/ 4186944 w 4324194"/>
                    <a:gd name="connsiteY9" fmla="*/ 844550 h 965028"/>
                    <a:gd name="connsiteX10" fmla="*/ 3412244 w 4324194"/>
                    <a:gd name="connsiteY10" fmla="*/ 755650 h 965028"/>
                    <a:gd name="connsiteX11" fmla="*/ 2548644 w 4324194"/>
                    <a:gd name="connsiteY11" fmla="*/ 685800 h 965028"/>
                    <a:gd name="connsiteX12" fmla="*/ 2167644 w 4324194"/>
                    <a:gd name="connsiteY12" fmla="*/ 679450 h 965028"/>
                    <a:gd name="connsiteX13" fmla="*/ 1685044 w 4324194"/>
                    <a:gd name="connsiteY13" fmla="*/ 685800 h 965028"/>
                    <a:gd name="connsiteX14" fmla="*/ 1164344 w 4324194"/>
                    <a:gd name="connsiteY14" fmla="*/ 723900 h 965028"/>
                    <a:gd name="connsiteX15" fmla="*/ 637294 w 4324194"/>
                    <a:gd name="connsiteY15" fmla="*/ 774700 h 965028"/>
                    <a:gd name="connsiteX16" fmla="*/ 141994 w 4324194"/>
                    <a:gd name="connsiteY16" fmla="*/ 838200 h 965028"/>
                    <a:gd name="connsiteX17" fmla="*/ 21344 w 4324194"/>
                    <a:gd name="connsiteY17" fmla="*/ 857250 h 965028"/>
                    <a:gd name="connsiteX18" fmla="*/ 8644 w 4324194"/>
                    <a:gd name="connsiteY18" fmla="*/ 0 h 965028"/>
                    <a:gd name="connsiteX19" fmla="*/ 91194 w 4324194"/>
                    <a:gd name="connsiteY19" fmla="*/ 19050 h 965028"/>
                    <a:gd name="connsiteX0" fmla="*/ 91194 w 4324194"/>
                    <a:gd name="connsiteY0" fmla="*/ 19050 h 914400"/>
                    <a:gd name="connsiteX1" fmla="*/ 789694 w 4324194"/>
                    <a:gd name="connsiteY1" fmla="*/ 107950 h 914400"/>
                    <a:gd name="connsiteX2" fmla="*/ 1469144 w 4324194"/>
                    <a:gd name="connsiteY2" fmla="*/ 171450 h 914400"/>
                    <a:gd name="connsiteX3" fmla="*/ 2053344 w 4324194"/>
                    <a:gd name="connsiteY3" fmla="*/ 196850 h 914400"/>
                    <a:gd name="connsiteX4" fmla="*/ 2751844 w 4324194"/>
                    <a:gd name="connsiteY4" fmla="*/ 184150 h 914400"/>
                    <a:gd name="connsiteX5" fmla="*/ 3412244 w 4324194"/>
                    <a:gd name="connsiteY5" fmla="*/ 114300 h 914400"/>
                    <a:gd name="connsiteX6" fmla="*/ 4123444 w 4324194"/>
                    <a:gd name="connsiteY6" fmla="*/ 38100 h 914400"/>
                    <a:gd name="connsiteX7" fmla="*/ 4294894 w 4324194"/>
                    <a:gd name="connsiteY7" fmla="*/ 25400 h 914400"/>
                    <a:gd name="connsiteX8" fmla="*/ 4313944 w 4324194"/>
                    <a:gd name="connsiteY8" fmla="*/ 914400 h 914400"/>
                    <a:gd name="connsiteX9" fmla="*/ 4186944 w 4324194"/>
                    <a:gd name="connsiteY9" fmla="*/ 844550 h 914400"/>
                    <a:gd name="connsiteX10" fmla="*/ 3412244 w 4324194"/>
                    <a:gd name="connsiteY10" fmla="*/ 755650 h 914400"/>
                    <a:gd name="connsiteX11" fmla="*/ 2548644 w 4324194"/>
                    <a:gd name="connsiteY11" fmla="*/ 685800 h 914400"/>
                    <a:gd name="connsiteX12" fmla="*/ 2167644 w 4324194"/>
                    <a:gd name="connsiteY12" fmla="*/ 679450 h 914400"/>
                    <a:gd name="connsiteX13" fmla="*/ 1685044 w 4324194"/>
                    <a:gd name="connsiteY13" fmla="*/ 685800 h 914400"/>
                    <a:gd name="connsiteX14" fmla="*/ 1164344 w 4324194"/>
                    <a:gd name="connsiteY14" fmla="*/ 723900 h 914400"/>
                    <a:gd name="connsiteX15" fmla="*/ 637294 w 4324194"/>
                    <a:gd name="connsiteY15" fmla="*/ 774700 h 914400"/>
                    <a:gd name="connsiteX16" fmla="*/ 141994 w 4324194"/>
                    <a:gd name="connsiteY16" fmla="*/ 838200 h 914400"/>
                    <a:gd name="connsiteX17" fmla="*/ 21344 w 4324194"/>
                    <a:gd name="connsiteY17" fmla="*/ 857250 h 914400"/>
                    <a:gd name="connsiteX18" fmla="*/ 8644 w 4324194"/>
                    <a:gd name="connsiteY18" fmla="*/ 0 h 914400"/>
                    <a:gd name="connsiteX19" fmla="*/ 91194 w 4324194"/>
                    <a:gd name="connsiteY19" fmla="*/ 19050 h 914400"/>
                    <a:gd name="connsiteX0" fmla="*/ 91194 w 4324194"/>
                    <a:gd name="connsiteY0" fmla="*/ 53479 h 910729"/>
                    <a:gd name="connsiteX1" fmla="*/ 789694 w 4324194"/>
                    <a:gd name="connsiteY1" fmla="*/ 142379 h 910729"/>
                    <a:gd name="connsiteX2" fmla="*/ 1469144 w 4324194"/>
                    <a:gd name="connsiteY2" fmla="*/ 205879 h 910729"/>
                    <a:gd name="connsiteX3" fmla="*/ 2053344 w 4324194"/>
                    <a:gd name="connsiteY3" fmla="*/ 231279 h 910729"/>
                    <a:gd name="connsiteX4" fmla="*/ 2751844 w 4324194"/>
                    <a:gd name="connsiteY4" fmla="*/ 218579 h 910729"/>
                    <a:gd name="connsiteX5" fmla="*/ 3412244 w 4324194"/>
                    <a:gd name="connsiteY5" fmla="*/ 148729 h 910729"/>
                    <a:gd name="connsiteX6" fmla="*/ 4123444 w 4324194"/>
                    <a:gd name="connsiteY6" fmla="*/ 72529 h 910729"/>
                    <a:gd name="connsiteX7" fmla="*/ 4294894 w 4324194"/>
                    <a:gd name="connsiteY7" fmla="*/ 59829 h 910729"/>
                    <a:gd name="connsiteX8" fmla="*/ 4313944 w 4324194"/>
                    <a:gd name="connsiteY8" fmla="*/ 910729 h 910729"/>
                    <a:gd name="connsiteX9" fmla="*/ 4186944 w 4324194"/>
                    <a:gd name="connsiteY9" fmla="*/ 878979 h 910729"/>
                    <a:gd name="connsiteX10" fmla="*/ 3412244 w 4324194"/>
                    <a:gd name="connsiteY10" fmla="*/ 790079 h 910729"/>
                    <a:gd name="connsiteX11" fmla="*/ 2548644 w 4324194"/>
                    <a:gd name="connsiteY11" fmla="*/ 720229 h 910729"/>
                    <a:gd name="connsiteX12" fmla="*/ 2167644 w 4324194"/>
                    <a:gd name="connsiteY12" fmla="*/ 713879 h 910729"/>
                    <a:gd name="connsiteX13" fmla="*/ 1685044 w 4324194"/>
                    <a:gd name="connsiteY13" fmla="*/ 720229 h 910729"/>
                    <a:gd name="connsiteX14" fmla="*/ 1164344 w 4324194"/>
                    <a:gd name="connsiteY14" fmla="*/ 758329 h 910729"/>
                    <a:gd name="connsiteX15" fmla="*/ 637294 w 4324194"/>
                    <a:gd name="connsiteY15" fmla="*/ 809129 h 910729"/>
                    <a:gd name="connsiteX16" fmla="*/ 141994 w 4324194"/>
                    <a:gd name="connsiteY16" fmla="*/ 872629 h 910729"/>
                    <a:gd name="connsiteX17" fmla="*/ 21344 w 4324194"/>
                    <a:gd name="connsiteY17" fmla="*/ 891679 h 910729"/>
                    <a:gd name="connsiteX18" fmla="*/ 8644 w 4324194"/>
                    <a:gd name="connsiteY18" fmla="*/ 34429 h 910729"/>
                    <a:gd name="connsiteX19" fmla="*/ 91194 w 4324194"/>
                    <a:gd name="connsiteY19" fmla="*/ 53479 h 910729"/>
                    <a:gd name="connsiteX0" fmla="*/ 91194 w 4324194"/>
                    <a:gd name="connsiteY0" fmla="*/ 19050 h 876300"/>
                    <a:gd name="connsiteX1" fmla="*/ 789694 w 4324194"/>
                    <a:gd name="connsiteY1" fmla="*/ 107950 h 876300"/>
                    <a:gd name="connsiteX2" fmla="*/ 1469144 w 4324194"/>
                    <a:gd name="connsiteY2" fmla="*/ 171450 h 876300"/>
                    <a:gd name="connsiteX3" fmla="*/ 2053344 w 4324194"/>
                    <a:gd name="connsiteY3" fmla="*/ 196850 h 876300"/>
                    <a:gd name="connsiteX4" fmla="*/ 2751844 w 4324194"/>
                    <a:gd name="connsiteY4" fmla="*/ 184150 h 876300"/>
                    <a:gd name="connsiteX5" fmla="*/ 3412244 w 4324194"/>
                    <a:gd name="connsiteY5" fmla="*/ 114300 h 876300"/>
                    <a:gd name="connsiteX6" fmla="*/ 4123444 w 4324194"/>
                    <a:gd name="connsiteY6" fmla="*/ 38100 h 876300"/>
                    <a:gd name="connsiteX7" fmla="*/ 4294894 w 4324194"/>
                    <a:gd name="connsiteY7" fmla="*/ 25400 h 876300"/>
                    <a:gd name="connsiteX8" fmla="*/ 4313944 w 4324194"/>
                    <a:gd name="connsiteY8" fmla="*/ 876300 h 876300"/>
                    <a:gd name="connsiteX9" fmla="*/ 4186944 w 4324194"/>
                    <a:gd name="connsiteY9" fmla="*/ 844550 h 876300"/>
                    <a:gd name="connsiteX10" fmla="*/ 3412244 w 4324194"/>
                    <a:gd name="connsiteY10" fmla="*/ 755650 h 876300"/>
                    <a:gd name="connsiteX11" fmla="*/ 2548644 w 4324194"/>
                    <a:gd name="connsiteY11" fmla="*/ 685800 h 876300"/>
                    <a:gd name="connsiteX12" fmla="*/ 2167644 w 4324194"/>
                    <a:gd name="connsiteY12" fmla="*/ 679450 h 876300"/>
                    <a:gd name="connsiteX13" fmla="*/ 1685044 w 4324194"/>
                    <a:gd name="connsiteY13" fmla="*/ 685800 h 876300"/>
                    <a:gd name="connsiteX14" fmla="*/ 1164344 w 4324194"/>
                    <a:gd name="connsiteY14" fmla="*/ 723900 h 876300"/>
                    <a:gd name="connsiteX15" fmla="*/ 637294 w 4324194"/>
                    <a:gd name="connsiteY15" fmla="*/ 774700 h 876300"/>
                    <a:gd name="connsiteX16" fmla="*/ 141994 w 4324194"/>
                    <a:gd name="connsiteY16" fmla="*/ 838200 h 876300"/>
                    <a:gd name="connsiteX17" fmla="*/ 21344 w 4324194"/>
                    <a:gd name="connsiteY17" fmla="*/ 857250 h 876300"/>
                    <a:gd name="connsiteX18" fmla="*/ 8644 w 4324194"/>
                    <a:gd name="connsiteY18" fmla="*/ 0 h 876300"/>
                    <a:gd name="connsiteX19" fmla="*/ 91194 w 4324194"/>
                    <a:gd name="connsiteY19" fmla="*/ 19050 h 876300"/>
                    <a:gd name="connsiteX0" fmla="*/ 91194 w 4313944"/>
                    <a:gd name="connsiteY0" fmla="*/ 19050 h 876300"/>
                    <a:gd name="connsiteX1" fmla="*/ 789694 w 4313944"/>
                    <a:gd name="connsiteY1" fmla="*/ 107950 h 876300"/>
                    <a:gd name="connsiteX2" fmla="*/ 1469144 w 4313944"/>
                    <a:gd name="connsiteY2" fmla="*/ 171450 h 876300"/>
                    <a:gd name="connsiteX3" fmla="*/ 2053344 w 4313944"/>
                    <a:gd name="connsiteY3" fmla="*/ 196850 h 876300"/>
                    <a:gd name="connsiteX4" fmla="*/ 2751844 w 4313944"/>
                    <a:gd name="connsiteY4" fmla="*/ 184150 h 876300"/>
                    <a:gd name="connsiteX5" fmla="*/ 3412244 w 4313944"/>
                    <a:gd name="connsiteY5" fmla="*/ 114300 h 876300"/>
                    <a:gd name="connsiteX6" fmla="*/ 4123444 w 4313944"/>
                    <a:gd name="connsiteY6" fmla="*/ 38100 h 876300"/>
                    <a:gd name="connsiteX7" fmla="*/ 4294894 w 4313944"/>
                    <a:gd name="connsiteY7" fmla="*/ 25400 h 876300"/>
                    <a:gd name="connsiteX8" fmla="*/ 4313944 w 4313944"/>
                    <a:gd name="connsiteY8" fmla="*/ 876300 h 876300"/>
                    <a:gd name="connsiteX9" fmla="*/ 4186944 w 4313944"/>
                    <a:gd name="connsiteY9" fmla="*/ 844550 h 876300"/>
                    <a:gd name="connsiteX10" fmla="*/ 3412244 w 4313944"/>
                    <a:gd name="connsiteY10" fmla="*/ 755650 h 876300"/>
                    <a:gd name="connsiteX11" fmla="*/ 2548644 w 4313944"/>
                    <a:gd name="connsiteY11" fmla="*/ 685800 h 876300"/>
                    <a:gd name="connsiteX12" fmla="*/ 2167644 w 4313944"/>
                    <a:gd name="connsiteY12" fmla="*/ 679450 h 876300"/>
                    <a:gd name="connsiteX13" fmla="*/ 1685044 w 4313944"/>
                    <a:gd name="connsiteY13" fmla="*/ 685800 h 876300"/>
                    <a:gd name="connsiteX14" fmla="*/ 1164344 w 4313944"/>
                    <a:gd name="connsiteY14" fmla="*/ 723900 h 876300"/>
                    <a:gd name="connsiteX15" fmla="*/ 637294 w 4313944"/>
                    <a:gd name="connsiteY15" fmla="*/ 774700 h 876300"/>
                    <a:gd name="connsiteX16" fmla="*/ 141994 w 4313944"/>
                    <a:gd name="connsiteY16" fmla="*/ 838200 h 876300"/>
                    <a:gd name="connsiteX17" fmla="*/ 21344 w 4313944"/>
                    <a:gd name="connsiteY17" fmla="*/ 857250 h 876300"/>
                    <a:gd name="connsiteX18" fmla="*/ 8644 w 4313944"/>
                    <a:gd name="connsiteY18" fmla="*/ 0 h 876300"/>
                    <a:gd name="connsiteX19" fmla="*/ 91194 w 4313944"/>
                    <a:gd name="connsiteY19" fmla="*/ 19050 h 876300"/>
                    <a:gd name="connsiteX0" fmla="*/ 91194 w 4313944"/>
                    <a:gd name="connsiteY0" fmla="*/ 19050 h 876300"/>
                    <a:gd name="connsiteX1" fmla="*/ 789694 w 4313944"/>
                    <a:gd name="connsiteY1" fmla="*/ 107950 h 876300"/>
                    <a:gd name="connsiteX2" fmla="*/ 1469144 w 4313944"/>
                    <a:gd name="connsiteY2" fmla="*/ 171450 h 876300"/>
                    <a:gd name="connsiteX3" fmla="*/ 2059694 w 4313944"/>
                    <a:gd name="connsiteY3" fmla="*/ 355600 h 876300"/>
                    <a:gd name="connsiteX4" fmla="*/ 2751844 w 4313944"/>
                    <a:gd name="connsiteY4" fmla="*/ 184150 h 876300"/>
                    <a:gd name="connsiteX5" fmla="*/ 3412244 w 4313944"/>
                    <a:gd name="connsiteY5" fmla="*/ 114300 h 876300"/>
                    <a:gd name="connsiteX6" fmla="*/ 4123444 w 4313944"/>
                    <a:gd name="connsiteY6" fmla="*/ 38100 h 876300"/>
                    <a:gd name="connsiteX7" fmla="*/ 4294894 w 4313944"/>
                    <a:gd name="connsiteY7" fmla="*/ 25400 h 876300"/>
                    <a:gd name="connsiteX8" fmla="*/ 4313944 w 4313944"/>
                    <a:gd name="connsiteY8" fmla="*/ 876300 h 876300"/>
                    <a:gd name="connsiteX9" fmla="*/ 4186944 w 4313944"/>
                    <a:gd name="connsiteY9" fmla="*/ 844550 h 876300"/>
                    <a:gd name="connsiteX10" fmla="*/ 3412244 w 4313944"/>
                    <a:gd name="connsiteY10" fmla="*/ 755650 h 876300"/>
                    <a:gd name="connsiteX11" fmla="*/ 2548644 w 4313944"/>
                    <a:gd name="connsiteY11" fmla="*/ 685800 h 876300"/>
                    <a:gd name="connsiteX12" fmla="*/ 2167644 w 4313944"/>
                    <a:gd name="connsiteY12" fmla="*/ 679450 h 876300"/>
                    <a:gd name="connsiteX13" fmla="*/ 1685044 w 4313944"/>
                    <a:gd name="connsiteY13" fmla="*/ 685800 h 876300"/>
                    <a:gd name="connsiteX14" fmla="*/ 1164344 w 4313944"/>
                    <a:gd name="connsiteY14" fmla="*/ 723900 h 876300"/>
                    <a:gd name="connsiteX15" fmla="*/ 637294 w 4313944"/>
                    <a:gd name="connsiteY15" fmla="*/ 774700 h 876300"/>
                    <a:gd name="connsiteX16" fmla="*/ 141994 w 4313944"/>
                    <a:gd name="connsiteY16" fmla="*/ 838200 h 876300"/>
                    <a:gd name="connsiteX17" fmla="*/ 21344 w 4313944"/>
                    <a:gd name="connsiteY17" fmla="*/ 857250 h 876300"/>
                    <a:gd name="connsiteX18" fmla="*/ 8644 w 4313944"/>
                    <a:gd name="connsiteY18" fmla="*/ 0 h 876300"/>
                    <a:gd name="connsiteX19" fmla="*/ 91194 w 4313944"/>
                    <a:gd name="connsiteY19" fmla="*/ 19050 h 876300"/>
                    <a:gd name="connsiteX0" fmla="*/ 106252 w 4329002"/>
                    <a:gd name="connsiteY0" fmla="*/ 171450 h 1028700"/>
                    <a:gd name="connsiteX1" fmla="*/ 804752 w 4329002"/>
                    <a:gd name="connsiteY1" fmla="*/ 260350 h 1028700"/>
                    <a:gd name="connsiteX2" fmla="*/ 1484202 w 4329002"/>
                    <a:gd name="connsiteY2" fmla="*/ 323850 h 1028700"/>
                    <a:gd name="connsiteX3" fmla="*/ 2074752 w 4329002"/>
                    <a:gd name="connsiteY3" fmla="*/ 508000 h 1028700"/>
                    <a:gd name="connsiteX4" fmla="*/ 2766902 w 4329002"/>
                    <a:gd name="connsiteY4" fmla="*/ 336550 h 1028700"/>
                    <a:gd name="connsiteX5" fmla="*/ 3427302 w 4329002"/>
                    <a:gd name="connsiteY5" fmla="*/ 266700 h 1028700"/>
                    <a:gd name="connsiteX6" fmla="*/ 4138502 w 4329002"/>
                    <a:gd name="connsiteY6" fmla="*/ 190500 h 1028700"/>
                    <a:gd name="connsiteX7" fmla="*/ 4309952 w 4329002"/>
                    <a:gd name="connsiteY7" fmla="*/ 177800 h 1028700"/>
                    <a:gd name="connsiteX8" fmla="*/ 4329002 w 4329002"/>
                    <a:gd name="connsiteY8" fmla="*/ 1028700 h 1028700"/>
                    <a:gd name="connsiteX9" fmla="*/ 4202002 w 4329002"/>
                    <a:gd name="connsiteY9" fmla="*/ 996950 h 1028700"/>
                    <a:gd name="connsiteX10" fmla="*/ 3427302 w 4329002"/>
                    <a:gd name="connsiteY10" fmla="*/ 908050 h 1028700"/>
                    <a:gd name="connsiteX11" fmla="*/ 2563702 w 4329002"/>
                    <a:gd name="connsiteY11" fmla="*/ 838200 h 1028700"/>
                    <a:gd name="connsiteX12" fmla="*/ 2182702 w 4329002"/>
                    <a:gd name="connsiteY12" fmla="*/ 831850 h 1028700"/>
                    <a:gd name="connsiteX13" fmla="*/ 1700102 w 4329002"/>
                    <a:gd name="connsiteY13" fmla="*/ 838200 h 1028700"/>
                    <a:gd name="connsiteX14" fmla="*/ 1179402 w 4329002"/>
                    <a:gd name="connsiteY14" fmla="*/ 876300 h 1028700"/>
                    <a:gd name="connsiteX15" fmla="*/ 652352 w 4329002"/>
                    <a:gd name="connsiteY15" fmla="*/ 927100 h 1028700"/>
                    <a:gd name="connsiteX16" fmla="*/ 157052 w 4329002"/>
                    <a:gd name="connsiteY16" fmla="*/ 990600 h 1028700"/>
                    <a:gd name="connsiteX17" fmla="*/ 36402 w 4329002"/>
                    <a:gd name="connsiteY17" fmla="*/ 1009650 h 1028700"/>
                    <a:gd name="connsiteX18" fmla="*/ 4652 w 4329002"/>
                    <a:gd name="connsiteY18" fmla="*/ 0 h 1028700"/>
                    <a:gd name="connsiteX19" fmla="*/ 106252 w 4329002"/>
                    <a:gd name="connsiteY19" fmla="*/ 171450 h 1028700"/>
                    <a:gd name="connsiteX0" fmla="*/ 182452 w 4329002"/>
                    <a:gd name="connsiteY0" fmla="*/ 44450 h 1028700"/>
                    <a:gd name="connsiteX1" fmla="*/ 804752 w 4329002"/>
                    <a:gd name="connsiteY1" fmla="*/ 260350 h 1028700"/>
                    <a:gd name="connsiteX2" fmla="*/ 1484202 w 4329002"/>
                    <a:gd name="connsiteY2" fmla="*/ 323850 h 1028700"/>
                    <a:gd name="connsiteX3" fmla="*/ 2074752 w 4329002"/>
                    <a:gd name="connsiteY3" fmla="*/ 508000 h 1028700"/>
                    <a:gd name="connsiteX4" fmla="*/ 2766902 w 4329002"/>
                    <a:gd name="connsiteY4" fmla="*/ 336550 h 1028700"/>
                    <a:gd name="connsiteX5" fmla="*/ 3427302 w 4329002"/>
                    <a:gd name="connsiteY5" fmla="*/ 266700 h 1028700"/>
                    <a:gd name="connsiteX6" fmla="*/ 4138502 w 4329002"/>
                    <a:gd name="connsiteY6" fmla="*/ 190500 h 1028700"/>
                    <a:gd name="connsiteX7" fmla="*/ 4309952 w 4329002"/>
                    <a:gd name="connsiteY7" fmla="*/ 177800 h 1028700"/>
                    <a:gd name="connsiteX8" fmla="*/ 4329002 w 4329002"/>
                    <a:gd name="connsiteY8" fmla="*/ 1028700 h 1028700"/>
                    <a:gd name="connsiteX9" fmla="*/ 4202002 w 4329002"/>
                    <a:gd name="connsiteY9" fmla="*/ 996950 h 1028700"/>
                    <a:gd name="connsiteX10" fmla="*/ 3427302 w 4329002"/>
                    <a:gd name="connsiteY10" fmla="*/ 908050 h 1028700"/>
                    <a:gd name="connsiteX11" fmla="*/ 2563702 w 4329002"/>
                    <a:gd name="connsiteY11" fmla="*/ 838200 h 1028700"/>
                    <a:gd name="connsiteX12" fmla="*/ 2182702 w 4329002"/>
                    <a:gd name="connsiteY12" fmla="*/ 831850 h 1028700"/>
                    <a:gd name="connsiteX13" fmla="*/ 1700102 w 4329002"/>
                    <a:gd name="connsiteY13" fmla="*/ 838200 h 1028700"/>
                    <a:gd name="connsiteX14" fmla="*/ 1179402 w 4329002"/>
                    <a:gd name="connsiteY14" fmla="*/ 876300 h 1028700"/>
                    <a:gd name="connsiteX15" fmla="*/ 652352 w 4329002"/>
                    <a:gd name="connsiteY15" fmla="*/ 927100 h 1028700"/>
                    <a:gd name="connsiteX16" fmla="*/ 157052 w 4329002"/>
                    <a:gd name="connsiteY16" fmla="*/ 990600 h 1028700"/>
                    <a:gd name="connsiteX17" fmla="*/ 36402 w 4329002"/>
                    <a:gd name="connsiteY17" fmla="*/ 1009650 h 1028700"/>
                    <a:gd name="connsiteX18" fmla="*/ 4652 w 4329002"/>
                    <a:gd name="connsiteY18" fmla="*/ 0 h 1028700"/>
                    <a:gd name="connsiteX19" fmla="*/ 182452 w 4329002"/>
                    <a:gd name="connsiteY19" fmla="*/ 44450 h 102870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90706 w 4335506"/>
                    <a:gd name="connsiteY2" fmla="*/ 323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3556 w 4335506"/>
                    <a:gd name="connsiteY16" fmla="*/ 9906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90706 w 4335506"/>
                    <a:gd name="connsiteY2" fmla="*/ 323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92456 w 4335506"/>
                    <a:gd name="connsiteY4" fmla="*/ 40640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92456 w 4335506"/>
                    <a:gd name="connsiteY4" fmla="*/ 406400 h 1174750"/>
                    <a:gd name="connsiteX5" fmla="*/ 3440156 w 4335506"/>
                    <a:gd name="connsiteY5" fmla="*/ 3175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906"/>
                    <a:gd name="connsiteY0" fmla="*/ 44450 h 1174750"/>
                    <a:gd name="connsiteX1" fmla="*/ 811256 w 4335906"/>
                    <a:gd name="connsiteY1" fmla="*/ 260350 h 1174750"/>
                    <a:gd name="connsiteX2" fmla="*/ 1484356 w 4335906"/>
                    <a:gd name="connsiteY2" fmla="*/ 450850 h 1174750"/>
                    <a:gd name="connsiteX3" fmla="*/ 2081256 w 4335906"/>
                    <a:gd name="connsiteY3" fmla="*/ 508000 h 1174750"/>
                    <a:gd name="connsiteX4" fmla="*/ 2792456 w 4335906"/>
                    <a:gd name="connsiteY4" fmla="*/ 406400 h 1174750"/>
                    <a:gd name="connsiteX5" fmla="*/ 3440156 w 4335906"/>
                    <a:gd name="connsiteY5" fmla="*/ 317500 h 1174750"/>
                    <a:gd name="connsiteX6" fmla="*/ 4138656 w 4335906"/>
                    <a:gd name="connsiteY6" fmla="*/ 50800 h 1174750"/>
                    <a:gd name="connsiteX7" fmla="*/ 4316456 w 4335906"/>
                    <a:gd name="connsiteY7" fmla="*/ 177800 h 1174750"/>
                    <a:gd name="connsiteX8" fmla="*/ 4335506 w 4335906"/>
                    <a:gd name="connsiteY8" fmla="*/ 1028700 h 1174750"/>
                    <a:gd name="connsiteX9" fmla="*/ 4208506 w 4335906"/>
                    <a:gd name="connsiteY9" fmla="*/ 996950 h 1174750"/>
                    <a:gd name="connsiteX10" fmla="*/ 3433806 w 4335906"/>
                    <a:gd name="connsiteY10" fmla="*/ 908050 h 1174750"/>
                    <a:gd name="connsiteX11" fmla="*/ 2570206 w 4335906"/>
                    <a:gd name="connsiteY11" fmla="*/ 838200 h 1174750"/>
                    <a:gd name="connsiteX12" fmla="*/ 2093956 w 4335906"/>
                    <a:gd name="connsiteY12" fmla="*/ 654050 h 1174750"/>
                    <a:gd name="connsiteX13" fmla="*/ 1789156 w 4335906"/>
                    <a:gd name="connsiteY13" fmla="*/ 876300 h 1174750"/>
                    <a:gd name="connsiteX14" fmla="*/ 1281156 w 4335906"/>
                    <a:gd name="connsiteY14" fmla="*/ 977900 h 1174750"/>
                    <a:gd name="connsiteX15" fmla="*/ 684256 w 4335906"/>
                    <a:gd name="connsiteY15" fmla="*/ 1041400 h 1174750"/>
                    <a:gd name="connsiteX16" fmla="*/ 169906 w 4335906"/>
                    <a:gd name="connsiteY16" fmla="*/ 1130300 h 1174750"/>
                    <a:gd name="connsiteX17" fmla="*/ 17506 w 4335906"/>
                    <a:gd name="connsiteY17" fmla="*/ 1174750 h 1174750"/>
                    <a:gd name="connsiteX18" fmla="*/ 11156 w 4335906"/>
                    <a:gd name="connsiteY18" fmla="*/ 0 h 1174750"/>
                    <a:gd name="connsiteX19" fmla="*/ 188956 w 4335906"/>
                    <a:gd name="connsiteY19" fmla="*/ 44450 h 1174750"/>
                    <a:gd name="connsiteX0" fmla="*/ 188956 w 4340457"/>
                    <a:gd name="connsiteY0" fmla="*/ 51052 h 1181352"/>
                    <a:gd name="connsiteX1" fmla="*/ 811256 w 4340457"/>
                    <a:gd name="connsiteY1" fmla="*/ 266952 h 1181352"/>
                    <a:gd name="connsiteX2" fmla="*/ 1484356 w 4340457"/>
                    <a:gd name="connsiteY2" fmla="*/ 457452 h 1181352"/>
                    <a:gd name="connsiteX3" fmla="*/ 2081256 w 4340457"/>
                    <a:gd name="connsiteY3" fmla="*/ 514602 h 1181352"/>
                    <a:gd name="connsiteX4" fmla="*/ 2792456 w 4340457"/>
                    <a:gd name="connsiteY4" fmla="*/ 413002 h 1181352"/>
                    <a:gd name="connsiteX5" fmla="*/ 3440156 w 4340457"/>
                    <a:gd name="connsiteY5" fmla="*/ 324102 h 1181352"/>
                    <a:gd name="connsiteX6" fmla="*/ 4138656 w 4340457"/>
                    <a:gd name="connsiteY6" fmla="*/ 57402 h 1181352"/>
                    <a:gd name="connsiteX7" fmla="*/ 4297406 w 4340457"/>
                    <a:gd name="connsiteY7" fmla="*/ 95502 h 1181352"/>
                    <a:gd name="connsiteX8" fmla="*/ 4335506 w 4340457"/>
                    <a:gd name="connsiteY8" fmla="*/ 1035302 h 1181352"/>
                    <a:gd name="connsiteX9" fmla="*/ 4208506 w 4340457"/>
                    <a:gd name="connsiteY9" fmla="*/ 1003552 h 1181352"/>
                    <a:gd name="connsiteX10" fmla="*/ 3433806 w 4340457"/>
                    <a:gd name="connsiteY10" fmla="*/ 914652 h 1181352"/>
                    <a:gd name="connsiteX11" fmla="*/ 2570206 w 4340457"/>
                    <a:gd name="connsiteY11" fmla="*/ 844802 h 1181352"/>
                    <a:gd name="connsiteX12" fmla="*/ 2093956 w 4340457"/>
                    <a:gd name="connsiteY12" fmla="*/ 660652 h 1181352"/>
                    <a:gd name="connsiteX13" fmla="*/ 1789156 w 4340457"/>
                    <a:gd name="connsiteY13" fmla="*/ 882902 h 1181352"/>
                    <a:gd name="connsiteX14" fmla="*/ 1281156 w 4340457"/>
                    <a:gd name="connsiteY14" fmla="*/ 984502 h 1181352"/>
                    <a:gd name="connsiteX15" fmla="*/ 684256 w 4340457"/>
                    <a:gd name="connsiteY15" fmla="*/ 1048002 h 1181352"/>
                    <a:gd name="connsiteX16" fmla="*/ 169906 w 4340457"/>
                    <a:gd name="connsiteY16" fmla="*/ 1136902 h 1181352"/>
                    <a:gd name="connsiteX17" fmla="*/ 17506 w 4340457"/>
                    <a:gd name="connsiteY17" fmla="*/ 1181352 h 1181352"/>
                    <a:gd name="connsiteX18" fmla="*/ 11156 w 4340457"/>
                    <a:gd name="connsiteY18" fmla="*/ 6602 h 1181352"/>
                    <a:gd name="connsiteX19" fmla="*/ 188956 w 4340457"/>
                    <a:gd name="connsiteY19" fmla="*/ 51052 h 1181352"/>
                    <a:gd name="connsiteX0" fmla="*/ 188956 w 4341766"/>
                    <a:gd name="connsiteY0" fmla="*/ 51052 h 1187753"/>
                    <a:gd name="connsiteX1" fmla="*/ 811256 w 4341766"/>
                    <a:gd name="connsiteY1" fmla="*/ 266952 h 1187753"/>
                    <a:gd name="connsiteX2" fmla="*/ 1484356 w 4341766"/>
                    <a:gd name="connsiteY2" fmla="*/ 457452 h 1187753"/>
                    <a:gd name="connsiteX3" fmla="*/ 2081256 w 4341766"/>
                    <a:gd name="connsiteY3" fmla="*/ 514602 h 1187753"/>
                    <a:gd name="connsiteX4" fmla="*/ 2792456 w 4341766"/>
                    <a:gd name="connsiteY4" fmla="*/ 413002 h 1187753"/>
                    <a:gd name="connsiteX5" fmla="*/ 3440156 w 4341766"/>
                    <a:gd name="connsiteY5" fmla="*/ 324102 h 1187753"/>
                    <a:gd name="connsiteX6" fmla="*/ 4138656 w 4341766"/>
                    <a:gd name="connsiteY6" fmla="*/ 57402 h 1187753"/>
                    <a:gd name="connsiteX7" fmla="*/ 4297406 w 4341766"/>
                    <a:gd name="connsiteY7" fmla="*/ 95502 h 1187753"/>
                    <a:gd name="connsiteX8" fmla="*/ 4335506 w 4341766"/>
                    <a:gd name="connsiteY8" fmla="*/ 1035302 h 1187753"/>
                    <a:gd name="connsiteX9" fmla="*/ 4189456 w 4341766"/>
                    <a:gd name="connsiteY9" fmla="*/ 1175002 h 1187753"/>
                    <a:gd name="connsiteX10" fmla="*/ 3433806 w 4341766"/>
                    <a:gd name="connsiteY10" fmla="*/ 914652 h 1187753"/>
                    <a:gd name="connsiteX11" fmla="*/ 2570206 w 4341766"/>
                    <a:gd name="connsiteY11" fmla="*/ 844802 h 1187753"/>
                    <a:gd name="connsiteX12" fmla="*/ 2093956 w 4341766"/>
                    <a:gd name="connsiteY12" fmla="*/ 660652 h 1187753"/>
                    <a:gd name="connsiteX13" fmla="*/ 1789156 w 4341766"/>
                    <a:gd name="connsiteY13" fmla="*/ 882902 h 1187753"/>
                    <a:gd name="connsiteX14" fmla="*/ 1281156 w 4341766"/>
                    <a:gd name="connsiteY14" fmla="*/ 984502 h 1187753"/>
                    <a:gd name="connsiteX15" fmla="*/ 684256 w 4341766"/>
                    <a:gd name="connsiteY15" fmla="*/ 1048002 h 1187753"/>
                    <a:gd name="connsiteX16" fmla="*/ 169906 w 4341766"/>
                    <a:gd name="connsiteY16" fmla="*/ 1136902 h 1187753"/>
                    <a:gd name="connsiteX17" fmla="*/ 17506 w 4341766"/>
                    <a:gd name="connsiteY17" fmla="*/ 1181352 h 1187753"/>
                    <a:gd name="connsiteX18" fmla="*/ 11156 w 4341766"/>
                    <a:gd name="connsiteY18" fmla="*/ 6602 h 1187753"/>
                    <a:gd name="connsiteX19" fmla="*/ 188956 w 4341766"/>
                    <a:gd name="connsiteY19" fmla="*/ 51052 h 1187753"/>
                    <a:gd name="connsiteX0" fmla="*/ 188956 w 4341766"/>
                    <a:gd name="connsiteY0" fmla="*/ 60741 h 1275197"/>
                    <a:gd name="connsiteX1" fmla="*/ 811256 w 4341766"/>
                    <a:gd name="connsiteY1" fmla="*/ 276641 h 1275197"/>
                    <a:gd name="connsiteX2" fmla="*/ 1484356 w 4341766"/>
                    <a:gd name="connsiteY2" fmla="*/ 467141 h 1275197"/>
                    <a:gd name="connsiteX3" fmla="*/ 2081256 w 4341766"/>
                    <a:gd name="connsiteY3" fmla="*/ 524291 h 1275197"/>
                    <a:gd name="connsiteX4" fmla="*/ 2792456 w 4341766"/>
                    <a:gd name="connsiteY4" fmla="*/ 422691 h 1275197"/>
                    <a:gd name="connsiteX5" fmla="*/ 3440156 w 4341766"/>
                    <a:gd name="connsiteY5" fmla="*/ 333791 h 1275197"/>
                    <a:gd name="connsiteX6" fmla="*/ 4138656 w 4341766"/>
                    <a:gd name="connsiteY6" fmla="*/ 67091 h 1275197"/>
                    <a:gd name="connsiteX7" fmla="*/ 4297406 w 4341766"/>
                    <a:gd name="connsiteY7" fmla="*/ 105191 h 1275197"/>
                    <a:gd name="connsiteX8" fmla="*/ 4335506 w 4341766"/>
                    <a:gd name="connsiteY8" fmla="*/ 1184691 h 1275197"/>
                    <a:gd name="connsiteX9" fmla="*/ 4189456 w 4341766"/>
                    <a:gd name="connsiteY9" fmla="*/ 1184691 h 1275197"/>
                    <a:gd name="connsiteX10" fmla="*/ 3433806 w 4341766"/>
                    <a:gd name="connsiteY10" fmla="*/ 924341 h 1275197"/>
                    <a:gd name="connsiteX11" fmla="*/ 2570206 w 4341766"/>
                    <a:gd name="connsiteY11" fmla="*/ 854491 h 1275197"/>
                    <a:gd name="connsiteX12" fmla="*/ 2093956 w 4341766"/>
                    <a:gd name="connsiteY12" fmla="*/ 670341 h 1275197"/>
                    <a:gd name="connsiteX13" fmla="*/ 1789156 w 4341766"/>
                    <a:gd name="connsiteY13" fmla="*/ 892591 h 1275197"/>
                    <a:gd name="connsiteX14" fmla="*/ 1281156 w 4341766"/>
                    <a:gd name="connsiteY14" fmla="*/ 994191 h 1275197"/>
                    <a:gd name="connsiteX15" fmla="*/ 684256 w 4341766"/>
                    <a:gd name="connsiteY15" fmla="*/ 1057691 h 1275197"/>
                    <a:gd name="connsiteX16" fmla="*/ 169906 w 4341766"/>
                    <a:gd name="connsiteY16" fmla="*/ 1146591 h 1275197"/>
                    <a:gd name="connsiteX17" fmla="*/ 17506 w 4341766"/>
                    <a:gd name="connsiteY17" fmla="*/ 1191041 h 1275197"/>
                    <a:gd name="connsiteX18" fmla="*/ 11156 w 4341766"/>
                    <a:gd name="connsiteY18" fmla="*/ 16291 h 1275197"/>
                    <a:gd name="connsiteX19" fmla="*/ 188956 w 4341766"/>
                    <a:gd name="connsiteY19" fmla="*/ 60741 h 1275197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570206 w 4341766"/>
                    <a:gd name="connsiteY11" fmla="*/ 8496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592327 w 4341766"/>
                    <a:gd name="connsiteY14" fmla="*/ 720618 h 1224305"/>
                    <a:gd name="connsiteX15" fmla="*/ 1281156 w 4341766"/>
                    <a:gd name="connsiteY15" fmla="*/ 989324 h 1224305"/>
                    <a:gd name="connsiteX16" fmla="*/ 684256 w 4341766"/>
                    <a:gd name="connsiteY16" fmla="*/ 1052824 h 1224305"/>
                    <a:gd name="connsiteX17" fmla="*/ 169906 w 4341766"/>
                    <a:gd name="connsiteY17" fmla="*/ 1141724 h 1224305"/>
                    <a:gd name="connsiteX18" fmla="*/ 17506 w 4341766"/>
                    <a:gd name="connsiteY18" fmla="*/ 1186174 h 1224305"/>
                    <a:gd name="connsiteX19" fmla="*/ 11156 w 4341766"/>
                    <a:gd name="connsiteY19" fmla="*/ 11424 h 1224305"/>
                    <a:gd name="connsiteX20" fmla="*/ 188956 w 4341766"/>
                    <a:gd name="connsiteY20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592327 w 4341766"/>
                    <a:gd name="connsiteY13" fmla="*/ 720618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2606 w 4341766"/>
                    <a:gd name="connsiteY0" fmla="*/ 17949 h 1230830"/>
                    <a:gd name="connsiteX1" fmla="*/ 811256 w 4341766"/>
                    <a:gd name="connsiteY1" fmla="*/ 278299 h 1230830"/>
                    <a:gd name="connsiteX2" fmla="*/ 1484356 w 4341766"/>
                    <a:gd name="connsiteY2" fmla="*/ 468799 h 1230830"/>
                    <a:gd name="connsiteX3" fmla="*/ 2081256 w 4341766"/>
                    <a:gd name="connsiteY3" fmla="*/ 525949 h 1230830"/>
                    <a:gd name="connsiteX4" fmla="*/ 2792456 w 4341766"/>
                    <a:gd name="connsiteY4" fmla="*/ 424349 h 1230830"/>
                    <a:gd name="connsiteX5" fmla="*/ 3440156 w 4341766"/>
                    <a:gd name="connsiteY5" fmla="*/ 335449 h 1230830"/>
                    <a:gd name="connsiteX6" fmla="*/ 4138656 w 4341766"/>
                    <a:gd name="connsiteY6" fmla="*/ 68749 h 1230830"/>
                    <a:gd name="connsiteX7" fmla="*/ 4297406 w 4341766"/>
                    <a:gd name="connsiteY7" fmla="*/ 106849 h 1230830"/>
                    <a:gd name="connsiteX8" fmla="*/ 4335506 w 4341766"/>
                    <a:gd name="connsiteY8" fmla="*/ 1116499 h 1230830"/>
                    <a:gd name="connsiteX9" fmla="*/ 4189456 w 4341766"/>
                    <a:gd name="connsiteY9" fmla="*/ 1186349 h 1230830"/>
                    <a:gd name="connsiteX10" fmla="*/ 3433806 w 4341766"/>
                    <a:gd name="connsiteY10" fmla="*/ 925999 h 1230830"/>
                    <a:gd name="connsiteX11" fmla="*/ 2633706 w 4341766"/>
                    <a:gd name="connsiteY11" fmla="*/ 741849 h 1230830"/>
                    <a:gd name="connsiteX12" fmla="*/ 2093956 w 4341766"/>
                    <a:gd name="connsiteY12" fmla="*/ 671999 h 1230830"/>
                    <a:gd name="connsiteX13" fmla="*/ 1592327 w 4341766"/>
                    <a:gd name="connsiteY13" fmla="*/ 727143 h 1230830"/>
                    <a:gd name="connsiteX14" fmla="*/ 1281156 w 4341766"/>
                    <a:gd name="connsiteY14" fmla="*/ 995849 h 1230830"/>
                    <a:gd name="connsiteX15" fmla="*/ 684256 w 4341766"/>
                    <a:gd name="connsiteY15" fmla="*/ 1059349 h 1230830"/>
                    <a:gd name="connsiteX16" fmla="*/ 169906 w 4341766"/>
                    <a:gd name="connsiteY16" fmla="*/ 1148249 h 1230830"/>
                    <a:gd name="connsiteX17" fmla="*/ 17506 w 4341766"/>
                    <a:gd name="connsiteY17" fmla="*/ 1192699 h 1230830"/>
                    <a:gd name="connsiteX18" fmla="*/ 11156 w 4341766"/>
                    <a:gd name="connsiteY18" fmla="*/ 17949 h 1230830"/>
                    <a:gd name="connsiteX19" fmla="*/ 182606 w 4341766"/>
                    <a:gd name="connsiteY19" fmla="*/ 17949 h 1230830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84356 w 4341766"/>
                    <a:gd name="connsiteY2" fmla="*/ 465522 h 1227553"/>
                    <a:gd name="connsiteX3" fmla="*/ 2081256 w 4341766"/>
                    <a:gd name="connsiteY3" fmla="*/ 5226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081256 w 4341766"/>
                    <a:gd name="connsiteY3" fmla="*/ 5226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132056 w 4341766"/>
                    <a:gd name="connsiteY3" fmla="*/ 5480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132056 w 4341766"/>
                    <a:gd name="connsiteY3" fmla="*/ 548072 h 1227553"/>
                    <a:gd name="connsiteX4" fmla="*/ 2792456 w 4341766"/>
                    <a:gd name="connsiteY4" fmla="*/ 421072 h 1227553"/>
                    <a:gd name="connsiteX5" fmla="*/ 3459206 w 4341766"/>
                    <a:gd name="connsiteY5" fmla="*/ 21152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127"/>
                    <a:gd name="connsiteY0" fmla="*/ 31032 h 1243913"/>
                    <a:gd name="connsiteX1" fmla="*/ 836656 w 4341127"/>
                    <a:gd name="connsiteY1" fmla="*/ 246932 h 1243913"/>
                    <a:gd name="connsiteX2" fmla="*/ 1478006 w 4341127"/>
                    <a:gd name="connsiteY2" fmla="*/ 418382 h 1243913"/>
                    <a:gd name="connsiteX3" fmla="*/ 2132056 w 4341127"/>
                    <a:gd name="connsiteY3" fmla="*/ 564432 h 1243913"/>
                    <a:gd name="connsiteX4" fmla="*/ 2792456 w 4341127"/>
                    <a:gd name="connsiteY4" fmla="*/ 437432 h 1243913"/>
                    <a:gd name="connsiteX5" fmla="*/ 3459206 w 4341127"/>
                    <a:gd name="connsiteY5" fmla="*/ 227882 h 1243913"/>
                    <a:gd name="connsiteX6" fmla="*/ 4170406 w 4341127"/>
                    <a:gd name="connsiteY6" fmla="*/ 31032 h 1243913"/>
                    <a:gd name="connsiteX7" fmla="*/ 4297406 w 4341127"/>
                    <a:gd name="connsiteY7" fmla="*/ 119932 h 1243913"/>
                    <a:gd name="connsiteX8" fmla="*/ 4335506 w 4341127"/>
                    <a:gd name="connsiteY8" fmla="*/ 1129582 h 1243913"/>
                    <a:gd name="connsiteX9" fmla="*/ 4189456 w 4341127"/>
                    <a:gd name="connsiteY9" fmla="*/ 1199432 h 1243913"/>
                    <a:gd name="connsiteX10" fmla="*/ 3433806 w 4341127"/>
                    <a:gd name="connsiteY10" fmla="*/ 939082 h 1243913"/>
                    <a:gd name="connsiteX11" fmla="*/ 2633706 w 4341127"/>
                    <a:gd name="connsiteY11" fmla="*/ 754932 h 1243913"/>
                    <a:gd name="connsiteX12" fmla="*/ 2093956 w 4341127"/>
                    <a:gd name="connsiteY12" fmla="*/ 685082 h 1243913"/>
                    <a:gd name="connsiteX13" fmla="*/ 1592327 w 4341127"/>
                    <a:gd name="connsiteY13" fmla="*/ 740226 h 1243913"/>
                    <a:gd name="connsiteX14" fmla="*/ 1281156 w 4341127"/>
                    <a:gd name="connsiteY14" fmla="*/ 1008932 h 1243913"/>
                    <a:gd name="connsiteX15" fmla="*/ 684256 w 4341127"/>
                    <a:gd name="connsiteY15" fmla="*/ 1072432 h 1243913"/>
                    <a:gd name="connsiteX16" fmla="*/ 169906 w 4341127"/>
                    <a:gd name="connsiteY16" fmla="*/ 1161332 h 1243913"/>
                    <a:gd name="connsiteX17" fmla="*/ 17506 w 4341127"/>
                    <a:gd name="connsiteY17" fmla="*/ 1205782 h 1243913"/>
                    <a:gd name="connsiteX18" fmla="*/ 11156 w 4341127"/>
                    <a:gd name="connsiteY18" fmla="*/ 31032 h 1243913"/>
                    <a:gd name="connsiteX19" fmla="*/ 182606 w 4341127"/>
                    <a:gd name="connsiteY19" fmla="*/ 31032 h 1243913"/>
                    <a:gd name="connsiteX0" fmla="*/ 182606 w 4341551"/>
                    <a:gd name="connsiteY0" fmla="*/ 31032 h 1258824"/>
                    <a:gd name="connsiteX1" fmla="*/ 836656 w 4341551"/>
                    <a:gd name="connsiteY1" fmla="*/ 246932 h 1258824"/>
                    <a:gd name="connsiteX2" fmla="*/ 1478006 w 4341551"/>
                    <a:gd name="connsiteY2" fmla="*/ 418382 h 1258824"/>
                    <a:gd name="connsiteX3" fmla="*/ 2132056 w 4341551"/>
                    <a:gd name="connsiteY3" fmla="*/ 564432 h 1258824"/>
                    <a:gd name="connsiteX4" fmla="*/ 2792456 w 4341551"/>
                    <a:gd name="connsiteY4" fmla="*/ 437432 h 1258824"/>
                    <a:gd name="connsiteX5" fmla="*/ 3459206 w 4341551"/>
                    <a:gd name="connsiteY5" fmla="*/ 227882 h 1258824"/>
                    <a:gd name="connsiteX6" fmla="*/ 4170406 w 4341551"/>
                    <a:gd name="connsiteY6" fmla="*/ 31032 h 1258824"/>
                    <a:gd name="connsiteX7" fmla="*/ 4297406 w 4341551"/>
                    <a:gd name="connsiteY7" fmla="*/ 119932 h 1258824"/>
                    <a:gd name="connsiteX8" fmla="*/ 4335506 w 4341551"/>
                    <a:gd name="connsiteY8" fmla="*/ 1129582 h 1258824"/>
                    <a:gd name="connsiteX9" fmla="*/ 4183106 w 4341551"/>
                    <a:gd name="connsiteY9" fmla="*/ 1224832 h 1258824"/>
                    <a:gd name="connsiteX10" fmla="*/ 3433806 w 4341551"/>
                    <a:gd name="connsiteY10" fmla="*/ 939082 h 1258824"/>
                    <a:gd name="connsiteX11" fmla="*/ 2633706 w 4341551"/>
                    <a:gd name="connsiteY11" fmla="*/ 754932 h 1258824"/>
                    <a:gd name="connsiteX12" fmla="*/ 2093956 w 4341551"/>
                    <a:gd name="connsiteY12" fmla="*/ 685082 h 1258824"/>
                    <a:gd name="connsiteX13" fmla="*/ 1592327 w 4341551"/>
                    <a:gd name="connsiteY13" fmla="*/ 740226 h 1258824"/>
                    <a:gd name="connsiteX14" fmla="*/ 1281156 w 4341551"/>
                    <a:gd name="connsiteY14" fmla="*/ 1008932 h 1258824"/>
                    <a:gd name="connsiteX15" fmla="*/ 684256 w 4341551"/>
                    <a:gd name="connsiteY15" fmla="*/ 1072432 h 1258824"/>
                    <a:gd name="connsiteX16" fmla="*/ 169906 w 4341551"/>
                    <a:gd name="connsiteY16" fmla="*/ 1161332 h 1258824"/>
                    <a:gd name="connsiteX17" fmla="*/ 17506 w 4341551"/>
                    <a:gd name="connsiteY17" fmla="*/ 1205782 h 1258824"/>
                    <a:gd name="connsiteX18" fmla="*/ 11156 w 4341551"/>
                    <a:gd name="connsiteY18" fmla="*/ 31032 h 1258824"/>
                    <a:gd name="connsiteX19" fmla="*/ 182606 w 4341551"/>
                    <a:gd name="connsiteY19" fmla="*/ 31032 h 125882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633706 w 4341551"/>
                    <a:gd name="connsiteY11" fmla="*/ 754932 h 1253294"/>
                    <a:gd name="connsiteX12" fmla="*/ 2093956 w 4341551"/>
                    <a:gd name="connsiteY12" fmla="*/ 6850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093956 w 4341551"/>
                    <a:gd name="connsiteY12" fmla="*/ 6850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57456 w 4341551"/>
                    <a:gd name="connsiteY12" fmla="*/ 66603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4063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8677 w 4341551"/>
                    <a:gd name="connsiteY13" fmla="*/ 7910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8677 w 4341551"/>
                    <a:gd name="connsiteY13" fmla="*/ 791026 h 1253294"/>
                    <a:gd name="connsiteX14" fmla="*/ 1147806 w 4341551"/>
                    <a:gd name="connsiteY14" fmla="*/ 9200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3743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677906 w 4341551"/>
                    <a:gd name="connsiteY14" fmla="*/ 10533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471677 w 4341551"/>
                    <a:gd name="connsiteY13" fmla="*/ 810076 h 1253294"/>
                    <a:gd name="connsiteX14" fmla="*/ 677906 w 4341551"/>
                    <a:gd name="connsiteY14" fmla="*/ 10533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471677 w 4341551"/>
                    <a:gd name="connsiteY13" fmla="*/ 810076 h 1253294"/>
                    <a:gd name="connsiteX14" fmla="*/ 811256 w 4341551"/>
                    <a:gd name="connsiteY14" fmla="*/ 10152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299489"/>
                    <a:gd name="connsiteY0" fmla="*/ 36913 h 1273906"/>
                    <a:gd name="connsiteX1" fmla="*/ 785856 w 4299489"/>
                    <a:gd name="connsiteY1" fmla="*/ 221063 h 1273906"/>
                    <a:gd name="connsiteX2" fmla="*/ 1478006 w 4299489"/>
                    <a:gd name="connsiteY2" fmla="*/ 424263 h 1273906"/>
                    <a:gd name="connsiteX3" fmla="*/ 2138406 w 4299489"/>
                    <a:gd name="connsiteY3" fmla="*/ 583013 h 1273906"/>
                    <a:gd name="connsiteX4" fmla="*/ 2792456 w 4299489"/>
                    <a:gd name="connsiteY4" fmla="*/ 443313 h 1273906"/>
                    <a:gd name="connsiteX5" fmla="*/ 3459206 w 4299489"/>
                    <a:gd name="connsiteY5" fmla="*/ 233763 h 1273906"/>
                    <a:gd name="connsiteX6" fmla="*/ 4170406 w 4299489"/>
                    <a:gd name="connsiteY6" fmla="*/ 36913 h 1273906"/>
                    <a:gd name="connsiteX7" fmla="*/ 4297406 w 4299489"/>
                    <a:gd name="connsiteY7" fmla="*/ 125813 h 1273906"/>
                    <a:gd name="connsiteX8" fmla="*/ 4183106 w 4299489"/>
                    <a:gd name="connsiteY8" fmla="*/ 1230713 h 1273906"/>
                    <a:gd name="connsiteX9" fmla="*/ 3484606 w 4299489"/>
                    <a:gd name="connsiteY9" fmla="*/ 1027513 h 1273906"/>
                    <a:gd name="connsiteX10" fmla="*/ 2798806 w 4299489"/>
                    <a:gd name="connsiteY10" fmla="*/ 817963 h 1273906"/>
                    <a:gd name="connsiteX11" fmla="*/ 2138406 w 4299489"/>
                    <a:gd name="connsiteY11" fmla="*/ 665563 h 1273906"/>
                    <a:gd name="connsiteX12" fmla="*/ 1471677 w 4299489"/>
                    <a:gd name="connsiteY12" fmla="*/ 815957 h 1273906"/>
                    <a:gd name="connsiteX13" fmla="*/ 811256 w 4299489"/>
                    <a:gd name="connsiteY13" fmla="*/ 1021163 h 1273906"/>
                    <a:gd name="connsiteX14" fmla="*/ 163556 w 4299489"/>
                    <a:gd name="connsiteY14" fmla="*/ 1205313 h 1273906"/>
                    <a:gd name="connsiteX15" fmla="*/ 17506 w 4299489"/>
                    <a:gd name="connsiteY15" fmla="*/ 1211663 h 1273906"/>
                    <a:gd name="connsiteX16" fmla="*/ 11156 w 4299489"/>
                    <a:gd name="connsiteY16" fmla="*/ 36913 h 1273906"/>
                    <a:gd name="connsiteX17" fmla="*/ 182606 w 4299489"/>
                    <a:gd name="connsiteY17" fmla="*/ 36913 h 1273906"/>
                    <a:gd name="connsiteX0" fmla="*/ 182606 w 4265007"/>
                    <a:gd name="connsiteY0" fmla="*/ 12336 h 1255122"/>
                    <a:gd name="connsiteX1" fmla="*/ 785856 w 4265007"/>
                    <a:gd name="connsiteY1" fmla="*/ 196486 h 1255122"/>
                    <a:gd name="connsiteX2" fmla="*/ 1478006 w 4265007"/>
                    <a:gd name="connsiteY2" fmla="*/ 399686 h 1255122"/>
                    <a:gd name="connsiteX3" fmla="*/ 2138406 w 4265007"/>
                    <a:gd name="connsiteY3" fmla="*/ 558436 h 1255122"/>
                    <a:gd name="connsiteX4" fmla="*/ 2792456 w 4265007"/>
                    <a:gd name="connsiteY4" fmla="*/ 418736 h 1255122"/>
                    <a:gd name="connsiteX5" fmla="*/ 3459206 w 4265007"/>
                    <a:gd name="connsiteY5" fmla="*/ 209186 h 1255122"/>
                    <a:gd name="connsiteX6" fmla="*/ 4170406 w 4265007"/>
                    <a:gd name="connsiteY6" fmla="*/ 12336 h 1255122"/>
                    <a:gd name="connsiteX7" fmla="*/ 4183106 w 4265007"/>
                    <a:gd name="connsiteY7" fmla="*/ 1206136 h 1255122"/>
                    <a:gd name="connsiteX8" fmla="*/ 3484606 w 4265007"/>
                    <a:gd name="connsiteY8" fmla="*/ 1002936 h 1255122"/>
                    <a:gd name="connsiteX9" fmla="*/ 2798806 w 4265007"/>
                    <a:gd name="connsiteY9" fmla="*/ 793386 h 1255122"/>
                    <a:gd name="connsiteX10" fmla="*/ 2138406 w 4265007"/>
                    <a:gd name="connsiteY10" fmla="*/ 640986 h 1255122"/>
                    <a:gd name="connsiteX11" fmla="*/ 1471677 w 4265007"/>
                    <a:gd name="connsiteY11" fmla="*/ 791380 h 1255122"/>
                    <a:gd name="connsiteX12" fmla="*/ 811256 w 4265007"/>
                    <a:gd name="connsiteY12" fmla="*/ 996586 h 1255122"/>
                    <a:gd name="connsiteX13" fmla="*/ 163556 w 4265007"/>
                    <a:gd name="connsiteY13" fmla="*/ 1180736 h 1255122"/>
                    <a:gd name="connsiteX14" fmla="*/ 17506 w 4265007"/>
                    <a:gd name="connsiteY14" fmla="*/ 1187086 h 1255122"/>
                    <a:gd name="connsiteX15" fmla="*/ 11156 w 4265007"/>
                    <a:gd name="connsiteY15" fmla="*/ 12336 h 1255122"/>
                    <a:gd name="connsiteX16" fmla="*/ 182606 w 4265007"/>
                    <a:gd name="connsiteY16" fmla="*/ 12336 h 1255122"/>
                    <a:gd name="connsiteX0" fmla="*/ 182606 w 4183106"/>
                    <a:gd name="connsiteY0" fmla="*/ 12336 h 1255121"/>
                    <a:gd name="connsiteX1" fmla="*/ 785856 w 4183106"/>
                    <a:gd name="connsiteY1" fmla="*/ 196486 h 1255121"/>
                    <a:gd name="connsiteX2" fmla="*/ 1478006 w 4183106"/>
                    <a:gd name="connsiteY2" fmla="*/ 399686 h 1255121"/>
                    <a:gd name="connsiteX3" fmla="*/ 2138406 w 4183106"/>
                    <a:gd name="connsiteY3" fmla="*/ 558436 h 1255121"/>
                    <a:gd name="connsiteX4" fmla="*/ 2792456 w 4183106"/>
                    <a:gd name="connsiteY4" fmla="*/ 418736 h 1255121"/>
                    <a:gd name="connsiteX5" fmla="*/ 3459206 w 4183106"/>
                    <a:gd name="connsiteY5" fmla="*/ 209186 h 1255121"/>
                    <a:gd name="connsiteX6" fmla="*/ 4170406 w 4183106"/>
                    <a:gd name="connsiteY6" fmla="*/ 12336 h 1255121"/>
                    <a:gd name="connsiteX7" fmla="*/ 4183106 w 4183106"/>
                    <a:gd name="connsiteY7" fmla="*/ 1206136 h 1255121"/>
                    <a:gd name="connsiteX8" fmla="*/ 3484606 w 4183106"/>
                    <a:gd name="connsiteY8" fmla="*/ 1002936 h 1255121"/>
                    <a:gd name="connsiteX9" fmla="*/ 2798806 w 4183106"/>
                    <a:gd name="connsiteY9" fmla="*/ 793386 h 1255121"/>
                    <a:gd name="connsiteX10" fmla="*/ 2138406 w 4183106"/>
                    <a:gd name="connsiteY10" fmla="*/ 640986 h 1255121"/>
                    <a:gd name="connsiteX11" fmla="*/ 1471677 w 4183106"/>
                    <a:gd name="connsiteY11" fmla="*/ 791380 h 1255121"/>
                    <a:gd name="connsiteX12" fmla="*/ 811256 w 4183106"/>
                    <a:gd name="connsiteY12" fmla="*/ 996586 h 1255121"/>
                    <a:gd name="connsiteX13" fmla="*/ 163556 w 4183106"/>
                    <a:gd name="connsiteY13" fmla="*/ 1180736 h 1255121"/>
                    <a:gd name="connsiteX14" fmla="*/ 17506 w 4183106"/>
                    <a:gd name="connsiteY14" fmla="*/ 1187086 h 1255121"/>
                    <a:gd name="connsiteX15" fmla="*/ 11156 w 4183106"/>
                    <a:gd name="connsiteY15" fmla="*/ 12336 h 1255121"/>
                    <a:gd name="connsiteX16" fmla="*/ 182606 w 4183106"/>
                    <a:gd name="connsiteY16" fmla="*/ 12336 h 1255121"/>
                    <a:gd name="connsiteX0" fmla="*/ 182606 w 4183106"/>
                    <a:gd name="connsiteY0" fmla="*/ 12336 h 1206135"/>
                    <a:gd name="connsiteX1" fmla="*/ 785856 w 4183106"/>
                    <a:gd name="connsiteY1" fmla="*/ 196486 h 1206135"/>
                    <a:gd name="connsiteX2" fmla="*/ 1478006 w 4183106"/>
                    <a:gd name="connsiteY2" fmla="*/ 399686 h 1206135"/>
                    <a:gd name="connsiteX3" fmla="*/ 2138406 w 4183106"/>
                    <a:gd name="connsiteY3" fmla="*/ 558436 h 1206135"/>
                    <a:gd name="connsiteX4" fmla="*/ 2792456 w 4183106"/>
                    <a:gd name="connsiteY4" fmla="*/ 418736 h 1206135"/>
                    <a:gd name="connsiteX5" fmla="*/ 3459206 w 4183106"/>
                    <a:gd name="connsiteY5" fmla="*/ 209186 h 1206135"/>
                    <a:gd name="connsiteX6" fmla="*/ 4170406 w 4183106"/>
                    <a:gd name="connsiteY6" fmla="*/ 12336 h 1206135"/>
                    <a:gd name="connsiteX7" fmla="*/ 4183106 w 4183106"/>
                    <a:gd name="connsiteY7" fmla="*/ 1206136 h 1206135"/>
                    <a:gd name="connsiteX8" fmla="*/ 3484606 w 4183106"/>
                    <a:gd name="connsiteY8" fmla="*/ 1002936 h 1206135"/>
                    <a:gd name="connsiteX9" fmla="*/ 2798806 w 4183106"/>
                    <a:gd name="connsiteY9" fmla="*/ 793386 h 1206135"/>
                    <a:gd name="connsiteX10" fmla="*/ 2138406 w 4183106"/>
                    <a:gd name="connsiteY10" fmla="*/ 640986 h 1206135"/>
                    <a:gd name="connsiteX11" fmla="*/ 1471677 w 4183106"/>
                    <a:gd name="connsiteY11" fmla="*/ 791380 h 1206135"/>
                    <a:gd name="connsiteX12" fmla="*/ 811256 w 4183106"/>
                    <a:gd name="connsiteY12" fmla="*/ 996586 h 1206135"/>
                    <a:gd name="connsiteX13" fmla="*/ 163556 w 4183106"/>
                    <a:gd name="connsiteY13" fmla="*/ 1180736 h 1206135"/>
                    <a:gd name="connsiteX14" fmla="*/ 17506 w 4183106"/>
                    <a:gd name="connsiteY14" fmla="*/ 1187086 h 1206135"/>
                    <a:gd name="connsiteX15" fmla="*/ 11156 w 4183106"/>
                    <a:gd name="connsiteY15" fmla="*/ 12336 h 1206135"/>
                    <a:gd name="connsiteX16" fmla="*/ 182606 w 4183106"/>
                    <a:gd name="connsiteY16" fmla="*/ 12336 h 1206135"/>
                    <a:gd name="connsiteX0" fmla="*/ 165101 w 4165601"/>
                    <a:gd name="connsiteY0" fmla="*/ 50789 h 1244589"/>
                    <a:gd name="connsiteX1" fmla="*/ 768351 w 4165601"/>
                    <a:gd name="connsiteY1" fmla="*/ 234939 h 1244589"/>
                    <a:gd name="connsiteX2" fmla="*/ 1460501 w 4165601"/>
                    <a:gd name="connsiteY2" fmla="*/ 438139 h 1244589"/>
                    <a:gd name="connsiteX3" fmla="*/ 2120901 w 4165601"/>
                    <a:gd name="connsiteY3" fmla="*/ 596889 h 1244589"/>
                    <a:gd name="connsiteX4" fmla="*/ 2774951 w 4165601"/>
                    <a:gd name="connsiteY4" fmla="*/ 457189 h 1244589"/>
                    <a:gd name="connsiteX5" fmla="*/ 3441701 w 4165601"/>
                    <a:gd name="connsiteY5" fmla="*/ 247639 h 1244589"/>
                    <a:gd name="connsiteX6" fmla="*/ 4152901 w 4165601"/>
                    <a:gd name="connsiteY6" fmla="*/ 50789 h 1244589"/>
                    <a:gd name="connsiteX7" fmla="*/ 4165601 w 4165601"/>
                    <a:gd name="connsiteY7" fmla="*/ 1244589 h 1244589"/>
                    <a:gd name="connsiteX8" fmla="*/ 3467101 w 4165601"/>
                    <a:gd name="connsiteY8" fmla="*/ 1041389 h 1244589"/>
                    <a:gd name="connsiteX9" fmla="*/ 2781301 w 4165601"/>
                    <a:gd name="connsiteY9" fmla="*/ 831839 h 1244589"/>
                    <a:gd name="connsiteX10" fmla="*/ 2120901 w 4165601"/>
                    <a:gd name="connsiteY10" fmla="*/ 679439 h 1244589"/>
                    <a:gd name="connsiteX11" fmla="*/ 1454172 w 4165601"/>
                    <a:gd name="connsiteY11" fmla="*/ 829833 h 1244589"/>
                    <a:gd name="connsiteX12" fmla="*/ 793751 w 4165601"/>
                    <a:gd name="connsiteY12" fmla="*/ 1035039 h 1244589"/>
                    <a:gd name="connsiteX13" fmla="*/ 146051 w 4165601"/>
                    <a:gd name="connsiteY13" fmla="*/ 1219189 h 1244589"/>
                    <a:gd name="connsiteX14" fmla="*/ 1 w 4165601"/>
                    <a:gd name="connsiteY14" fmla="*/ 1225539 h 1244589"/>
                    <a:gd name="connsiteX15" fmla="*/ 165101 w 4165601"/>
                    <a:gd name="connsiteY15" fmla="*/ 50789 h 1244589"/>
                    <a:gd name="connsiteX0" fmla="*/ 165099 w 4165599"/>
                    <a:gd name="connsiteY0" fmla="*/ 0 h 1193800"/>
                    <a:gd name="connsiteX1" fmla="*/ 768349 w 4165599"/>
                    <a:gd name="connsiteY1" fmla="*/ 184150 h 1193800"/>
                    <a:gd name="connsiteX2" fmla="*/ 1460499 w 4165599"/>
                    <a:gd name="connsiteY2" fmla="*/ 387350 h 1193800"/>
                    <a:gd name="connsiteX3" fmla="*/ 2120899 w 4165599"/>
                    <a:gd name="connsiteY3" fmla="*/ 546100 h 1193800"/>
                    <a:gd name="connsiteX4" fmla="*/ 2774949 w 4165599"/>
                    <a:gd name="connsiteY4" fmla="*/ 406400 h 1193800"/>
                    <a:gd name="connsiteX5" fmla="*/ 3441699 w 4165599"/>
                    <a:gd name="connsiteY5" fmla="*/ 196850 h 1193800"/>
                    <a:gd name="connsiteX6" fmla="*/ 4152899 w 4165599"/>
                    <a:gd name="connsiteY6" fmla="*/ 0 h 1193800"/>
                    <a:gd name="connsiteX7" fmla="*/ 4165599 w 4165599"/>
                    <a:gd name="connsiteY7" fmla="*/ 1193800 h 1193800"/>
                    <a:gd name="connsiteX8" fmla="*/ 3467099 w 4165599"/>
                    <a:gd name="connsiteY8" fmla="*/ 990600 h 1193800"/>
                    <a:gd name="connsiteX9" fmla="*/ 2781299 w 4165599"/>
                    <a:gd name="connsiteY9" fmla="*/ 781050 h 1193800"/>
                    <a:gd name="connsiteX10" fmla="*/ 2120899 w 4165599"/>
                    <a:gd name="connsiteY10" fmla="*/ 628650 h 1193800"/>
                    <a:gd name="connsiteX11" fmla="*/ 1454170 w 4165599"/>
                    <a:gd name="connsiteY11" fmla="*/ 779044 h 1193800"/>
                    <a:gd name="connsiteX12" fmla="*/ 793749 w 4165599"/>
                    <a:gd name="connsiteY12" fmla="*/ 984250 h 1193800"/>
                    <a:gd name="connsiteX13" fmla="*/ 146049 w 4165599"/>
                    <a:gd name="connsiteY13" fmla="*/ 1168400 h 1193800"/>
                    <a:gd name="connsiteX14" fmla="*/ -1 w 4165599"/>
                    <a:gd name="connsiteY14" fmla="*/ 1174750 h 1193800"/>
                    <a:gd name="connsiteX15" fmla="*/ 165099 w 4165599"/>
                    <a:gd name="connsiteY15" fmla="*/ 0 h 1193800"/>
                    <a:gd name="connsiteX0" fmla="*/ 88395 w 4088895"/>
                    <a:gd name="connsiteY0" fmla="*/ 0 h 1193800"/>
                    <a:gd name="connsiteX1" fmla="*/ 691645 w 4088895"/>
                    <a:gd name="connsiteY1" fmla="*/ 184150 h 1193800"/>
                    <a:gd name="connsiteX2" fmla="*/ 1383795 w 4088895"/>
                    <a:gd name="connsiteY2" fmla="*/ 387350 h 1193800"/>
                    <a:gd name="connsiteX3" fmla="*/ 2044195 w 4088895"/>
                    <a:gd name="connsiteY3" fmla="*/ 546100 h 1193800"/>
                    <a:gd name="connsiteX4" fmla="*/ 2698245 w 4088895"/>
                    <a:gd name="connsiteY4" fmla="*/ 406400 h 1193800"/>
                    <a:gd name="connsiteX5" fmla="*/ 3364995 w 4088895"/>
                    <a:gd name="connsiteY5" fmla="*/ 196850 h 1193800"/>
                    <a:gd name="connsiteX6" fmla="*/ 4076195 w 4088895"/>
                    <a:gd name="connsiteY6" fmla="*/ 0 h 1193800"/>
                    <a:gd name="connsiteX7" fmla="*/ 4088895 w 4088895"/>
                    <a:gd name="connsiteY7" fmla="*/ 1193800 h 1193800"/>
                    <a:gd name="connsiteX8" fmla="*/ 3390395 w 4088895"/>
                    <a:gd name="connsiteY8" fmla="*/ 990600 h 1193800"/>
                    <a:gd name="connsiteX9" fmla="*/ 2704595 w 4088895"/>
                    <a:gd name="connsiteY9" fmla="*/ 781050 h 1193800"/>
                    <a:gd name="connsiteX10" fmla="*/ 2044195 w 4088895"/>
                    <a:gd name="connsiteY10" fmla="*/ 628650 h 1193800"/>
                    <a:gd name="connsiteX11" fmla="*/ 1377466 w 4088895"/>
                    <a:gd name="connsiteY11" fmla="*/ 779044 h 1193800"/>
                    <a:gd name="connsiteX12" fmla="*/ 717045 w 4088895"/>
                    <a:gd name="connsiteY12" fmla="*/ 984250 h 1193800"/>
                    <a:gd name="connsiteX13" fmla="*/ 69345 w 4088895"/>
                    <a:gd name="connsiteY13" fmla="*/ 1168400 h 1193800"/>
                    <a:gd name="connsiteX14" fmla="*/ 88395 w 4088895"/>
                    <a:gd name="connsiteY14" fmla="*/ 0 h 1193800"/>
                    <a:gd name="connsiteX0" fmla="*/ 19051 w 4019551"/>
                    <a:gd name="connsiteY0" fmla="*/ 0 h 1193800"/>
                    <a:gd name="connsiteX1" fmla="*/ 622301 w 4019551"/>
                    <a:gd name="connsiteY1" fmla="*/ 184150 h 1193800"/>
                    <a:gd name="connsiteX2" fmla="*/ 1314451 w 4019551"/>
                    <a:gd name="connsiteY2" fmla="*/ 387350 h 1193800"/>
                    <a:gd name="connsiteX3" fmla="*/ 1974851 w 4019551"/>
                    <a:gd name="connsiteY3" fmla="*/ 546100 h 1193800"/>
                    <a:gd name="connsiteX4" fmla="*/ 2628901 w 4019551"/>
                    <a:gd name="connsiteY4" fmla="*/ 406400 h 1193800"/>
                    <a:gd name="connsiteX5" fmla="*/ 3295651 w 4019551"/>
                    <a:gd name="connsiteY5" fmla="*/ 196850 h 1193800"/>
                    <a:gd name="connsiteX6" fmla="*/ 4006851 w 4019551"/>
                    <a:gd name="connsiteY6" fmla="*/ 0 h 1193800"/>
                    <a:gd name="connsiteX7" fmla="*/ 4019551 w 4019551"/>
                    <a:gd name="connsiteY7" fmla="*/ 1193800 h 1193800"/>
                    <a:gd name="connsiteX8" fmla="*/ 3321051 w 4019551"/>
                    <a:gd name="connsiteY8" fmla="*/ 990600 h 1193800"/>
                    <a:gd name="connsiteX9" fmla="*/ 2635251 w 4019551"/>
                    <a:gd name="connsiteY9" fmla="*/ 781050 h 1193800"/>
                    <a:gd name="connsiteX10" fmla="*/ 1974851 w 4019551"/>
                    <a:gd name="connsiteY10" fmla="*/ 628650 h 1193800"/>
                    <a:gd name="connsiteX11" fmla="*/ 1308122 w 4019551"/>
                    <a:gd name="connsiteY11" fmla="*/ 779044 h 1193800"/>
                    <a:gd name="connsiteX12" fmla="*/ 647701 w 4019551"/>
                    <a:gd name="connsiteY12" fmla="*/ 984250 h 1193800"/>
                    <a:gd name="connsiteX13" fmla="*/ 1 w 4019551"/>
                    <a:gd name="connsiteY13" fmla="*/ 1168400 h 1193800"/>
                    <a:gd name="connsiteX14" fmla="*/ 19051 w 4019551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46100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9 w 4019549"/>
                    <a:gd name="connsiteY10" fmla="*/ 628650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84250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19051 w 4019551"/>
                    <a:gd name="connsiteY0" fmla="*/ 0 h 1193800"/>
                    <a:gd name="connsiteX1" fmla="*/ 622301 w 4019551"/>
                    <a:gd name="connsiteY1" fmla="*/ 184150 h 1193800"/>
                    <a:gd name="connsiteX2" fmla="*/ 1314451 w 4019551"/>
                    <a:gd name="connsiteY2" fmla="*/ 387350 h 1193800"/>
                    <a:gd name="connsiteX3" fmla="*/ 1974851 w 4019551"/>
                    <a:gd name="connsiteY3" fmla="*/ 525983 h 1193800"/>
                    <a:gd name="connsiteX4" fmla="*/ 2628901 w 4019551"/>
                    <a:gd name="connsiteY4" fmla="*/ 406400 h 1193800"/>
                    <a:gd name="connsiteX5" fmla="*/ 3295651 w 4019551"/>
                    <a:gd name="connsiteY5" fmla="*/ 196850 h 1193800"/>
                    <a:gd name="connsiteX6" fmla="*/ 4006851 w 4019551"/>
                    <a:gd name="connsiteY6" fmla="*/ 0 h 1193800"/>
                    <a:gd name="connsiteX7" fmla="*/ 4019551 w 4019551"/>
                    <a:gd name="connsiteY7" fmla="*/ 1193800 h 1193800"/>
                    <a:gd name="connsiteX8" fmla="*/ 3321051 w 4019551"/>
                    <a:gd name="connsiteY8" fmla="*/ 990600 h 1193800"/>
                    <a:gd name="connsiteX9" fmla="*/ 2635251 w 4019551"/>
                    <a:gd name="connsiteY9" fmla="*/ 781050 h 1193800"/>
                    <a:gd name="connsiteX10" fmla="*/ 1974851 w 4019551"/>
                    <a:gd name="connsiteY10" fmla="*/ 628650 h 1193800"/>
                    <a:gd name="connsiteX11" fmla="*/ 1308122 w 4019551"/>
                    <a:gd name="connsiteY11" fmla="*/ 779044 h 1193800"/>
                    <a:gd name="connsiteX12" fmla="*/ 647701 w 4019551"/>
                    <a:gd name="connsiteY12" fmla="*/ 984250 h 1193800"/>
                    <a:gd name="connsiteX13" fmla="*/ 1 w 4019551"/>
                    <a:gd name="connsiteY13" fmla="*/ 1168400 h 1193800"/>
                    <a:gd name="connsiteX14" fmla="*/ 19051 w 4019551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25983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8 w 4019549"/>
                    <a:gd name="connsiteY10" fmla="*/ 648766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84250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62353 w 4062853"/>
                    <a:gd name="connsiteY0" fmla="*/ 0 h 1216915"/>
                    <a:gd name="connsiteX1" fmla="*/ 665603 w 4062853"/>
                    <a:gd name="connsiteY1" fmla="*/ 184150 h 1216915"/>
                    <a:gd name="connsiteX2" fmla="*/ 1357753 w 4062853"/>
                    <a:gd name="connsiteY2" fmla="*/ 387350 h 1216915"/>
                    <a:gd name="connsiteX3" fmla="*/ 2018153 w 4062853"/>
                    <a:gd name="connsiteY3" fmla="*/ 525983 h 1216915"/>
                    <a:gd name="connsiteX4" fmla="*/ 2672203 w 4062853"/>
                    <a:gd name="connsiteY4" fmla="*/ 406400 h 1216915"/>
                    <a:gd name="connsiteX5" fmla="*/ 3338953 w 4062853"/>
                    <a:gd name="connsiteY5" fmla="*/ 196850 h 1216915"/>
                    <a:gd name="connsiteX6" fmla="*/ 4050153 w 4062853"/>
                    <a:gd name="connsiteY6" fmla="*/ 0 h 1216915"/>
                    <a:gd name="connsiteX7" fmla="*/ 4062853 w 4062853"/>
                    <a:gd name="connsiteY7" fmla="*/ 1193800 h 1216915"/>
                    <a:gd name="connsiteX8" fmla="*/ 3364353 w 4062853"/>
                    <a:gd name="connsiteY8" fmla="*/ 990600 h 1216915"/>
                    <a:gd name="connsiteX9" fmla="*/ 2678553 w 4062853"/>
                    <a:gd name="connsiteY9" fmla="*/ 781050 h 1216915"/>
                    <a:gd name="connsiteX10" fmla="*/ 2018152 w 4062853"/>
                    <a:gd name="connsiteY10" fmla="*/ 648766 h 1216915"/>
                    <a:gd name="connsiteX11" fmla="*/ 1351424 w 4062853"/>
                    <a:gd name="connsiteY11" fmla="*/ 779044 h 1216915"/>
                    <a:gd name="connsiteX12" fmla="*/ 691003 w 4062853"/>
                    <a:gd name="connsiteY12" fmla="*/ 974194 h 1216915"/>
                    <a:gd name="connsiteX13" fmla="*/ 43303 w 4062853"/>
                    <a:gd name="connsiteY13" fmla="*/ 1168400 h 1216915"/>
                    <a:gd name="connsiteX14" fmla="*/ 62353 w 4062853"/>
                    <a:gd name="connsiteY14" fmla="*/ 0 h 1216915"/>
                    <a:gd name="connsiteX0" fmla="*/ 62353 w 4062853"/>
                    <a:gd name="connsiteY0" fmla="*/ 0 h 1193800"/>
                    <a:gd name="connsiteX1" fmla="*/ 665603 w 4062853"/>
                    <a:gd name="connsiteY1" fmla="*/ 184150 h 1193800"/>
                    <a:gd name="connsiteX2" fmla="*/ 1357753 w 4062853"/>
                    <a:gd name="connsiteY2" fmla="*/ 387350 h 1193800"/>
                    <a:gd name="connsiteX3" fmla="*/ 2018153 w 4062853"/>
                    <a:gd name="connsiteY3" fmla="*/ 525983 h 1193800"/>
                    <a:gd name="connsiteX4" fmla="*/ 2672203 w 4062853"/>
                    <a:gd name="connsiteY4" fmla="*/ 406400 h 1193800"/>
                    <a:gd name="connsiteX5" fmla="*/ 3338953 w 4062853"/>
                    <a:gd name="connsiteY5" fmla="*/ 196850 h 1193800"/>
                    <a:gd name="connsiteX6" fmla="*/ 4050153 w 4062853"/>
                    <a:gd name="connsiteY6" fmla="*/ 0 h 1193800"/>
                    <a:gd name="connsiteX7" fmla="*/ 4062853 w 4062853"/>
                    <a:gd name="connsiteY7" fmla="*/ 1193800 h 1193800"/>
                    <a:gd name="connsiteX8" fmla="*/ 3364353 w 4062853"/>
                    <a:gd name="connsiteY8" fmla="*/ 990600 h 1193800"/>
                    <a:gd name="connsiteX9" fmla="*/ 2678553 w 4062853"/>
                    <a:gd name="connsiteY9" fmla="*/ 781050 h 1193800"/>
                    <a:gd name="connsiteX10" fmla="*/ 2018152 w 4062853"/>
                    <a:gd name="connsiteY10" fmla="*/ 648766 h 1193800"/>
                    <a:gd name="connsiteX11" fmla="*/ 1351424 w 4062853"/>
                    <a:gd name="connsiteY11" fmla="*/ 779044 h 1193800"/>
                    <a:gd name="connsiteX12" fmla="*/ 691003 w 4062853"/>
                    <a:gd name="connsiteY12" fmla="*/ 974194 h 1193800"/>
                    <a:gd name="connsiteX13" fmla="*/ 43303 w 4062853"/>
                    <a:gd name="connsiteY13" fmla="*/ 1168400 h 1193800"/>
                    <a:gd name="connsiteX14" fmla="*/ 62353 w 4062853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25983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8 w 4019549"/>
                    <a:gd name="connsiteY10" fmla="*/ 648766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74194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19050 w 4019550"/>
                    <a:gd name="connsiteY0" fmla="*/ 0 h 1193800"/>
                    <a:gd name="connsiteX1" fmla="*/ 622300 w 4019550"/>
                    <a:gd name="connsiteY1" fmla="*/ 184150 h 1193800"/>
                    <a:gd name="connsiteX2" fmla="*/ 1314450 w 4019550"/>
                    <a:gd name="connsiteY2" fmla="*/ 387350 h 1193800"/>
                    <a:gd name="connsiteX3" fmla="*/ 2031525 w 4019550"/>
                    <a:gd name="connsiteY3" fmla="*/ 288947 h 1193800"/>
                    <a:gd name="connsiteX4" fmla="*/ 2628900 w 4019550"/>
                    <a:gd name="connsiteY4" fmla="*/ 406400 h 1193800"/>
                    <a:gd name="connsiteX5" fmla="*/ 3295650 w 4019550"/>
                    <a:gd name="connsiteY5" fmla="*/ 196850 h 1193800"/>
                    <a:gd name="connsiteX6" fmla="*/ 4006850 w 4019550"/>
                    <a:gd name="connsiteY6" fmla="*/ 0 h 1193800"/>
                    <a:gd name="connsiteX7" fmla="*/ 4019550 w 4019550"/>
                    <a:gd name="connsiteY7" fmla="*/ 1193800 h 1193800"/>
                    <a:gd name="connsiteX8" fmla="*/ 3321050 w 4019550"/>
                    <a:gd name="connsiteY8" fmla="*/ 990600 h 1193800"/>
                    <a:gd name="connsiteX9" fmla="*/ 2635250 w 4019550"/>
                    <a:gd name="connsiteY9" fmla="*/ 781050 h 1193800"/>
                    <a:gd name="connsiteX10" fmla="*/ 1974849 w 4019550"/>
                    <a:gd name="connsiteY10" fmla="*/ 648766 h 1193800"/>
                    <a:gd name="connsiteX11" fmla="*/ 1308121 w 4019550"/>
                    <a:gd name="connsiteY11" fmla="*/ 779044 h 1193800"/>
                    <a:gd name="connsiteX12" fmla="*/ 647700 w 4019550"/>
                    <a:gd name="connsiteY12" fmla="*/ 974194 h 1193800"/>
                    <a:gd name="connsiteX13" fmla="*/ 0 w 4019550"/>
                    <a:gd name="connsiteY13" fmla="*/ 1168400 h 1193800"/>
                    <a:gd name="connsiteX14" fmla="*/ 19050 w 4019550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28900 w 4019929"/>
                    <a:gd name="connsiteY4" fmla="*/ 406400 h 1193800"/>
                    <a:gd name="connsiteX5" fmla="*/ 3295650 w 4019929"/>
                    <a:gd name="connsiteY5" fmla="*/ 196850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28900 w 4019929"/>
                    <a:gd name="connsiteY4" fmla="*/ 406400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66765 w 4019929"/>
                    <a:gd name="connsiteY2" fmla="*/ 245128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17941 w 4019929"/>
                    <a:gd name="connsiteY1" fmla="*/ 123813 h 1193800"/>
                    <a:gd name="connsiteX2" fmla="*/ 1366765 w 4019929"/>
                    <a:gd name="connsiteY2" fmla="*/ 245128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42998 w 4019929"/>
                    <a:gd name="connsiteY11" fmla="*/ 94712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42998 w 4019929"/>
                    <a:gd name="connsiteY11" fmla="*/ 947124 h 1198110"/>
                    <a:gd name="connsiteX12" fmla="*/ 625902 w 4019929"/>
                    <a:gd name="connsiteY12" fmla="*/ 1081938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17183 w 4011210"/>
                    <a:gd name="connsiteY12" fmla="*/ 1081938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4116"/>
                    <a:gd name="connsiteY0" fmla="*/ 4309 h 1207188"/>
                    <a:gd name="connsiteX1" fmla="*/ 609222 w 4014116"/>
                    <a:gd name="connsiteY1" fmla="*/ 132432 h 1207188"/>
                    <a:gd name="connsiteX2" fmla="*/ 1358046 w 4014116"/>
                    <a:gd name="connsiteY2" fmla="*/ 253747 h 1207188"/>
                    <a:gd name="connsiteX3" fmla="*/ 2022806 w 4014116"/>
                    <a:gd name="connsiteY3" fmla="*/ 297566 h 1207188"/>
                    <a:gd name="connsiteX4" fmla="*/ 2637620 w 4014116"/>
                    <a:gd name="connsiteY4" fmla="*/ 259868 h 1207188"/>
                    <a:gd name="connsiteX5" fmla="*/ 3435158 w 4014116"/>
                    <a:gd name="connsiteY5" fmla="*/ 123584 h 1207188"/>
                    <a:gd name="connsiteX6" fmla="*/ 4014116 w 4014116"/>
                    <a:gd name="connsiteY6" fmla="*/ 0 h 1207188"/>
                    <a:gd name="connsiteX7" fmla="*/ 4010831 w 4014116"/>
                    <a:gd name="connsiteY7" fmla="*/ 1202419 h 1207188"/>
                    <a:gd name="connsiteX8" fmla="*/ 3347208 w 4014116"/>
                    <a:gd name="connsiteY8" fmla="*/ 1068175 h 1207188"/>
                    <a:gd name="connsiteX9" fmla="*/ 2677394 w 4014116"/>
                    <a:gd name="connsiteY9" fmla="*/ 954876 h 1207188"/>
                    <a:gd name="connsiteX10" fmla="*/ 2014085 w 4014116"/>
                    <a:gd name="connsiteY10" fmla="*/ 907350 h 1207188"/>
                    <a:gd name="connsiteX11" fmla="*/ 1334279 w 4014116"/>
                    <a:gd name="connsiteY11" fmla="*/ 951433 h 1207188"/>
                    <a:gd name="connsiteX12" fmla="*/ 621543 w 4014116"/>
                    <a:gd name="connsiteY12" fmla="*/ 1073318 h 1207188"/>
                    <a:gd name="connsiteX13" fmla="*/ 0 w 4014116"/>
                    <a:gd name="connsiteY13" fmla="*/ 1207188 h 1207188"/>
                    <a:gd name="connsiteX14" fmla="*/ 1612 w 4014116"/>
                    <a:gd name="connsiteY14" fmla="*/ 4309 h 1207188"/>
                    <a:gd name="connsiteX0" fmla="*/ 1612 w 4010835"/>
                    <a:gd name="connsiteY0" fmla="*/ -5 h 1202874"/>
                    <a:gd name="connsiteX1" fmla="*/ 609222 w 4010835"/>
                    <a:gd name="connsiteY1" fmla="*/ 128118 h 1202874"/>
                    <a:gd name="connsiteX2" fmla="*/ 1358046 w 4010835"/>
                    <a:gd name="connsiteY2" fmla="*/ 249433 h 1202874"/>
                    <a:gd name="connsiteX3" fmla="*/ 2022806 w 4010835"/>
                    <a:gd name="connsiteY3" fmla="*/ 293252 h 1202874"/>
                    <a:gd name="connsiteX4" fmla="*/ 2637620 w 4010835"/>
                    <a:gd name="connsiteY4" fmla="*/ 255554 h 1202874"/>
                    <a:gd name="connsiteX5" fmla="*/ 3435158 w 4010835"/>
                    <a:gd name="connsiteY5" fmla="*/ 119270 h 1202874"/>
                    <a:gd name="connsiteX6" fmla="*/ 4008718 w 4010835"/>
                    <a:gd name="connsiteY6" fmla="*/ 10298 h 1202874"/>
                    <a:gd name="connsiteX7" fmla="*/ 4010831 w 4010835"/>
                    <a:gd name="connsiteY7" fmla="*/ 1198105 h 1202874"/>
                    <a:gd name="connsiteX8" fmla="*/ 3347208 w 4010835"/>
                    <a:gd name="connsiteY8" fmla="*/ 1063861 h 1202874"/>
                    <a:gd name="connsiteX9" fmla="*/ 2677394 w 4010835"/>
                    <a:gd name="connsiteY9" fmla="*/ 950562 h 1202874"/>
                    <a:gd name="connsiteX10" fmla="*/ 2014085 w 4010835"/>
                    <a:gd name="connsiteY10" fmla="*/ 903036 h 1202874"/>
                    <a:gd name="connsiteX11" fmla="*/ 1334279 w 4010835"/>
                    <a:gd name="connsiteY11" fmla="*/ 947119 h 1202874"/>
                    <a:gd name="connsiteX12" fmla="*/ 621543 w 4010835"/>
                    <a:gd name="connsiteY12" fmla="*/ 1069004 h 1202874"/>
                    <a:gd name="connsiteX13" fmla="*/ 0 w 4010835"/>
                    <a:gd name="connsiteY13" fmla="*/ 1202874 h 1202874"/>
                    <a:gd name="connsiteX14" fmla="*/ 1612 w 4010835"/>
                    <a:gd name="connsiteY14" fmla="*/ -5 h 1202874"/>
                    <a:gd name="connsiteX0" fmla="*/ 1612 w 4014207"/>
                    <a:gd name="connsiteY0" fmla="*/ -5 h 1220116"/>
                    <a:gd name="connsiteX1" fmla="*/ 609222 w 4014207"/>
                    <a:gd name="connsiteY1" fmla="*/ 128118 h 1220116"/>
                    <a:gd name="connsiteX2" fmla="*/ 1358046 w 4014207"/>
                    <a:gd name="connsiteY2" fmla="*/ 249433 h 1220116"/>
                    <a:gd name="connsiteX3" fmla="*/ 2022806 w 4014207"/>
                    <a:gd name="connsiteY3" fmla="*/ 293252 h 1220116"/>
                    <a:gd name="connsiteX4" fmla="*/ 2637620 w 4014207"/>
                    <a:gd name="connsiteY4" fmla="*/ 255554 h 1220116"/>
                    <a:gd name="connsiteX5" fmla="*/ 3435158 w 4014207"/>
                    <a:gd name="connsiteY5" fmla="*/ 119270 h 1220116"/>
                    <a:gd name="connsiteX6" fmla="*/ 4008718 w 4014207"/>
                    <a:gd name="connsiteY6" fmla="*/ 10298 h 1220116"/>
                    <a:gd name="connsiteX7" fmla="*/ 4014205 w 4014207"/>
                    <a:gd name="connsiteY7" fmla="*/ 1220122 h 1220116"/>
                    <a:gd name="connsiteX8" fmla="*/ 3347208 w 4014207"/>
                    <a:gd name="connsiteY8" fmla="*/ 1063861 h 1220116"/>
                    <a:gd name="connsiteX9" fmla="*/ 2677394 w 4014207"/>
                    <a:gd name="connsiteY9" fmla="*/ 950562 h 1220116"/>
                    <a:gd name="connsiteX10" fmla="*/ 2014085 w 4014207"/>
                    <a:gd name="connsiteY10" fmla="*/ 903036 h 1220116"/>
                    <a:gd name="connsiteX11" fmla="*/ 1334279 w 4014207"/>
                    <a:gd name="connsiteY11" fmla="*/ 947119 h 1220116"/>
                    <a:gd name="connsiteX12" fmla="*/ 621543 w 4014207"/>
                    <a:gd name="connsiteY12" fmla="*/ 1069004 h 1220116"/>
                    <a:gd name="connsiteX13" fmla="*/ 0 w 4014207"/>
                    <a:gd name="connsiteY13" fmla="*/ 1202874 h 1220116"/>
                    <a:gd name="connsiteX14" fmla="*/ 1612 w 4014207"/>
                    <a:gd name="connsiteY14" fmla="*/ -5 h 1220116"/>
                    <a:gd name="connsiteX0" fmla="*/ 548 w 4021908"/>
                    <a:gd name="connsiteY0" fmla="*/ 2 h 1352066"/>
                    <a:gd name="connsiteX1" fmla="*/ 616923 w 4021908"/>
                    <a:gd name="connsiteY1" fmla="*/ 260068 h 1352066"/>
                    <a:gd name="connsiteX2" fmla="*/ 1365747 w 4021908"/>
                    <a:gd name="connsiteY2" fmla="*/ 381383 h 1352066"/>
                    <a:gd name="connsiteX3" fmla="*/ 2030507 w 4021908"/>
                    <a:gd name="connsiteY3" fmla="*/ 425202 h 1352066"/>
                    <a:gd name="connsiteX4" fmla="*/ 2645321 w 4021908"/>
                    <a:gd name="connsiteY4" fmla="*/ 387504 h 1352066"/>
                    <a:gd name="connsiteX5" fmla="*/ 3442859 w 4021908"/>
                    <a:gd name="connsiteY5" fmla="*/ 251220 h 1352066"/>
                    <a:gd name="connsiteX6" fmla="*/ 4016419 w 4021908"/>
                    <a:gd name="connsiteY6" fmla="*/ 142248 h 1352066"/>
                    <a:gd name="connsiteX7" fmla="*/ 4021906 w 4021908"/>
                    <a:gd name="connsiteY7" fmla="*/ 1352072 h 1352066"/>
                    <a:gd name="connsiteX8" fmla="*/ 3354909 w 4021908"/>
                    <a:gd name="connsiteY8" fmla="*/ 1195811 h 1352066"/>
                    <a:gd name="connsiteX9" fmla="*/ 2685095 w 4021908"/>
                    <a:gd name="connsiteY9" fmla="*/ 1082512 h 1352066"/>
                    <a:gd name="connsiteX10" fmla="*/ 2021786 w 4021908"/>
                    <a:gd name="connsiteY10" fmla="*/ 1034986 h 1352066"/>
                    <a:gd name="connsiteX11" fmla="*/ 1341980 w 4021908"/>
                    <a:gd name="connsiteY11" fmla="*/ 1079069 h 1352066"/>
                    <a:gd name="connsiteX12" fmla="*/ 629244 w 4021908"/>
                    <a:gd name="connsiteY12" fmla="*/ 1200954 h 1352066"/>
                    <a:gd name="connsiteX13" fmla="*/ 7701 w 4021908"/>
                    <a:gd name="connsiteY13" fmla="*/ 1334824 h 1352066"/>
                    <a:gd name="connsiteX14" fmla="*/ 548 w 4021908"/>
                    <a:gd name="connsiteY14" fmla="*/ 2 h 1352066"/>
                    <a:gd name="connsiteX0" fmla="*/ 398 w 4027832"/>
                    <a:gd name="connsiteY0" fmla="*/ -4 h 1366771"/>
                    <a:gd name="connsiteX1" fmla="*/ 622847 w 4027832"/>
                    <a:gd name="connsiteY1" fmla="*/ 274773 h 1366771"/>
                    <a:gd name="connsiteX2" fmla="*/ 1371671 w 4027832"/>
                    <a:gd name="connsiteY2" fmla="*/ 396088 h 1366771"/>
                    <a:gd name="connsiteX3" fmla="*/ 2036431 w 4027832"/>
                    <a:gd name="connsiteY3" fmla="*/ 439907 h 1366771"/>
                    <a:gd name="connsiteX4" fmla="*/ 2651245 w 4027832"/>
                    <a:gd name="connsiteY4" fmla="*/ 402209 h 1366771"/>
                    <a:gd name="connsiteX5" fmla="*/ 3448783 w 4027832"/>
                    <a:gd name="connsiteY5" fmla="*/ 265925 h 1366771"/>
                    <a:gd name="connsiteX6" fmla="*/ 4022343 w 4027832"/>
                    <a:gd name="connsiteY6" fmla="*/ 156953 h 1366771"/>
                    <a:gd name="connsiteX7" fmla="*/ 4027830 w 4027832"/>
                    <a:gd name="connsiteY7" fmla="*/ 1366777 h 1366771"/>
                    <a:gd name="connsiteX8" fmla="*/ 3360833 w 4027832"/>
                    <a:gd name="connsiteY8" fmla="*/ 1210516 h 1366771"/>
                    <a:gd name="connsiteX9" fmla="*/ 2691019 w 4027832"/>
                    <a:gd name="connsiteY9" fmla="*/ 1097217 h 1366771"/>
                    <a:gd name="connsiteX10" fmla="*/ 2027710 w 4027832"/>
                    <a:gd name="connsiteY10" fmla="*/ 1049691 h 1366771"/>
                    <a:gd name="connsiteX11" fmla="*/ 1347904 w 4027832"/>
                    <a:gd name="connsiteY11" fmla="*/ 1093774 h 1366771"/>
                    <a:gd name="connsiteX12" fmla="*/ 635168 w 4027832"/>
                    <a:gd name="connsiteY12" fmla="*/ 1215659 h 1366771"/>
                    <a:gd name="connsiteX13" fmla="*/ 13625 w 4027832"/>
                    <a:gd name="connsiteY13" fmla="*/ 1349529 h 1366771"/>
                    <a:gd name="connsiteX14" fmla="*/ 398 w 4027832"/>
                    <a:gd name="connsiteY14" fmla="*/ -4 h 1366771"/>
                    <a:gd name="connsiteX0" fmla="*/ 0 w 4027434"/>
                    <a:gd name="connsiteY0" fmla="*/ -4 h 1366771"/>
                    <a:gd name="connsiteX1" fmla="*/ 622449 w 4027434"/>
                    <a:gd name="connsiteY1" fmla="*/ 274773 h 1366771"/>
                    <a:gd name="connsiteX2" fmla="*/ 1371273 w 4027434"/>
                    <a:gd name="connsiteY2" fmla="*/ 396088 h 1366771"/>
                    <a:gd name="connsiteX3" fmla="*/ 2036033 w 4027434"/>
                    <a:gd name="connsiteY3" fmla="*/ 439907 h 1366771"/>
                    <a:gd name="connsiteX4" fmla="*/ 2650847 w 4027434"/>
                    <a:gd name="connsiteY4" fmla="*/ 402209 h 1366771"/>
                    <a:gd name="connsiteX5" fmla="*/ 3448385 w 4027434"/>
                    <a:gd name="connsiteY5" fmla="*/ 265925 h 1366771"/>
                    <a:gd name="connsiteX6" fmla="*/ 4021945 w 4027434"/>
                    <a:gd name="connsiteY6" fmla="*/ 156953 h 1366771"/>
                    <a:gd name="connsiteX7" fmla="*/ 4027432 w 4027434"/>
                    <a:gd name="connsiteY7" fmla="*/ 1366777 h 1366771"/>
                    <a:gd name="connsiteX8" fmla="*/ 3360435 w 4027434"/>
                    <a:gd name="connsiteY8" fmla="*/ 1210516 h 1366771"/>
                    <a:gd name="connsiteX9" fmla="*/ 2690621 w 4027434"/>
                    <a:gd name="connsiteY9" fmla="*/ 1097217 h 1366771"/>
                    <a:gd name="connsiteX10" fmla="*/ 2027312 w 4027434"/>
                    <a:gd name="connsiteY10" fmla="*/ 1049691 h 1366771"/>
                    <a:gd name="connsiteX11" fmla="*/ 1347506 w 4027434"/>
                    <a:gd name="connsiteY11" fmla="*/ 1093774 h 1366771"/>
                    <a:gd name="connsiteX12" fmla="*/ 634770 w 4027434"/>
                    <a:gd name="connsiteY12" fmla="*/ 1215659 h 1366771"/>
                    <a:gd name="connsiteX13" fmla="*/ 13227 w 4027434"/>
                    <a:gd name="connsiteY13" fmla="*/ 1349529 h 1366771"/>
                    <a:gd name="connsiteX14" fmla="*/ 0 w 4027434"/>
                    <a:gd name="connsiteY14" fmla="*/ -4 h 1366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27434" h="1366771">
                      <a:moveTo>
                        <a:pt x="0" y="-4"/>
                      </a:moveTo>
                      <a:lnTo>
                        <a:pt x="622449" y="274773"/>
                      </a:lnTo>
                      <a:cubicBezTo>
                        <a:pt x="858694" y="319219"/>
                        <a:pt x="1135676" y="368566"/>
                        <a:pt x="1371273" y="396088"/>
                      </a:cubicBezTo>
                      <a:cubicBezTo>
                        <a:pt x="1606870" y="423610"/>
                        <a:pt x="1761737" y="443197"/>
                        <a:pt x="2036033" y="439907"/>
                      </a:cubicBezTo>
                      <a:cubicBezTo>
                        <a:pt x="2310329" y="436617"/>
                        <a:pt x="2446700" y="427376"/>
                        <a:pt x="2650847" y="402209"/>
                      </a:cubicBezTo>
                      <a:cubicBezTo>
                        <a:pt x="2929772" y="361091"/>
                        <a:pt x="3173820" y="322846"/>
                        <a:pt x="3448385" y="265925"/>
                      </a:cubicBezTo>
                      <a:cubicBezTo>
                        <a:pt x="3641371" y="224730"/>
                        <a:pt x="3828959" y="198148"/>
                        <a:pt x="4021945" y="156953"/>
                      </a:cubicBezTo>
                      <a:cubicBezTo>
                        <a:pt x="4021819" y="554886"/>
                        <a:pt x="4027558" y="968844"/>
                        <a:pt x="4027432" y="1366777"/>
                      </a:cubicBezTo>
                      <a:lnTo>
                        <a:pt x="3360435" y="1210516"/>
                      </a:lnTo>
                      <a:cubicBezTo>
                        <a:pt x="3090482" y="1154653"/>
                        <a:pt x="2912808" y="1124021"/>
                        <a:pt x="2690621" y="1097217"/>
                      </a:cubicBezTo>
                      <a:cubicBezTo>
                        <a:pt x="2468434" y="1070413"/>
                        <a:pt x="2251164" y="1050265"/>
                        <a:pt x="2027312" y="1049691"/>
                      </a:cubicBezTo>
                      <a:cubicBezTo>
                        <a:pt x="1803460" y="1049117"/>
                        <a:pt x="1504030" y="1071860"/>
                        <a:pt x="1347506" y="1093774"/>
                      </a:cubicBezTo>
                      <a:cubicBezTo>
                        <a:pt x="1190982" y="1115688"/>
                        <a:pt x="877495" y="1168006"/>
                        <a:pt x="634770" y="1215659"/>
                      </a:cubicBezTo>
                      <a:lnTo>
                        <a:pt x="13227" y="1349529"/>
                      </a:lnTo>
                      <a:lnTo>
                        <a:pt x="0" y="-4"/>
                      </a:ln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Freihandform 134">
                  <a:extLst>
                    <a:ext uri="{FF2B5EF4-FFF2-40B4-BE49-F238E27FC236}">
                      <a16:creationId xmlns:a16="http://schemas.microsoft.com/office/drawing/2014/main" id="{7F9B7459-3FCC-48A3-8975-BD251A25E8CE}"/>
                    </a:ext>
                  </a:extLst>
                </p:cNvPr>
                <p:cNvSpPr/>
                <p:nvPr/>
              </p:nvSpPr>
              <p:spPr bwMode="auto">
                <a:xfrm rot="20760000" flipV="1">
                  <a:off x="2790966" y="2781663"/>
                  <a:ext cx="2158847" cy="62736"/>
                </a:xfrm>
                <a:custGeom>
                  <a:avLst/>
                  <a:gdLst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58564 h 1004542"/>
                    <a:gd name="connsiteX1" fmla="*/ 794238 w 4328738"/>
                    <a:gd name="connsiteY1" fmla="*/ 147464 h 1004542"/>
                    <a:gd name="connsiteX2" fmla="*/ 1473688 w 4328738"/>
                    <a:gd name="connsiteY2" fmla="*/ 210964 h 1004542"/>
                    <a:gd name="connsiteX3" fmla="*/ 2057888 w 4328738"/>
                    <a:gd name="connsiteY3" fmla="*/ 236364 h 1004542"/>
                    <a:gd name="connsiteX4" fmla="*/ 2756388 w 4328738"/>
                    <a:gd name="connsiteY4" fmla="*/ 223664 h 1004542"/>
                    <a:gd name="connsiteX5" fmla="*/ 3416788 w 4328738"/>
                    <a:gd name="connsiteY5" fmla="*/ 153814 h 1004542"/>
                    <a:gd name="connsiteX6" fmla="*/ 4127988 w 4328738"/>
                    <a:gd name="connsiteY6" fmla="*/ 77614 h 1004542"/>
                    <a:gd name="connsiteX7" fmla="*/ 4299438 w 4328738"/>
                    <a:gd name="connsiteY7" fmla="*/ 64914 h 1004542"/>
                    <a:gd name="connsiteX8" fmla="*/ 4318488 w 4328738"/>
                    <a:gd name="connsiteY8" fmla="*/ 953914 h 1004542"/>
                    <a:gd name="connsiteX9" fmla="*/ 4191488 w 4328738"/>
                    <a:gd name="connsiteY9" fmla="*/ 884064 h 1004542"/>
                    <a:gd name="connsiteX10" fmla="*/ 3416788 w 4328738"/>
                    <a:gd name="connsiteY10" fmla="*/ 795164 h 1004542"/>
                    <a:gd name="connsiteX11" fmla="*/ 2553188 w 4328738"/>
                    <a:gd name="connsiteY11" fmla="*/ 725314 h 1004542"/>
                    <a:gd name="connsiteX12" fmla="*/ 2172188 w 4328738"/>
                    <a:gd name="connsiteY12" fmla="*/ 718964 h 1004542"/>
                    <a:gd name="connsiteX13" fmla="*/ 1689588 w 4328738"/>
                    <a:gd name="connsiteY13" fmla="*/ 725314 h 1004542"/>
                    <a:gd name="connsiteX14" fmla="*/ 1168888 w 4328738"/>
                    <a:gd name="connsiteY14" fmla="*/ 763414 h 1004542"/>
                    <a:gd name="connsiteX15" fmla="*/ 641838 w 4328738"/>
                    <a:gd name="connsiteY15" fmla="*/ 814214 h 1004542"/>
                    <a:gd name="connsiteX16" fmla="*/ 146538 w 4328738"/>
                    <a:gd name="connsiteY16" fmla="*/ 877714 h 1004542"/>
                    <a:gd name="connsiteX17" fmla="*/ 25888 w 4328738"/>
                    <a:gd name="connsiteY17" fmla="*/ 896764 h 1004542"/>
                    <a:gd name="connsiteX18" fmla="*/ 6838 w 4328738"/>
                    <a:gd name="connsiteY18" fmla="*/ 20464 h 1004542"/>
                    <a:gd name="connsiteX19" fmla="*/ 95738 w 4328738"/>
                    <a:gd name="connsiteY19" fmla="*/ 58564 h 1004542"/>
                    <a:gd name="connsiteX0" fmla="*/ 91194 w 4324194"/>
                    <a:gd name="connsiteY0" fmla="*/ 58564 h 1004542"/>
                    <a:gd name="connsiteX1" fmla="*/ 789694 w 4324194"/>
                    <a:gd name="connsiteY1" fmla="*/ 147464 h 1004542"/>
                    <a:gd name="connsiteX2" fmla="*/ 1469144 w 4324194"/>
                    <a:gd name="connsiteY2" fmla="*/ 210964 h 1004542"/>
                    <a:gd name="connsiteX3" fmla="*/ 2053344 w 4324194"/>
                    <a:gd name="connsiteY3" fmla="*/ 236364 h 1004542"/>
                    <a:gd name="connsiteX4" fmla="*/ 2751844 w 4324194"/>
                    <a:gd name="connsiteY4" fmla="*/ 223664 h 1004542"/>
                    <a:gd name="connsiteX5" fmla="*/ 3412244 w 4324194"/>
                    <a:gd name="connsiteY5" fmla="*/ 153814 h 1004542"/>
                    <a:gd name="connsiteX6" fmla="*/ 4123444 w 4324194"/>
                    <a:gd name="connsiteY6" fmla="*/ 77614 h 1004542"/>
                    <a:gd name="connsiteX7" fmla="*/ 4294894 w 4324194"/>
                    <a:gd name="connsiteY7" fmla="*/ 64914 h 1004542"/>
                    <a:gd name="connsiteX8" fmla="*/ 4313944 w 4324194"/>
                    <a:gd name="connsiteY8" fmla="*/ 953914 h 1004542"/>
                    <a:gd name="connsiteX9" fmla="*/ 4186944 w 4324194"/>
                    <a:gd name="connsiteY9" fmla="*/ 884064 h 1004542"/>
                    <a:gd name="connsiteX10" fmla="*/ 3412244 w 4324194"/>
                    <a:gd name="connsiteY10" fmla="*/ 795164 h 1004542"/>
                    <a:gd name="connsiteX11" fmla="*/ 2548644 w 4324194"/>
                    <a:gd name="connsiteY11" fmla="*/ 725314 h 1004542"/>
                    <a:gd name="connsiteX12" fmla="*/ 2167644 w 4324194"/>
                    <a:gd name="connsiteY12" fmla="*/ 718964 h 1004542"/>
                    <a:gd name="connsiteX13" fmla="*/ 1685044 w 4324194"/>
                    <a:gd name="connsiteY13" fmla="*/ 725314 h 1004542"/>
                    <a:gd name="connsiteX14" fmla="*/ 1164344 w 4324194"/>
                    <a:gd name="connsiteY14" fmla="*/ 763414 h 1004542"/>
                    <a:gd name="connsiteX15" fmla="*/ 637294 w 4324194"/>
                    <a:gd name="connsiteY15" fmla="*/ 814214 h 1004542"/>
                    <a:gd name="connsiteX16" fmla="*/ 141994 w 4324194"/>
                    <a:gd name="connsiteY16" fmla="*/ 877714 h 1004542"/>
                    <a:gd name="connsiteX17" fmla="*/ 21344 w 4324194"/>
                    <a:gd name="connsiteY17" fmla="*/ 896764 h 1004542"/>
                    <a:gd name="connsiteX18" fmla="*/ 8644 w 4324194"/>
                    <a:gd name="connsiteY18" fmla="*/ 39514 h 1004542"/>
                    <a:gd name="connsiteX19" fmla="*/ 91194 w 4324194"/>
                    <a:gd name="connsiteY19" fmla="*/ 58564 h 1004542"/>
                    <a:gd name="connsiteX0" fmla="*/ 91194 w 4324194"/>
                    <a:gd name="connsiteY0" fmla="*/ 19050 h 965028"/>
                    <a:gd name="connsiteX1" fmla="*/ 789694 w 4324194"/>
                    <a:gd name="connsiteY1" fmla="*/ 107950 h 965028"/>
                    <a:gd name="connsiteX2" fmla="*/ 1469144 w 4324194"/>
                    <a:gd name="connsiteY2" fmla="*/ 171450 h 965028"/>
                    <a:gd name="connsiteX3" fmla="*/ 2053344 w 4324194"/>
                    <a:gd name="connsiteY3" fmla="*/ 196850 h 965028"/>
                    <a:gd name="connsiteX4" fmla="*/ 2751844 w 4324194"/>
                    <a:gd name="connsiteY4" fmla="*/ 184150 h 965028"/>
                    <a:gd name="connsiteX5" fmla="*/ 3412244 w 4324194"/>
                    <a:gd name="connsiteY5" fmla="*/ 114300 h 965028"/>
                    <a:gd name="connsiteX6" fmla="*/ 4123444 w 4324194"/>
                    <a:gd name="connsiteY6" fmla="*/ 38100 h 965028"/>
                    <a:gd name="connsiteX7" fmla="*/ 4294894 w 4324194"/>
                    <a:gd name="connsiteY7" fmla="*/ 25400 h 965028"/>
                    <a:gd name="connsiteX8" fmla="*/ 4313944 w 4324194"/>
                    <a:gd name="connsiteY8" fmla="*/ 914400 h 965028"/>
                    <a:gd name="connsiteX9" fmla="*/ 4186944 w 4324194"/>
                    <a:gd name="connsiteY9" fmla="*/ 844550 h 965028"/>
                    <a:gd name="connsiteX10" fmla="*/ 3412244 w 4324194"/>
                    <a:gd name="connsiteY10" fmla="*/ 755650 h 965028"/>
                    <a:gd name="connsiteX11" fmla="*/ 2548644 w 4324194"/>
                    <a:gd name="connsiteY11" fmla="*/ 685800 h 965028"/>
                    <a:gd name="connsiteX12" fmla="*/ 2167644 w 4324194"/>
                    <a:gd name="connsiteY12" fmla="*/ 679450 h 965028"/>
                    <a:gd name="connsiteX13" fmla="*/ 1685044 w 4324194"/>
                    <a:gd name="connsiteY13" fmla="*/ 685800 h 965028"/>
                    <a:gd name="connsiteX14" fmla="*/ 1164344 w 4324194"/>
                    <a:gd name="connsiteY14" fmla="*/ 723900 h 965028"/>
                    <a:gd name="connsiteX15" fmla="*/ 637294 w 4324194"/>
                    <a:gd name="connsiteY15" fmla="*/ 774700 h 965028"/>
                    <a:gd name="connsiteX16" fmla="*/ 141994 w 4324194"/>
                    <a:gd name="connsiteY16" fmla="*/ 838200 h 965028"/>
                    <a:gd name="connsiteX17" fmla="*/ 21344 w 4324194"/>
                    <a:gd name="connsiteY17" fmla="*/ 857250 h 965028"/>
                    <a:gd name="connsiteX18" fmla="*/ 8644 w 4324194"/>
                    <a:gd name="connsiteY18" fmla="*/ 0 h 965028"/>
                    <a:gd name="connsiteX19" fmla="*/ 91194 w 4324194"/>
                    <a:gd name="connsiteY19" fmla="*/ 19050 h 965028"/>
                    <a:gd name="connsiteX0" fmla="*/ 91194 w 4324194"/>
                    <a:gd name="connsiteY0" fmla="*/ 19050 h 914400"/>
                    <a:gd name="connsiteX1" fmla="*/ 789694 w 4324194"/>
                    <a:gd name="connsiteY1" fmla="*/ 107950 h 914400"/>
                    <a:gd name="connsiteX2" fmla="*/ 1469144 w 4324194"/>
                    <a:gd name="connsiteY2" fmla="*/ 171450 h 914400"/>
                    <a:gd name="connsiteX3" fmla="*/ 2053344 w 4324194"/>
                    <a:gd name="connsiteY3" fmla="*/ 196850 h 914400"/>
                    <a:gd name="connsiteX4" fmla="*/ 2751844 w 4324194"/>
                    <a:gd name="connsiteY4" fmla="*/ 184150 h 914400"/>
                    <a:gd name="connsiteX5" fmla="*/ 3412244 w 4324194"/>
                    <a:gd name="connsiteY5" fmla="*/ 114300 h 914400"/>
                    <a:gd name="connsiteX6" fmla="*/ 4123444 w 4324194"/>
                    <a:gd name="connsiteY6" fmla="*/ 38100 h 914400"/>
                    <a:gd name="connsiteX7" fmla="*/ 4294894 w 4324194"/>
                    <a:gd name="connsiteY7" fmla="*/ 25400 h 914400"/>
                    <a:gd name="connsiteX8" fmla="*/ 4313944 w 4324194"/>
                    <a:gd name="connsiteY8" fmla="*/ 914400 h 914400"/>
                    <a:gd name="connsiteX9" fmla="*/ 4186944 w 4324194"/>
                    <a:gd name="connsiteY9" fmla="*/ 844550 h 914400"/>
                    <a:gd name="connsiteX10" fmla="*/ 3412244 w 4324194"/>
                    <a:gd name="connsiteY10" fmla="*/ 755650 h 914400"/>
                    <a:gd name="connsiteX11" fmla="*/ 2548644 w 4324194"/>
                    <a:gd name="connsiteY11" fmla="*/ 685800 h 914400"/>
                    <a:gd name="connsiteX12" fmla="*/ 2167644 w 4324194"/>
                    <a:gd name="connsiteY12" fmla="*/ 679450 h 914400"/>
                    <a:gd name="connsiteX13" fmla="*/ 1685044 w 4324194"/>
                    <a:gd name="connsiteY13" fmla="*/ 685800 h 914400"/>
                    <a:gd name="connsiteX14" fmla="*/ 1164344 w 4324194"/>
                    <a:gd name="connsiteY14" fmla="*/ 723900 h 914400"/>
                    <a:gd name="connsiteX15" fmla="*/ 637294 w 4324194"/>
                    <a:gd name="connsiteY15" fmla="*/ 774700 h 914400"/>
                    <a:gd name="connsiteX16" fmla="*/ 141994 w 4324194"/>
                    <a:gd name="connsiteY16" fmla="*/ 838200 h 914400"/>
                    <a:gd name="connsiteX17" fmla="*/ 21344 w 4324194"/>
                    <a:gd name="connsiteY17" fmla="*/ 857250 h 914400"/>
                    <a:gd name="connsiteX18" fmla="*/ 8644 w 4324194"/>
                    <a:gd name="connsiteY18" fmla="*/ 0 h 914400"/>
                    <a:gd name="connsiteX19" fmla="*/ 91194 w 4324194"/>
                    <a:gd name="connsiteY19" fmla="*/ 19050 h 914400"/>
                    <a:gd name="connsiteX0" fmla="*/ 91194 w 4324194"/>
                    <a:gd name="connsiteY0" fmla="*/ 53479 h 910729"/>
                    <a:gd name="connsiteX1" fmla="*/ 789694 w 4324194"/>
                    <a:gd name="connsiteY1" fmla="*/ 142379 h 910729"/>
                    <a:gd name="connsiteX2" fmla="*/ 1469144 w 4324194"/>
                    <a:gd name="connsiteY2" fmla="*/ 205879 h 910729"/>
                    <a:gd name="connsiteX3" fmla="*/ 2053344 w 4324194"/>
                    <a:gd name="connsiteY3" fmla="*/ 231279 h 910729"/>
                    <a:gd name="connsiteX4" fmla="*/ 2751844 w 4324194"/>
                    <a:gd name="connsiteY4" fmla="*/ 218579 h 910729"/>
                    <a:gd name="connsiteX5" fmla="*/ 3412244 w 4324194"/>
                    <a:gd name="connsiteY5" fmla="*/ 148729 h 910729"/>
                    <a:gd name="connsiteX6" fmla="*/ 4123444 w 4324194"/>
                    <a:gd name="connsiteY6" fmla="*/ 72529 h 910729"/>
                    <a:gd name="connsiteX7" fmla="*/ 4294894 w 4324194"/>
                    <a:gd name="connsiteY7" fmla="*/ 59829 h 910729"/>
                    <a:gd name="connsiteX8" fmla="*/ 4313944 w 4324194"/>
                    <a:gd name="connsiteY8" fmla="*/ 910729 h 910729"/>
                    <a:gd name="connsiteX9" fmla="*/ 4186944 w 4324194"/>
                    <a:gd name="connsiteY9" fmla="*/ 878979 h 910729"/>
                    <a:gd name="connsiteX10" fmla="*/ 3412244 w 4324194"/>
                    <a:gd name="connsiteY10" fmla="*/ 790079 h 910729"/>
                    <a:gd name="connsiteX11" fmla="*/ 2548644 w 4324194"/>
                    <a:gd name="connsiteY11" fmla="*/ 720229 h 910729"/>
                    <a:gd name="connsiteX12" fmla="*/ 2167644 w 4324194"/>
                    <a:gd name="connsiteY12" fmla="*/ 713879 h 910729"/>
                    <a:gd name="connsiteX13" fmla="*/ 1685044 w 4324194"/>
                    <a:gd name="connsiteY13" fmla="*/ 720229 h 910729"/>
                    <a:gd name="connsiteX14" fmla="*/ 1164344 w 4324194"/>
                    <a:gd name="connsiteY14" fmla="*/ 758329 h 910729"/>
                    <a:gd name="connsiteX15" fmla="*/ 637294 w 4324194"/>
                    <a:gd name="connsiteY15" fmla="*/ 809129 h 910729"/>
                    <a:gd name="connsiteX16" fmla="*/ 141994 w 4324194"/>
                    <a:gd name="connsiteY16" fmla="*/ 872629 h 910729"/>
                    <a:gd name="connsiteX17" fmla="*/ 21344 w 4324194"/>
                    <a:gd name="connsiteY17" fmla="*/ 891679 h 910729"/>
                    <a:gd name="connsiteX18" fmla="*/ 8644 w 4324194"/>
                    <a:gd name="connsiteY18" fmla="*/ 34429 h 910729"/>
                    <a:gd name="connsiteX19" fmla="*/ 91194 w 4324194"/>
                    <a:gd name="connsiteY19" fmla="*/ 53479 h 910729"/>
                    <a:gd name="connsiteX0" fmla="*/ 91194 w 4324194"/>
                    <a:gd name="connsiteY0" fmla="*/ 19050 h 876300"/>
                    <a:gd name="connsiteX1" fmla="*/ 789694 w 4324194"/>
                    <a:gd name="connsiteY1" fmla="*/ 107950 h 876300"/>
                    <a:gd name="connsiteX2" fmla="*/ 1469144 w 4324194"/>
                    <a:gd name="connsiteY2" fmla="*/ 171450 h 876300"/>
                    <a:gd name="connsiteX3" fmla="*/ 2053344 w 4324194"/>
                    <a:gd name="connsiteY3" fmla="*/ 196850 h 876300"/>
                    <a:gd name="connsiteX4" fmla="*/ 2751844 w 4324194"/>
                    <a:gd name="connsiteY4" fmla="*/ 184150 h 876300"/>
                    <a:gd name="connsiteX5" fmla="*/ 3412244 w 4324194"/>
                    <a:gd name="connsiteY5" fmla="*/ 114300 h 876300"/>
                    <a:gd name="connsiteX6" fmla="*/ 4123444 w 4324194"/>
                    <a:gd name="connsiteY6" fmla="*/ 38100 h 876300"/>
                    <a:gd name="connsiteX7" fmla="*/ 4294894 w 4324194"/>
                    <a:gd name="connsiteY7" fmla="*/ 25400 h 876300"/>
                    <a:gd name="connsiteX8" fmla="*/ 4313944 w 4324194"/>
                    <a:gd name="connsiteY8" fmla="*/ 876300 h 876300"/>
                    <a:gd name="connsiteX9" fmla="*/ 4186944 w 4324194"/>
                    <a:gd name="connsiteY9" fmla="*/ 844550 h 876300"/>
                    <a:gd name="connsiteX10" fmla="*/ 3412244 w 4324194"/>
                    <a:gd name="connsiteY10" fmla="*/ 755650 h 876300"/>
                    <a:gd name="connsiteX11" fmla="*/ 2548644 w 4324194"/>
                    <a:gd name="connsiteY11" fmla="*/ 685800 h 876300"/>
                    <a:gd name="connsiteX12" fmla="*/ 2167644 w 4324194"/>
                    <a:gd name="connsiteY12" fmla="*/ 679450 h 876300"/>
                    <a:gd name="connsiteX13" fmla="*/ 1685044 w 4324194"/>
                    <a:gd name="connsiteY13" fmla="*/ 685800 h 876300"/>
                    <a:gd name="connsiteX14" fmla="*/ 1164344 w 4324194"/>
                    <a:gd name="connsiteY14" fmla="*/ 723900 h 876300"/>
                    <a:gd name="connsiteX15" fmla="*/ 637294 w 4324194"/>
                    <a:gd name="connsiteY15" fmla="*/ 774700 h 876300"/>
                    <a:gd name="connsiteX16" fmla="*/ 141994 w 4324194"/>
                    <a:gd name="connsiteY16" fmla="*/ 838200 h 876300"/>
                    <a:gd name="connsiteX17" fmla="*/ 21344 w 4324194"/>
                    <a:gd name="connsiteY17" fmla="*/ 857250 h 876300"/>
                    <a:gd name="connsiteX18" fmla="*/ 8644 w 4324194"/>
                    <a:gd name="connsiteY18" fmla="*/ 0 h 876300"/>
                    <a:gd name="connsiteX19" fmla="*/ 91194 w 4324194"/>
                    <a:gd name="connsiteY19" fmla="*/ 19050 h 876300"/>
                    <a:gd name="connsiteX0" fmla="*/ 91194 w 4313944"/>
                    <a:gd name="connsiteY0" fmla="*/ 19050 h 876300"/>
                    <a:gd name="connsiteX1" fmla="*/ 789694 w 4313944"/>
                    <a:gd name="connsiteY1" fmla="*/ 107950 h 876300"/>
                    <a:gd name="connsiteX2" fmla="*/ 1469144 w 4313944"/>
                    <a:gd name="connsiteY2" fmla="*/ 171450 h 876300"/>
                    <a:gd name="connsiteX3" fmla="*/ 2053344 w 4313944"/>
                    <a:gd name="connsiteY3" fmla="*/ 196850 h 876300"/>
                    <a:gd name="connsiteX4" fmla="*/ 2751844 w 4313944"/>
                    <a:gd name="connsiteY4" fmla="*/ 184150 h 876300"/>
                    <a:gd name="connsiteX5" fmla="*/ 3412244 w 4313944"/>
                    <a:gd name="connsiteY5" fmla="*/ 114300 h 876300"/>
                    <a:gd name="connsiteX6" fmla="*/ 4123444 w 4313944"/>
                    <a:gd name="connsiteY6" fmla="*/ 38100 h 876300"/>
                    <a:gd name="connsiteX7" fmla="*/ 4294894 w 4313944"/>
                    <a:gd name="connsiteY7" fmla="*/ 25400 h 876300"/>
                    <a:gd name="connsiteX8" fmla="*/ 4313944 w 4313944"/>
                    <a:gd name="connsiteY8" fmla="*/ 876300 h 876300"/>
                    <a:gd name="connsiteX9" fmla="*/ 4186944 w 4313944"/>
                    <a:gd name="connsiteY9" fmla="*/ 844550 h 876300"/>
                    <a:gd name="connsiteX10" fmla="*/ 3412244 w 4313944"/>
                    <a:gd name="connsiteY10" fmla="*/ 755650 h 876300"/>
                    <a:gd name="connsiteX11" fmla="*/ 2548644 w 4313944"/>
                    <a:gd name="connsiteY11" fmla="*/ 685800 h 876300"/>
                    <a:gd name="connsiteX12" fmla="*/ 2167644 w 4313944"/>
                    <a:gd name="connsiteY12" fmla="*/ 679450 h 876300"/>
                    <a:gd name="connsiteX13" fmla="*/ 1685044 w 4313944"/>
                    <a:gd name="connsiteY13" fmla="*/ 685800 h 876300"/>
                    <a:gd name="connsiteX14" fmla="*/ 1164344 w 4313944"/>
                    <a:gd name="connsiteY14" fmla="*/ 723900 h 876300"/>
                    <a:gd name="connsiteX15" fmla="*/ 637294 w 4313944"/>
                    <a:gd name="connsiteY15" fmla="*/ 774700 h 876300"/>
                    <a:gd name="connsiteX16" fmla="*/ 141994 w 4313944"/>
                    <a:gd name="connsiteY16" fmla="*/ 838200 h 876300"/>
                    <a:gd name="connsiteX17" fmla="*/ 21344 w 4313944"/>
                    <a:gd name="connsiteY17" fmla="*/ 857250 h 876300"/>
                    <a:gd name="connsiteX18" fmla="*/ 8644 w 4313944"/>
                    <a:gd name="connsiteY18" fmla="*/ 0 h 876300"/>
                    <a:gd name="connsiteX19" fmla="*/ 91194 w 4313944"/>
                    <a:gd name="connsiteY19" fmla="*/ 19050 h 876300"/>
                    <a:gd name="connsiteX0" fmla="*/ 91194 w 4313944"/>
                    <a:gd name="connsiteY0" fmla="*/ 19050 h 876300"/>
                    <a:gd name="connsiteX1" fmla="*/ 789694 w 4313944"/>
                    <a:gd name="connsiteY1" fmla="*/ 107950 h 876300"/>
                    <a:gd name="connsiteX2" fmla="*/ 1469144 w 4313944"/>
                    <a:gd name="connsiteY2" fmla="*/ 171450 h 876300"/>
                    <a:gd name="connsiteX3" fmla="*/ 2059694 w 4313944"/>
                    <a:gd name="connsiteY3" fmla="*/ 355600 h 876300"/>
                    <a:gd name="connsiteX4" fmla="*/ 2751844 w 4313944"/>
                    <a:gd name="connsiteY4" fmla="*/ 184150 h 876300"/>
                    <a:gd name="connsiteX5" fmla="*/ 3412244 w 4313944"/>
                    <a:gd name="connsiteY5" fmla="*/ 114300 h 876300"/>
                    <a:gd name="connsiteX6" fmla="*/ 4123444 w 4313944"/>
                    <a:gd name="connsiteY6" fmla="*/ 38100 h 876300"/>
                    <a:gd name="connsiteX7" fmla="*/ 4294894 w 4313944"/>
                    <a:gd name="connsiteY7" fmla="*/ 25400 h 876300"/>
                    <a:gd name="connsiteX8" fmla="*/ 4313944 w 4313944"/>
                    <a:gd name="connsiteY8" fmla="*/ 876300 h 876300"/>
                    <a:gd name="connsiteX9" fmla="*/ 4186944 w 4313944"/>
                    <a:gd name="connsiteY9" fmla="*/ 844550 h 876300"/>
                    <a:gd name="connsiteX10" fmla="*/ 3412244 w 4313944"/>
                    <a:gd name="connsiteY10" fmla="*/ 755650 h 876300"/>
                    <a:gd name="connsiteX11" fmla="*/ 2548644 w 4313944"/>
                    <a:gd name="connsiteY11" fmla="*/ 685800 h 876300"/>
                    <a:gd name="connsiteX12" fmla="*/ 2167644 w 4313944"/>
                    <a:gd name="connsiteY12" fmla="*/ 679450 h 876300"/>
                    <a:gd name="connsiteX13" fmla="*/ 1685044 w 4313944"/>
                    <a:gd name="connsiteY13" fmla="*/ 685800 h 876300"/>
                    <a:gd name="connsiteX14" fmla="*/ 1164344 w 4313944"/>
                    <a:gd name="connsiteY14" fmla="*/ 723900 h 876300"/>
                    <a:gd name="connsiteX15" fmla="*/ 637294 w 4313944"/>
                    <a:gd name="connsiteY15" fmla="*/ 774700 h 876300"/>
                    <a:gd name="connsiteX16" fmla="*/ 141994 w 4313944"/>
                    <a:gd name="connsiteY16" fmla="*/ 838200 h 876300"/>
                    <a:gd name="connsiteX17" fmla="*/ 21344 w 4313944"/>
                    <a:gd name="connsiteY17" fmla="*/ 857250 h 876300"/>
                    <a:gd name="connsiteX18" fmla="*/ 8644 w 4313944"/>
                    <a:gd name="connsiteY18" fmla="*/ 0 h 876300"/>
                    <a:gd name="connsiteX19" fmla="*/ 91194 w 4313944"/>
                    <a:gd name="connsiteY19" fmla="*/ 19050 h 876300"/>
                    <a:gd name="connsiteX0" fmla="*/ 106252 w 4329002"/>
                    <a:gd name="connsiteY0" fmla="*/ 171450 h 1028700"/>
                    <a:gd name="connsiteX1" fmla="*/ 804752 w 4329002"/>
                    <a:gd name="connsiteY1" fmla="*/ 260350 h 1028700"/>
                    <a:gd name="connsiteX2" fmla="*/ 1484202 w 4329002"/>
                    <a:gd name="connsiteY2" fmla="*/ 323850 h 1028700"/>
                    <a:gd name="connsiteX3" fmla="*/ 2074752 w 4329002"/>
                    <a:gd name="connsiteY3" fmla="*/ 508000 h 1028700"/>
                    <a:gd name="connsiteX4" fmla="*/ 2766902 w 4329002"/>
                    <a:gd name="connsiteY4" fmla="*/ 336550 h 1028700"/>
                    <a:gd name="connsiteX5" fmla="*/ 3427302 w 4329002"/>
                    <a:gd name="connsiteY5" fmla="*/ 266700 h 1028700"/>
                    <a:gd name="connsiteX6" fmla="*/ 4138502 w 4329002"/>
                    <a:gd name="connsiteY6" fmla="*/ 190500 h 1028700"/>
                    <a:gd name="connsiteX7" fmla="*/ 4309952 w 4329002"/>
                    <a:gd name="connsiteY7" fmla="*/ 177800 h 1028700"/>
                    <a:gd name="connsiteX8" fmla="*/ 4329002 w 4329002"/>
                    <a:gd name="connsiteY8" fmla="*/ 1028700 h 1028700"/>
                    <a:gd name="connsiteX9" fmla="*/ 4202002 w 4329002"/>
                    <a:gd name="connsiteY9" fmla="*/ 996950 h 1028700"/>
                    <a:gd name="connsiteX10" fmla="*/ 3427302 w 4329002"/>
                    <a:gd name="connsiteY10" fmla="*/ 908050 h 1028700"/>
                    <a:gd name="connsiteX11" fmla="*/ 2563702 w 4329002"/>
                    <a:gd name="connsiteY11" fmla="*/ 838200 h 1028700"/>
                    <a:gd name="connsiteX12" fmla="*/ 2182702 w 4329002"/>
                    <a:gd name="connsiteY12" fmla="*/ 831850 h 1028700"/>
                    <a:gd name="connsiteX13" fmla="*/ 1700102 w 4329002"/>
                    <a:gd name="connsiteY13" fmla="*/ 838200 h 1028700"/>
                    <a:gd name="connsiteX14" fmla="*/ 1179402 w 4329002"/>
                    <a:gd name="connsiteY14" fmla="*/ 876300 h 1028700"/>
                    <a:gd name="connsiteX15" fmla="*/ 652352 w 4329002"/>
                    <a:gd name="connsiteY15" fmla="*/ 927100 h 1028700"/>
                    <a:gd name="connsiteX16" fmla="*/ 157052 w 4329002"/>
                    <a:gd name="connsiteY16" fmla="*/ 990600 h 1028700"/>
                    <a:gd name="connsiteX17" fmla="*/ 36402 w 4329002"/>
                    <a:gd name="connsiteY17" fmla="*/ 1009650 h 1028700"/>
                    <a:gd name="connsiteX18" fmla="*/ 4652 w 4329002"/>
                    <a:gd name="connsiteY18" fmla="*/ 0 h 1028700"/>
                    <a:gd name="connsiteX19" fmla="*/ 106252 w 4329002"/>
                    <a:gd name="connsiteY19" fmla="*/ 171450 h 1028700"/>
                    <a:gd name="connsiteX0" fmla="*/ 182452 w 4329002"/>
                    <a:gd name="connsiteY0" fmla="*/ 44450 h 1028700"/>
                    <a:gd name="connsiteX1" fmla="*/ 804752 w 4329002"/>
                    <a:gd name="connsiteY1" fmla="*/ 260350 h 1028700"/>
                    <a:gd name="connsiteX2" fmla="*/ 1484202 w 4329002"/>
                    <a:gd name="connsiteY2" fmla="*/ 323850 h 1028700"/>
                    <a:gd name="connsiteX3" fmla="*/ 2074752 w 4329002"/>
                    <a:gd name="connsiteY3" fmla="*/ 508000 h 1028700"/>
                    <a:gd name="connsiteX4" fmla="*/ 2766902 w 4329002"/>
                    <a:gd name="connsiteY4" fmla="*/ 336550 h 1028700"/>
                    <a:gd name="connsiteX5" fmla="*/ 3427302 w 4329002"/>
                    <a:gd name="connsiteY5" fmla="*/ 266700 h 1028700"/>
                    <a:gd name="connsiteX6" fmla="*/ 4138502 w 4329002"/>
                    <a:gd name="connsiteY6" fmla="*/ 190500 h 1028700"/>
                    <a:gd name="connsiteX7" fmla="*/ 4309952 w 4329002"/>
                    <a:gd name="connsiteY7" fmla="*/ 177800 h 1028700"/>
                    <a:gd name="connsiteX8" fmla="*/ 4329002 w 4329002"/>
                    <a:gd name="connsiteY8" fmla="*/ 1028700 h 1028700"/>
                    <a:gd name="connsiteX9" fmla="*/ 4202002 w 4329002"/>
                    <a:gd name="connsiteY9" fmla="*/ 996950 h 1028700"/>
                    <a:gd name="connsiteX10" fmla="*/ 3427302 w 4329002"/>
                    <a:gd name="connsiteY10" fmla="*/ 908050 h 1028700"/>
                    <a:gd name="connsiteX11" fmla="*/ 2563702 w 4329002"/>
                    <a:gd name="connsiteY11" fmla="*/ 838200 h 1028700"/>
                    <a:gd name="connsiteX12" fmla="*/ 2182702 w 4329002"/>
                    <a:gd name="connsiteY12" fmla="*/ 831850 h 1028700"/>
                    <a:gd name="connsiteX13" fmla="*/ 1700102 w 4329002"/>
                    <a:gd name="connsiteY13" fmla="*/ 838200 h 1028700"/>
                    <a:gd name="connsiteX14" fmla="*/ 1179402 w 4329002"/>
                    <a:gd name="connsiteY14" fmla="*/ 876300 h 1028700"/>
                    <a:gd name="connsiteX15" fmla="*/ 652352 w 4329002"/>
                    <a:gd name="connsiteY15" fmla="*/ 927100 h 1028700"/>
                    <a:gd name="connsiteX16" fmla="*/ 157052 w 4329002"/>
                    <a:gd name="connsiteY16" fmla="*/ 990600 h 1028700"/>
                    <a:gd name="connsiteX17" fmla="*/ 36402 w 4329002"/>
                    <a:gd name="connsiteY17" fmla="*/ 1009650 h 1028700"/>
                    <a:gd name="connsiteX18" fmla="*/ 4652 w 4329002"/>
                    <a:gd name="connsiteY18" fmla="*/ 0 h 1028700"/>
                    <a:gd name="connsiteX19" fmla="*/ 182452 w 4329002"/>
                    <a:gd name="connsiteY19" fmla="*/ 44450 h 102870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90706 w 4335506"/>
                    <a:gd name="connsiteY2" fmla="*/ 323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3556 w 4335506"/>
                    <a:gd name="connsiteY16" fmla="*/ 9906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90706 w 4335506"/>
                    <a:gd name="connsiteY2" fmla="*/ 323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92456 w 4335506"/>
                    <a:gd name="connsiteY4" fmla="*/ 40640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92456 w 4335506"/>
                    <a:gd name="connsiteY4" fmla="*/ 406400 h 1174750"/>
                    <a:gd name="connsiteX5" fmla="*/ 3440156 w 4335506"/>
                    <a:gd name="connsiteY5" fmla="*/ 3175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906"/>
                    <a:gd name="connsiteY0" fmla="*/ 44450 h 1174750"/>
                    <a:gd name="connsiteX1" fmla="*/ 811256 w 4335906"/>
                    <a:gd name="connsiteY1" fmla="*/ 260350 h 1174750"/>
                    <a:gd name="connsiteX2" fmla="*/ 1484356 w 4335906"/>
                    <a:gd name="connsiteY2" fmla="*/ 450850 h 1174750"/>
                    <a:gd name="connsiteX3" fmla="*/ 2081256 w 4335906"/>
                    <a:gd name="connsiteY3" fmla="*/ 508000 h 1174750"/>
                    <a:gd name="connsiteX4" fmla="*/ 2792456 w 4335906"/>
                    <a:gd name="connsiteY4" fmla="*/ 406400 h 1174750"/>
                    <a:gd name="connsiteX5" fmla="*/ 3440156 w 4335906"/>
                    <a:gd name="connsiteY5" fmla="*/ 317500 h 1174750"/>
                    <a:gd name="connsiteX6" fmla="*/ 4138656 w 4335906"/>
                    <a:gd name="connsiteY6" fmla="*/ 50800 h 1174750"/>
                    <a:gd name="connsiteX7" fmla="*/ 4316456 w 4335906"/>
                    <a:gd name="connsiteY7" fmla="*/ 177800 h 1174750"/>
                    <a:gd name="connsiteX8" fmla="*/ 4335506 w 4335906"/>
                    <a:gd name="connsiteY8" fmla="*/ 1028700 h 1174750"/>
                    <a:gd name="connsiteX9" fmla="*/ 4208506 w 4335906"/>
                    <a:gd name="connsiteY9" fmla="*/ 996950 h 1174750"/>
                    <a:gd name="connsiteX10" fmla="*/ 3433806 w 4335906"/>
                    <a:gd name="connsiteY10" fmla="*/ 908050 h 1174750"/>
                    <a:gd name="connsiteX11" fmla="*/ 2570206 w 4335906"/>
                    <a:gd name="connsiteY11" fmla="*/ 838200 h 1174750"/>
                    <a:gd name="connsiteX12" fmla="*/ 2093956 w 4335906"/>
                    <a:gd name="connsiteY12" fmla="*/ 654050 h 1174750"/>
                    <a:gd name="connsiteX13" fmla="*/ 1789156 w 4335906"/>
                    <a:gd name="connsiteY13" fmla="*/ 876300 h 1174750"/>
                    <a:gd name="connsiteX14" fmla="*/ 1281156 w 4335906"/>
                    <a:gd name="connsiteY14" fmla="*/ 977900 h 1174750"/>
                    <a:gd name="connsiteX15" fmla="*/ 684256 w 4335906"/>
                    <a:gd name="connsiteY15" fmla="*/ 1041400 h 1174750"/>
                    <a:gd name="connsiteX16" fmla="*/ 169906 w 4335906"/>
                    <a:gd name="connsiteY16" fmla="*/ 1130300 h 1174750"/>
                    <a:gd name="connsiteX17" fmla="*/ 17506 w 4335906"/>
                    <a:gd name="connsiteY17" fmla="*/ 1174750 h 1174750"/>
                    <a:gd name="connsiteX18" fmla="*/ 11156 w 4335906"/>
                    <a:gd name="connsiteY18" fmla="*/ 0 h 1174750"/>
                    <a:gd name="connsiteX19" fmla="*/ 188956 w 4335906"/>
                    <a:gd name="connsiteY19" fmla="*/ 44450 h 1174750"/>
                    <a:gd name="connsiteX0" fmla="*/ 188956 w 4340457"/>
                    <a:gd name="connsiteY0" fmla="*/ 51052 h 1181352"/>
                    <a:gd name="connsiteX1" fmla="*/ 811256 w 4340457"/>
                    <a:gd name="connsiteY1" fmla="*/ 266952 h 1181352"/>
                    <a:gd name="connsiteX2" fmla="*/ 1484356 w 4340457"/>
                    <a:gd name="connsiteY2" fmla="*/ 457452 h 1181352"/>
                    <a:gd name="connsiteX3" fmla="*/ 2081256 w 4340457"/>
                    <a:gd name="connsiteY3" fmla="*/ 514602 h 1181352"/>
                    <a:gd name="connsiteX4" fmla="*/ 2792456 w 4340457"/>
                    <a:gd name="connsiteY4" fmla="*/ 413002 h 1181352"/>
                    <a:gd name="connsiteX5" fmla="*/ 3440156 w 4340457"/>
                    <a:gd name="connsiteY5" fmla="*/ 324102 h 1181352"/>
                    <a:gd name="connsiteX6" fmla="*/ 4138656 w 4340457"/>
                    <a:gd name="connsiteY6" fmla="*/ 57402 h 1181352"/>
                    <a:gd name="connsiteX7" fmla="*/ 4297406 w 4340457"/>
                    <a:gd name="connsiteY7" fmla="*/ 95502 h 1181352"/>
                    <a:gd name="connsiteX8" fmla="*/ 4335506 w 4340457"/>
                    <a:gd name="connsiteY8" fmla="*/ 1035302 h 1181352"/>
                    <a:gd name="connsiteX9" fmla="*/ 4208506 w 4340457"/>
                    <a:gd name="connsiteY9" fmla="*/ 1003552 h 1181352"/>
                    <a:gd name="connsiteX10" fmla="*/ 3433806 w 4340457"/>
                    <a:gd name="connsiteY10" fmla="*/ 914652 h 1181352"/>
                    <a:gd name="connsiteX11" fmla="*/ 2570206 w 4340457"/>
                    <a:gd name="connsiteY11" fmla="*/ 844802 h 1181352"/>
                    <a:gd name="connsiteX12" fmla="*/ 2093956 w 4340457"/>
                    <a:gd name="connsiteY12" fmla="*/ 660652 h 1181352"/>
                    <a:gd name="connsiteX13" fmla="*/ 1789156 w 4340457"/>
                    <a:gd name="connsiteY13" fmla="*/ 882902 h 1181352"/>
                    <a:gd name="connsiteX14" fmla="*/ 1281156 w 4340457"/>
                    <a:gd name="connsiteY14" fmla="*/ 984502 h 1181352"/>
                    <a:gd name="connsiteX15" fmla="*/ 684256 w 4340457"/>
                    <a:gd name="connsiteY15" fmla="*/ 1048002 h 1181352"/>
                    <a:gd name="connsiteX16" fmla="*/ 169906 w 4340457"/>
                    <a:gd name="connsiteY16" fmla="*/ 1136902 h 1181352"/>
                    <a:gd name="connsiteX17" fmla="*/ 17506 w 4340457"/>
                    <a:gd name="connsiteY17" fmla="*/ 1181352 h 1181352"/>
                    <a:gd name="connsiteX18" fmla="*/ 11156 w 4340457"/>
                    <a:gd name="connsiteY18" fmla="*/ 6602 h 1181352"/>
                    <a:gd name="connsiteX19" fmla="*/ 188956 w 4340457"/>
                    <a:gd name="connsiteY19" fmla="*/ 51052 h 1181352"/>
                    <a:gd name="connsiteX0" fmla="*/ 188956 w 4341766"/>
                    <a:gd name="connsiteY0" fmla="*/ 51052 h 1187753"/>
                    <a:gd name="connsiteX1" fmla="*/ 811256 w 4341766"/>
                    <a:gd name="connsiteY1" fmla="*/ 266952 h 1187753"/>
                    <a:gd name="connsiteX2" fmla="*/ 1484356 w 4341766"/>
                    <a:gd name="connsiteY2" fmla="*/ 457452 h 1187753"/>
                    <a:gd name="connsiteX3" fmla="*/ 2081256 w 4341766"/>
                    <a:gd name="connsiteY3" fmla="*/ 514602 h 1187753"/>
                    <a:gd name="connsiteX4" fmla="*/ 2792456 w 4341766"/>
                    <a:gd name="connsiteY4" fmla="*/ 413002 h 1187753"/>
                    <a:gd name="connsiteX5" fmla="*/ 3440156 w 4341766"/>
                    <a:gd name="connsiteY5" fmla="*/ 324102 h 1187753"/>
                    <a:gd name="connsiteX6" fmla="*/ 4138656 w 4341766"/>
                    <a:gd name="connsiteY6" fmla="*/ 57402 h 1187753"/>
                    <a:gd name="connsiteX7" fmla="*/ 4297406 w 4341766"/>
                    <a:gd name="connsiteY7" fmla="*/ 95502 h 1187753"/>
                    <a:gd name="connsiteX8" fmla="*/ 4335506 w 4341766"/>
                    <a:gd name="connsiteY8" fmla="*/ 1035302 h 1187753"/>
                    <a:gd name="connsiteX9" fmla="*/ 4189456 w 4341766"/>
                    <a:gd name="connsiteY9" fmla="*/ 1175002 h 1187753"/>
                    <a:gd name="connsiteX10" fmla="*/ 3433806 w 4341766"/>
                    <a:gd name="connsiteY10" fmla="*/ 914652 h 1187753"/>
                    <a:gd name="connsiteX11" fmla="*/ 2570206 w 4341766"/>
                    <a:gd name="connsiteY11" fmla="*/ 844802 h 1187753"/>
                    <a:gd name="connsiteX12" fmla="*/ 2093956 w 4341766"/>
                    <a:gd name="connsiteY12" fmla="*/ 660652 h 1187753"/>
                    <a:gd name="connsiteX13" fmla="*/ 1789156 w 4341766"/>
                    <a:gd name="connsiteY13" fmla="*/ 882902 h 1187753"/>
                    <a:gd name="connsiteX14" fmla="*/ 1281156 w 4341766"/>
                    <a:gd name="connsiteY14" fmla="*/ 984502 h 1187753"/>
                    <a:gd name="connsiteX15" fmla="*/ 684256 w 4341766"/>
                    <a:gd name="connsiteY15" fmla="*/ 1048002 h 1187753"/>
                    <a:gd name="connsiteX16" fmla="*/ 169906 w 4341766"/>
                    <a:gd name="connsiteY16" fmla="*/ 1136902 h 1187753"/>
                    <a:gd name="connsiteX17" fmla="*/ 17506 w 4341766"/>
                    <a:gd name="connsiteY17" fmla="*/ 1181352 h 1187753"/>
                    <a:gd name="connsiteX18" fmla="*/ 11156 w 4341766"/>
                    <a:gd name="connsiteY18" fmla="*/ 6602 h 1187753"/>
                    <a:gd name="connsiteX19" fmla="*/ 188956 w 4341766"/>
                    <a:gd name="connsiteY19" fmla="*/ 51052 h 1187753"/>
                    <a:gd name="connsiteX0" fmla="*/ 188956 w 4341766"/>
                    <a:gd name="connsiteY0" fmla="*/ 60741 h 1275197"/>
                    <a:gd name="connsiteX1" fmla="*/ 811256 w 4341766"/>
                    <a:gd name="connsiteY1" fmla="*/ 276641 h 1275197"/>
                    <a:gd name="connsiteX2" fmla="*/ 1484356 w 4341766"/>
                    <a:gd name="connsiteY2" fmla="*/ 467141 h 1275197"/>
                    <a:gd name="connsiteX3" fmla="*/ 2081256 w 4341766"/>
                    <a:gd name="connsiteY3" fmla="*/ 524291 h 1275197"/>
                    <a:gd name="connsiteX4" fmla="*/ 2792456 w 4341766"/>
                    <a:gd name="connsiteY4" fmla="*/ 422691 h 1275197"/>
                    <a:gd name="connsiteX5" fmla="*/ 3440156 w 4341766"/>
                    <a:gd name="connsiteY5" fmla="*/ 333791 h 1275197"/>
                    <a:gd name="connsiteX6" fmla="*/ 4138656 w 4341766"/>
                    <a:gd name="connsiteY6" fmla="*/ 67091 h 1275197"/>
                    <a:gd name="connsiteX7" fmla="*/ 4297406 w 4341766"/>
                    <a:gd name="connsiteY7" fmla="*/ 105191 h 1275197"/>
                    <a:gd name="connsiteX8" fmla="*/ 4335506 w 4341766"/>
                    <a:gd name="connsiteY8" fmla="*/ 1184691 h 1275197"/>
                    <a:gd name="connsiteX9" fmla="*/ 4189456 w 4341766"/>
                    <a:gd name="connsiteY9" fmla="*/ 1184691 h 1275197"/>
                    <a:gd name="connsiteX10" fmla="*/ 3433806 w 4341766"/>
                    <a:gd name="connsiteY10" fmla="*/ 924341 h 1275197"/>
                    <a:gd name="connsiteX11" fmla="*/ 2570206 w 4341766"/>
                    <a:gd name="connsiteY11" fmla="*/ 854491 h 1275197"/>
                    <a:gd name="connsiteX12" fmla="*/ 2093956 w 4341766"/>
                    <a:gd name="connsiteY12" fmla="*/ 670341 h 1275197"/>
                    <a:gd name="connsiteX13" fmla="*/ 1789156 w 4341766"/>
                    <a:gd name="connsiteY13" fmla="*/ 892591 h 1275197"/>
                    <a:gd name="connsiteX14" fmla="*/ 1281156 w 4341766"/>
                    <a:gd name="connsiteY14" fmla="*/ 994191 h 1275197"/>
                    <a:gd name="connsiteX15" fmla="*/ 684256 w 4341766"/>
                    <a:gd name="connsiteY15" fmla="*/ 1057691 h 1275197"/>
                    <a:gd name="connsiteX16" fmla="*/ 169906 w 4341766"/>
                    <a:gd name="connsiteY16" fmla="*/ 1146591 h 1275197"/>
                    <a:gd name="connsiteX17" fmla="*/ 17506 w 4341766"/>
                    <a:gd name="connsiteY17" fmla="*/ 1191041 h 1275197"/>
                    <a:gd name="connsiteX18" fmla="*/ 11156 w 4341766"/>
                    <a:gd name="connsiteY18" fmla="*/ 16291 h 1275197"/>
                    <a:gd name="connsiteX19" fmla="*/ 188956 w 4341766"/>
                    <a:gd name="connsiteY19" fmla="*/ 60741 h 1275197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570206 w 4341766"/>
                    <a:gd name="connsiteY11" fmla="*/ 8496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592327 w 4341766"/>
                    <a:gd name="connsiteY14" fmla="*/ 720618 h 1224305"/>
                    <a:gd name="connsiteX15" fmla="*/ 1281156 w 4341766"/>
                    <a:gd name="connsiteY15" fmla="*/ 989324 h 1224305"/>
                    <a:gd name="connsiteX16" fmla="*/ 684256 w 4341766"/>
                    <a:gd name="connsiteY16" fmla="*/ 1052824 h 1224305"/>
                    <a:gd name="connsiteX17" fmla="*/ 169906 w 4341766"/>
                    <a:gd name="connsiteY17" fmla="*/ 1141724 h 1224305"/>
                    <a:gd name="connsiteX18" fmla="*/ 17506 w 4341766"/>
                    <a:gd name="connsiteY18" fmla="*/ 1186174 h 1224305"/>
                    <a:gd name="connsiteX19" fmla="*/ 11156 w 4341766"/>
                    <a:gd name="connsiteY19" fmla="*/ 11424 h 1224305"/>
                    <a:gd name="connsiteX20" fmla="*/ 188956 w 4341766"/>
                    <a:gd name="connsiteY20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592327 w 4341766"/>
                    <a:gd name="connsiteY13" fmla="*/ 720618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2606 w 4341766"/>
                    <a:gd name="connsiteY0" fmla="*/ 17949 h 1230830"/>
                    <a:gd name="connsiteX1" fmla="*/ 811256 w 4341766"/>
                    <a:gd name="connsiteY1" fmla="*/ 278299 h 1230830"/>
                    <a:gd name="connsiteX2" fmla="*/ 1484356 w 4341766"/>
                    <a:gd name="connsiteY2" fmla="*/ 468799 h 1230830"/>
                    <a:gd name="connsiteX3" fmla="*/ 2081256 w 4341766"/>
                    <a:gd name="connsiteY3" fmla="*/ 525949 h 1230830"/>
                    <a:gd name="connsiteX4" fmla="*/ 2792456 w 4341766"/>
                    <a:gd name="connsiteY4" fmla="*/ 424349 h 1230830"/>
                    <a:gd name="connsiteX5" fmla="*/ 3440156 w 4341766"/>
                    <a:gd name="connsiteY5" fmla="*/ 335449 h 1230830"/>
                    <a:gd name="connsiteX6" fmla="*/ 4138656 w 4341766"/>
                    <a:gd name="connsiteY6" fmla="*/ 68749 h 1230830"/>
                    <a:gd name="connsiteX7" fmla="*/ 4297406 w 4341766"/>
                    <a:gd name="connsiteY7" fmla="*/ 106849 h 1230830"/>
                    <a:gd name="connsiteX8" fmla="*/ 4335506 w 4341766"/>
                    <a:gd name="connsiteY8" fmla="*/ 1116499 h 1230830"/>
                    <a:gd name="connsiteX9" fmla="*/ 4189456 w 4341766"/>
                    <a:gd name="connsiteY9" fmla="*/ 1186349 h 1230830"/>
                    <a:gd name="connsiteX10" fmla="*/ 3433806 w 4341766"/>
                    <a:gd name="connsiteY10" fmla="*/ 925999 h 1230830"/>
                    <a:gd name="connsiteX11" fmla="*/ 2633706 w 4341766"/>
                    <a:gd name="connsiteY11" fmla="*/ 741849 h 1230830"/>
                    <a:gd name="connsiteX12" fmla="*/ 2093956 w 4341766"/>
                    <a:gd name="connsiteY12" fmla="*/ 671999 h 1230830"/>
                    <a:gd name="connsiteX13" fmla="*/ 1592327 w 4341766"/>
                    <a:gd name="connsiteY13" fmla="*/ 727143 h 1230830"/>
                    <a:gd name="connsiteX14" fmla="*/ 1281156 w 4341766"/>
                    <a:gd name="connsiteY14" fmla="*/ 995849 h 1230830"/>
                    <a:gd name="connsiteX15" fmla="*/ 684256 w 4341766"/>
                    <a:gd name="connsiteY15" fmla="*/ 1059349 h 1230830"/>
                    <a:gd name="connsiteX16" fmla="*/ 169906 w 4341766"/>
                    <a:gd name="connsiteY16" fmla="*/ 1148249 h 1230830"/>
                    <a:gd name="connsiteX17" fmla="*/ 17506 w 4341766"/>
                    <a:gd name="connsiteY17" fmla="*/ 1192699 h 1230830"/>
                    <a:gd name="connsiteX18" fmla="*/ 11156 w 4341766"/>
                    <a:gd name="connsiteY18" fmla="*/ 17949 h 1230830"/>
                    <a:gd name="connsiteX19" fmla="*/ 182606 w 4341766"/>
                    <a:gd name="connsiteY19" fmla="*/ 17949 h 1230830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84356 w 4341766"/>
                    <a:gd name="connsiteY2" fmla="*/ 465522 h 1227553"/>
                    <a:gd name="connsiteX3" fmla="*/ 2081256 w 4341766"/>
                    <a:gd name="connsiteY3" fmla="*/ 5226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081256 w 4341766"/>
                    <a:gd name="connsiteY3" fmla="*/ 5226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132056 w 4341766"/>
                    <a:gd name="connsiteY3" fmla="*/ 5480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132056 w 4341766"/>
                    <a:gd name="connsiteY3" fmla="*/ 548072 h 1227553"/>
                    <a:gd name="connsiteX4" fmla="*/ 2792456 w 4341766"/>
                    <a:gd name="connsiteY4" fmla="*/ 421072 h 1227553"/>
                    <a:gd name="connsiteX5" fmla="*/ 3459206 w 4341766"/>
                    <a:gd name="connsiteY5" fmla="*/ 21152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127"/>
                    <a:gd name="connsiteY0" fmla="*/ 31032 h 1243913"/>
                    <a:gd name="connsiteX1" fmla="*/ 836656 w 4341127"/>
                    <a:gd name="connsiteY1" fmla="*/ 246932 h 1243913"/>
                    <a:gd name="connsiteX2" fmla="*/ 1478006 w 4341127"/>
                    <a:gd name="connsiteY2" fmla="*/ 418382 h 1243913"/>
                    <a:gd name="connsiteX3" fmla="*/ 2132056 w 4341127"/>
                    <a:gd name="connsiteY3" fmla="*/ 564432 h 1243913"/>
                    <a:gd name="connsiteX4" fmla="*/ 2792456 w 4341127"/>
                    <a:gd name="connsiteY4" fmla="*/ 437432 h 1243913"/>
                    <a:gd name="connsiteX5" fmla="*/ 3459206 w 4341127"/>
                    <a:gd name="connsiteY5" fmla="*/ 227882 h 1243913"/>
                    <a:gd name="connsiteX6" fmla="*/ 4170406 w 4341127"/>
                    <a:gd name="connsiteY6" fmla="*/ 31032 h 1243913"/>
                    <a:gd name="connsiteX7" fmla="*/ 4297406 w 4341127"/>
                    <a:gd name="connsiteY7" fmla="*/ 119932 h 1243913"/>
                    <a:gd name="connsiteX8" fmla="*/ 4335506 w 4341127"/>
                    <a:gd name="connsiteY8" fmla="*/ 1129582 h 1243913"/>
                    <a:gd name="connsiteX9" fmla="*/ 4189456 w 4341127"/>
                    <a:gd name="connsiteY9" fmla="*/ 1199432 h 1243913"/>
                    <a:gd name="connsiteX10" fmla="*/ 3433806 w 4341127"/>
                    <a:gd name="connsiteY10" fmla="*/ 939082 h 1243913"/>
                    <a:gd name="connsiteX11" fmla="*/ 2633706 w 4341127"/>
                    <a:gd name="connsiteY11" fmla="*/ 754932 h 1243913"/>
                    <a:gd name="connsiteX12" fmla="*/ 2093956 w 4341127"/>
                    <a:gd name="connsiteY12" fmla="*/ 685082 h 1243913"/>
                    <a:gd name="connsiteX13" fmla="*/ 1592327 w 4341127"/>
                    <a:gd name="connsiteY13" fmla="*/ 740226 h 1243913"/>
                    <a:gd name="connsiteX14" fmla="*/ 1281156 w 4341127"/>
                    <a:gd name="connsiteY14" fmla="*/ 1008932 h 1243913"/>
                    <a:gd name="connsiteX15" fmla="*/ 684256 w 4341127"/>
                    <a:gd name="connsiteY15" fmla="*/ 1072432 h 1243913"/>
                    <a:gd name="connsiteX16" fmla="*/ 169906 w 4341127"/>
                    <a:gd name="connsiteY16" fmla="*/ 1161332 h 1243913"/>
                    <a:gd name="connsiteX17" fmla="*/ 17506 w 4341127"/>
                    <a:gd name="connsiteY17" fmla="*/ 1205782 h 1243913"/>
                    <a:gd name="connsiteX18" fmla="*/ 11156 w 4341127"/>
                    <a:gd name="connsiteY18" fmla="*/ 31032 h 1243913"/>
                    <a:gd name="connsiteX19" fmla="*/ 182606 w 4341127"/>
                    <a:gd name="connsiteY19" fmla="*/ 31032 h 1243913"/>
                    <a:gd name="connsiteX0" fmla="*/ 182606 w 4341551"/>
                    <a:gd name="connsiteY0" fmla="*/ 31032 h 1258824"/>
                    <a:gd name="connsiteX1" fmla="*/ 836656 w 4341551"/>
                    <a:gd name="connsiteY1" fmla="*/ 246932 h 1258824"/>
                    <a:gd name="connsiteX2" fmla="*/ 1478006 w 4341551"/>
                    <a:gd name="connsiteY2" fmla="*/ 418382 h 1258824"/>
                    <a:gd name="connsiteX3" fmla="*/ 2132056 w 4341551"/>
                    <a:gd name="connsiteY3" fmla="*/ 564432 h 1258824"/>
                    <a:gd name="connsiteX4" fmla="*/ 2792456 w 4341551"/>
                    <a:gd name="connsiteY4" fmla="*/ 437432 h 1258824"/>
                    <a:gd name="connsiteX5" fmla="*/ 3459206 w 4341551"/>
                    <a:gd name="connsiteY5" fmla="*/ 227882 h 1258824"/>
                    <a:gd name="connsiteX6" fmla="*/ 4170406 w 4341551"/>
                    <a:gd name="connsiteY6" fmla="*/ 31032 h 1258824"/>
                    <a:gd name="connsiteX7" fmla="*/ 4297406 w 4341551"/>
                    <a:gd name="connsiteY7" fmla="*/ 119932 h 1258824"/>
                    <a:gd name="connsiteX8" fmla="*/ 4335506 w 4341551"/>
                    <a:gd name="connsiteY8" fmla="*/ 1129582 h 1258824"/>
                    <a:gd name="connsiteX9" fmla="*/ 4183106 w 4341551"/>
                    <a:gd name="connsiteY9" fmla="*/ 1224832 h 1258824"/>
                    <a:gd name="connsiteX10" fmla="*/ 3433806 w 4341551"/>
                    <a:gd name="connsiteY10" fmla="*/ 939082 h 1258824"/>
                    <a:gd name="connsiteX11" fmla="*/ 2633706 w 4341551"/>
                    <a:gd name="connsiteY11" fmla="*/ 754932 h 1258824"/>
                    <a:gd name="connsiteX12" fmla="*/ 2093956 w 4341551"/>
                    <a:gd name="connsiteY12" fmla="*/ 685082 h 1258824"/>
                    <a:gd name="connsiteX13" fmla="*/ 1592327 w 4341551"/>
                    <a:gd name="connsiteY13" fmla="*/ 740226 h 1258824"/>
                    <a:gd name="connsiteX14" fmla="*/ 1281156 w 4341551"/>
                    <a:gd name="connsiteY14" fmla="*/ 1008932 h 1258824"/>
                    <a:gd name="connsiteX15" fmla="*/ 684256 w 4341551"/>
                    <a:gd name="connsiteY15" fmla="*/ 1072432 h 1258824"/>
                    <a:gd name="connsiteX16" fmla="*/ 169906 w 4341551"/>
                    <a:gd name="connsiteY16" fmla="*/ 1161332 h 1258824"/>
                    <a:gd name="connsiteX17" fmla="*/ 17506 w 4341551"/>
                    <a:gd name="connsiteY17" fmla="*/ 1205782 h 1258824"/>
                    <a:gd name="connsiteX18" fmla="*/ 11156 w 4341551"/>
                    <a:gd name="connsiteY18" fmla="*/ 31032 h 1258824"/>
                    <a:gd name="connsiteX19" fmla="*/ 182606 w 4341551"/>
                    <a:gd name="connsiteY19" fmla="*/ 31032 h 125882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633706 w 4341551"/>
                    <a:gd name="connsiteY11" fmla="*/ 754932 h 1253294"/>
                    <a:gd name="connsiteX12" fmla="*/ 2093956 w 4341551"/>
                    <a:gd name="connsiteY12" fmla="*/ 6850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093956 w 4341551"/>
                    <a:gd name="connsiteY12" fmla="*/ 6850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57456 w 4341551"/>
                    <a:gd name="connsiteY12" fmla="*/ 66603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4063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8677 w 4341551"/>
                    <a:gd name="connsiteY13" fmla="*/ 7910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8677 w 4341551"/>
                    <a:gd name="connsiteY13" fmla="*/ 791026 h 1253294"/>
                    <a:gd name="connsiteX14" fmla="*/ 1147806 w 4341551"/>
                    <a:gd name="connsiteY14" fmla="*/ 9200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3743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677906 w 4341551"/>
                    <a:gd name="connsiteY14" fmla="*/ 10533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471677 w 4341551"/>
                    <a:gd name="connsiteY13" fmla="*/ 810076 h 1253294"/>
                    <a:gd name="connsiteX14" fmla="*/ 677906 w 4341551"/>
                    <a:gd name="connsiteY14" fmla="*/ 10533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471677 w 4341551"/>
                    <a:gd name="connsiteY13" fmla="*/ 810076 h 1253294"/>
                    <a:gd name="connsiteX14" fmla="*/ 811256 w 4341551"/>
                    <a:gd name="connsiteY14" fmla="*/ 10152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299489"/>
                    <a:gd name="connsiteY0" fmla="*/ 36913 h 1273906"/>
                    <a:gd name="connsiteX1" fmla="*/ 785856 w 4299489"/>
                    <a:gd name="connsiteY1" fmla="*/ 221063 h 1273906"/>
                    <a:gd name="connsiteX2" fmla="*/ 1478006 w 4299489"/>
                    <a:gd name="connsiteY2" fmla="*/ 424263 h 1273906"/>
                    <a:gd name="connsiteX3" fmla="*/ 2138406 w 4299489"/>
                    <a:gd name="connsiteY3" fmla="*/ 583013 h 1273906"/>
                    <a:gd name="connsiteX4" fmla="*/ 2792456 w 4299489"/>
                    <a:gd name="connsiteY4" fmla="*/ 443313 h 1273906"/>
                    <a:gd name="connsiteX5" fmla="*/ 3459206 w 4299489"/>
                    <a:gd name="connsiteY5" fmla="*/ 233763 h 1273906"/>
                    <a:gd name="connsiteX6" fmla="*/ 4170406 w 4299489"/>
                    <a:gd name="connsiteY6" fmla="*/ 36913 h 1273906"/>
                    <a:gd name="connsiteX7" fmla="*/ 4297406 w 4299489"/>
                    <a:gd name="connsiteY7" fmla="*/ 125813 h 1273906"/>
                    <a:gd name="connsiteX8" fmla="*/ 4183106 w 4299489"/>
                    <a:gd name="connsiteY8" fmla="*/ 1230713 h 1273906"/>
                    <a:gd name="connsiteX9" fmla="*/ 3484606 w 4299489"/>
                    <a:gd name="connsiteY9" fmla="*/ 1027513 h 1273906"/>
                    <a:gd name="connsiteX10" fmla="*/ 2798806 w 4299489"/>
                    <a:gd name="connsiteY10" fmla="*/ 817963 h 1273906"/>
                    <a:gd name="connsiteX11" fmla="*/ 2138406 w 4299489"/>
                    <a:gd name="connsiteY11" fmla="*/ 665563 h 1273906"/>
                    <a:gd name="connsiteX12" fmla="*/ 1471677 w 4299489"/>
                    <a:gd name="connsiteY12" fmla="*/ 815957 h 1273906"/>
                    <a:gd name="connsiteX13" fmla="*/ 811256 w 4299489"/>
                    <a:gd name="connsiteY13" fmla="*/ 1021163 h 1273906"/>
                    <a:gd name="connsiteX14" fmla="*/ 163556 w 4299489"/>
                    <a:gd name="connsiteY14" fmla="*/ 1205313 h 1273906"/>
                    <a:gd name="connsiteX15" fmla="*/ 17506 w 4299489"/>
                    <a:gd name="connsiteY15" fmla="*/ 1211663 h 1273906"/>
                    <a:gd name="connsiteX16" fmla="*/ 11156 w 4299489"/>
                    <a:gd name="connsiteY16" fmla="*/ 36913 h 1273906"/>
                    <a:gd name="connsiteX17" fmla="*/ 182606 w 4299489"/>
                    <a:gd name="connsiteY17" fmla="*/ 36913 h 1273906"/>
                    <a:gd name="connsiteX0" fmla="*/ 182606 w 4265007"/>
                    <a:gd name="connsiteY0" fmla="*/ 12336 h 1255122"/>
                    <a:gd name="connsiteX1" fmla="*/ 785856 w 4265007"/>
                    <a:gd name="connsiteY1" fmla="*/ 196486 h 1255122"/>
                    <a:gd name="connsiteX2" fmla="*/ 1478006 w 4265007"/>
                    <a:gd name="connsiteY2" fmla="*/ 399686 h 1255122"/>
                    <a:gd name="connsiteX3" fmla="*/ 2138406 w 4265007"/>
                    <a:gd name="connsiteY3" fmla="*/ 558436 h 1255122"/>
                    <a:gd name="connsiteX4" fmla="*/ 2792456 w 4265007"/>
                    <a:gd name="connsiteY4" fmla="*/ 418736 h 1255122"/>
                    <a:gd name="connsiteX5" fmla="*/ 3459206 w 4265007"/>
                    <a:gd name="connsiteY5" fmla="*/ 209186 h 1255122"/>
                    <a:gd name="connsiteX6" fmla="*/ 4170406 w 4265007"/>
                    <a:gd name="connsiteY6" fmla="*/ 12336 h 1255122"/>
                    <a:gd name="connsiteX7" fmla="*/ 4183106 w 4265007"/>
                    <a:gd name="connsiteY7" fmla="*/ 1206136 h 1255122"/>
                    <a:gd name="connsiteX8" fmla="*/ 3484606 w 4265007"/>
                    <a:gd name="connsiteY8" fmla="*/ 1002936 h 1255122"/>
                    <a:gd name="connsiteX9" fmla="*/ 2798806 w 4265007"/>
                    <a:gd name="connsiteY9" fmla="*/ 793386 h 1255122"/>
                    <a:gd name="connsiteX10" fmla="*/ 2138406 w 4265007"/>
                    <a:gd name="connsiteY10" fmla="*/ 640986 h 1255122"/>
                    <a:gd name="connsiteX11" fmla="*/ 1471677 w 4265007"/>
                    <a:gd name="connsiteY11" fmla="*/ 791380 h 1255122"/>
                    <a:gd name="connsiteX12" fmla="*/ 811256 w 4265007"/>
                    <a:gd name="connsiteY12" fmla="*/ 996586 h 1255122"/>
                    <a:gd name="connsiteX13" fmla="*/ 163556 w 4265007"/>
                    <a:gd name="connsiteY13" fmla="*/ 1180736 h 1255122"/>
                    <a:gd name="connsiteX14" fmla="*/ 17506 w 4265007"/>
                    <a:gd name="connsiteY14" fmla="*/ 1187086 h 1255122"/>
                    <a:gd name="connsiteX15" fmla="*/ 11156 w 4265007"/>
                    <a:gd name="connsiteY15" fmla="*/ 12336 h 1255122"/>
                    <a:gd name="connsiteX16" fmla="*/ 182606 w 4265007"/>
                    <a:gd name="connsiteY16" fmla="*/ 12336 h 1255122"/>
                    <a:gd name="connsiteX0" fmla="*/ 182606 w 4183106"/>
                    <a:gd name="connsiteY0" fmla="*/ 12336 h 1255121"/>
                    <a:gd name="connsiteX1" fmla="*/ 785856 w 4183106"/>
                    <a:gd name="connsiteY1" fmla="*/ 196486 h 1255121"/>
                    <a:gd name="connsiteX2" fmla="*/ 1478006 w 4183106"/>
                    <a:gd name="connsiteY2" fmla="*/ 399686 h 1255121"/>
                    <a:gd name="connsiteX3" fmla="*/ 2138406 w 4183106"/>
                    <a:gd name="connsiteY3" fmla="*/ 558436 h 1255121"/>
                    <a:gd name="connsiteX4" fmla="*/ 2792456 w 4183106"/>
                    <a:gd name="connsiteY4" fmla="*/ 418736 h 1255121"/>
                    <a:gd name="connsiteX5" fmla="*/ 3459206 w 4183106"/>
                    <a:gd name="connsiteY5" fmla="*/ 209186 h 1255121"/>
                    <a:gd name="connsiteX6" fmla="*/ 4170406 w 4183106"/>
                    <a:gd name="connsiteY6" fmla="*/ 12336 h 1255121"/>
                    <a:gd name="connsiteX7" fmla="*/ 4183106 w 4183106"/>
                    <a:gd name="connsiteY7" fmla="*/ 1206136 h 1255121"/>
                    <a:gd name="connsiteX8" fmla="*/ 3484606 w 4183106"/>
                    <a:gd name="connsiteY8" fmla="*/ 1002936 h 1255121"/>
                    <a:gd name="connsiteX9" fmla="*/ 2798806 w 4183106"/>
                    <a:gd name="connsiteY9" fmla="*/ 793386 h 1255121"/>
                    <a:gd name="connsiteX10" fmla="*/ 2138406 w 4183106"/>
                    <a:gd name="connsiteY10" fmla="*/ 640986 h 1255121"/>
                    <a:gd name="connsiteX11" fmla="*/ 1471677 w 4183106"/>
                    <a:gd name="connsiteY11" fmla="*/ 791380 h 1255121"/>
                    <a:gd name="connsiteX12" fmla="*/ 811256 w 4183106"/>
                    <a:gd name="connsiteY12" fmla="*/ 996586 h 1255121"/>
                    <a:gd name="connsiteX13" fmla="*/ 163556 w 4183106"/>
                    <a:gd name="connsiteY13" fmla="*/ 1180736 h 1255121"/>
                    <a:gd name="connsiteX14" fmla="*/ 17506 w 4183106"/>
                    <a:gd name="connsiteY14" fmla="*/ 1187086 h 1255121"/>
                    <a:gd name="connsiteX15" fmla="*/ 11156 w 4183106"/>
                    <a:gd name="connsiteY15" fmla="*/ 12336 h 1255121"/>
                    <a:gd name="connsiteX16" fmla="*/ 182606 w 4183106"/>
                    <a:gd name="connsiteY16" fmla="*/ 12336 h 1255121"/>
                    <a:gd name="connsiteX0" fmla="*/ 182606 w 4183106"/>
                    <a:gd name="connsiteY0" fmla="*/ 12336 h 1206135"/>
                    <a:gd name="connsiteX1" fmla="*/ 785856 w 4183106"/>
                    <a:gd name="connsiteY1" fmla="*/ 196486 h 1206135"/>
                    <a:gd name="connsiteX2" fmla="*/ 1478006 w 4183106"/>
                    <a:gd name="connsiteY2" fmla="*/ 399686 h 1206135"/>
                    <a:gd name="connsiteX3" fmla="*/ 2138406 w 4183106"/>
                    <a:gd name="connsiteY3" fmla="*/ 558436 h 1206135"/>
                    <a:gd name="connsiteX4" fmla="*/ 2792456 w 4183106"/>
                    <a:gd name="connsiteY4" fmla="*/ 418736 h 1206135"/>
                    <a:gd name="connsiteX5" fmla="*/ 3459206 w 4183106"/>
                    <a:gd name="connsiteY5" fmla="*/ 209186 h 1206135"/>
                    <a:gd name="connsiteX6" fmla="*/ 4170406 w 4183106"/>
                    <a:gd name="connsiteY6" fmla="*/ 12336 h 1206135"/>
                    <a:gd name="connsiteX7" fmla="*/ 4183106 w 4183106"/>
                    <a:gd name="connsiteY7" fmla="*/ 1206136 h 1206135"/>
                    <a:gd name="connsiteX8" fmla="*/ 3484606 w 4183106"/>
                    <a:gd name="connsiteY8" fmla="*/ 1002936 h 1206135"/>
                    <a:gd name="connsiteX9" fmla="*/ 2798806 w 4183106"/>
                    <a:gd name="connsiteY9" fmla="*/ 793386 h 1206135"/>
                    <a:gd name="connsiteX10" fmla="*/ 2138406 w 4183106"/>
                    <a:gd name="connsiteY10" fmla="*/ 640986 h 1206135"/>
                    <a:gd name="connsiteX11" fmla="*/ 1471677 w 4183106"/>
                    <a:gd name="connsiteY11" fmla="*/ 791380 h 1206135"/>
                    <a:gd name="connsiteX12" fmla="*/ 811256 w 4183106"/>
                    <a:gd name="connsiteY12" fmla="*/ 996586 h 1206135"/>
                    <a:gd name="connsiteX13" fmla="*/ 163556 w 4183106"/>
                    <a:gd name="connsiteY13" fmla="*/ 1180736 h 1206135"/>
                    <a:gd name="connsiteX14" fmla="*/ 17506 w 4183106"/>
                    <a:gd name="connsiteY14" fmla="*/ 1187086 h 1206135"/>
                    <a:gd name="connsiteX15" fmla="*/ 11156 w 4183106"/>
                    <a:gd name="connsiteY15" fmla="*/ 12336 h 1206135"/>
                    <a:gd name="connsiteX16" fmla="*/ 182606 w 4183106"/>
                    <a:gd name="connsiteY16" fmla="*/ 12336 h 1206135"/>
                    <a:gd name="connsiteX0" fmla="*/ 165101 w 4165601"/>
                    <a:gd name="connsiteY0" fmla="*/ 50789 h 1244589"/>
                    <a:gd name="connsiteX1" fmla="*/ 768351 w 4165601"/>
                    <a:gd name="connsiteY1" fmla="*/ 234939 h 1244589"/>
                    <a:gd name="connsiteX2" fmla="*/ 1460501 w 4165601"/>
                    <a:gd name="connsiteY2" fmla="*/ 438139 h 1244589"/>
                    <a:gd name="connsiteX3" fmla="*/ 2120901 w 4165601"/>
                    <a:gd name="connsiteY3" fmla="*/ 596889 h 1244589"/>
                    <a:gd name="connsiteX4" fmla="*/ 2774951 w 4165601"/>
                    <a:gd name="connsiteY4" fmla="*/ 457189 h 1244589"/>
                    <a:gd name="connsiteX5" fmla="*/ 3441701 w 4165601"/>
                    <a:gd name="connsiteY5" fmla="*/ 247639 h 1244589"/>
                    <a:gd name="connsiteX6" fmla="*/ 4152901 w 4165601"/>
                    <a:gd name="connsiteY6" fmla="*/ 50789 h 1244589"/>
                    <a:gd name="connsiteX7" fmla="*/ 4165601 w 4165601"/>
                    <a:gd name="connsiteY7" fmla="*/ 1244589 h 1244589"/>
                    <a:gd name="connsiteX8" fmla="*/ 3467101 w 4165601"/>
                    <a:gd name="connsiteY8" fmla="*/ 1041389 h 1244589"/>
                    <a:gd name="connsiteX9" fmla="*/ 2781301 w 4165601"/>
                    <a:gd name="connsiteY9" fmla="*/ 831839 h 1244589"/>
                    <a:gd name="connsiteX10" fmla="*/ 2120901 w 4165601"/>
                    <a:gd name="connsiteY10" fmla="*/ 679439 h 1244589"/>
                    <a:gd name="connsiteX11" fmla="*/ 1454172 w 4165601"/>
                    <a:gd name="connsiteY11" fmla="*/ 829833 h 1244589"/>
                    <a:gd name="connsiteX12" fmla="*/ 793751 w 4165601"/>
                    <a:gd name="connsiteY12" fmla="*/ 1035039 h 1244589"/>
                    <a:gd name="connsiteX13" fmla="*/ 146051 w 4165601"/>
                    <a:gd name="connsiteY13" fmla="*/ 1219189 h 1244589"/>
                    <a:gd name="connsiteX14" fmla="*/ 1 w 4165601"/>
                    <a:gd name="connsiteY14" fmla="*/ 1225539 h 1244589"/>
                    <a:gd name="connsiteX15" fmla="*/ 165101 w 4165601"/>
                    <a:gd name="connsiteY15" fmla="*/ 50789 h 1244589"/>
                    <a:gd name="connsiteX0" fmla="*/ 165099 w 4165599"/>
                    <a:gd name="connsiteY0" fmla="*/ 0 h 1193800"/>
                    <a:gd name="connsiteX1" fmla="*/ 768349 w 4165599"/>
                    <a:gd name="connsiteY1" fmla="*/ 184150 h 1193800"/>
                    <a:gd name="connsiteX2" fmla="*/ 1460499 w 4165599"/>
                    <a:gd name="connsiteY2" fmla="*/ 387350 h 1193800"/>
                    <a:gd name="connsiteX3" fmla="*/ 2120899 w 4165599"/>
                    <a:gd name="connsiteY3" fmla="*/ 546100 h 1193800"/>
                    <a:gd name="connsiteX4" fmla="*/ 2774949 w 4165599"/>
                    <a:gd name="connsiteY4" fmla="*/ 406400 h 1193800"/>
                    <a:gd name="connsiteX5" fmla="*/ 3441699 w 4165599"/>
                    <a:gd name="connsiteY5" fmla="*/ 196850 h 1193800"/>
                    <a:gd name="connsiteX6" fmla="*/ 4152899 w 4165599"/>
                    <a:gd name="connsiteY6" fmla="*/ 0 h 1193800"/>
                    <a:gd name="connsiteX7" fmla="*/ 4165599 w 4165599"/>
                    <a:gd name="connsiteY7" fmla="*/ 1193800 h 1193800"/>
                    <a:gd name="connsiteX8" fmla="*/ 3467099 w 4165599"/>
                    <a:gd name="connsiteY8" fmla="*/ 990600 h 1193800"/>
                    <a:gd name="connsiteX9" fmla="*/ 2781299 w 4165599"/>
                    <a:gd name="connsiteY9" fmla="*/ 781050 h 1193800"/>
                    <a:gd name="connsiteX10" fmla="*/ 2120899 w 4165599"/>
                    <a:gd name="connsiteY10" fmla="*/ 628650 h 1193800"/>
                    <a:gd name="connsiteX11" fmla="*/ 1454170 w 4165599"/>
                    <a:gd name="connsiteY11" fmla="*/ 779044 h 1193800"/>
                    <a:gd name="connsiteX12" fmla="*/ 793749 w 4165599"/>
                    <a:gd name="connsiteY12" fmla="*/ 984250 h 1193800"/>
                    <a:gd name="connsiteX13" fmla="*/ 146049 w 4165599"/>
                    <a:gd name="connsiteY13" fmla="*/ 1168400 h 1193800"/>
                    <a:gd name="connsiteX14" fmla="*/ -1 w 4165599"/>
                    <a:gd name="connsiteY14" fmla="*/ 1174750 h 1193800"/>
                    <a:gd name="connsiteX15" fmla="*/ 165099 w 4165599"/>
                    <a:gd name="connsiteY15" fmla="*/ 0 h 1193800"/>
                    <a:gd name="connsiteX0" fmla="*/ 88395 w 4088895"/>
                    <a:gd name="connsiteY0" fmla="*/ 0 h 1193800"/>
                    <a:gd name="connsiteX1" fmla="*/ 691645 w 4088895"/>
                    <a:gd name="connsiteY1" fmla="*/ 184150 h 1193800"/>
                    <a:gd name="connsiteX2" fmla="*/ 1383795 w 4088895"/>
                    <a:gd name="connsiteY2" fmla="*/ 387350 h 1193800"/>
                    <a:gd name="connsiteX3" fmla="*/ 2044195 w 4088895"/>
                    <a:gd name="connsiteY3" fmla="*/ 546100 h 1193800"/>
                    <a:gd name="connsiteX4" fmla="*/ 2698245 w 4088895"/>
                    <a:gd name="connsiteY4" fmla="*/ 406400 h 1193800"/>
                    <a:gd name="connsiteX5" fmla="*/ 3364995 w 4088895"/>
                    <a:gd name="connsiteY5" fmla="*/ 196850 h 1193800"/>
                    <a:gd name="connsiteX6" fmla="*/ 4076195 w 4088895"/>
                    <a:gd name="connsiteY6" fmla="*/ 0 h 1193800"/>
                    <a:gd name="connsiteX7" fmla="*/ 4088895 w 4088895"/>
                    <a:gd name="connsiteY7" fmla="*/ 1193800 h 1193800"/>
                    <a:gd name="connsiteX8" fmla="*/ 3390395 w 4088895"/>
                    <a:gd name="connsiteY8" fmla="*/ 990600 h 1193800"/>
                    <a:gd name="connsiteX9" fmla="*/ 2704595 w 4088895"/>
                    <a:gd name="connsiteY9" fmla="*/ 781050 h 1193800"/>
                    <a:gd name="connsiteX10" fmla="*/ 2044195 w 4088895"/>
                    <a:gd name="connsiteY10" fmla="*/ 628650 h 1193800"/>
                    <a:gd name="connsiteX11" fmla="*/ 1377466 w 4088895"/>
                    <a:gd name="connsiteY11" fmla="*/ 779044 h 1193800"/>
                    <a:gd name="connsiteX12" fmla="*/ 717045 w 4088895"/>
                    <a:gd name="connsiteY12" fmla="*/ 984250 h 1193800"/>
                    <a:gd name="connsiteX13" fmla="*/ 69345 w 4088895"/>
                    <a:gd name="connsiteY13" fmla="*/ 1168400 h 1193800"/>
                    <a:gd name="connsiteX14" fmla="*/ 88395 w 4088895"/>
                    <a:gd name="connsiteY14" fmla="*/ 0 h 1193800"/>
                    <a:gd name="connsiteX0" fmla="*/ 19051 w 4019551"/>
                    <a:gd name="connsiteY0" fmla="*/ 0 h 1193800"/>
                    <a:gd name="connsiteX1" fmla="*/ 622301 w 4019551"/>
                    <a:gd name="connsiteY1" fmla="*/ 184150 h 1193800"/>
                    <a:gd name="connsiteX2" fmla="*/ 1314451 w 4019551"/>
                    <a:gd name="connsiteY2" fmla="*/ 387350 h 1193800"/>
                    <a:gd name="connsiteX3" fmla="*/ 1974851 w 4019551"/>
                    <a:gd name="connsiteY3" fmla="*/ 546100 h 1193800"/>
                    <a:gd name="connsiteX4" fmla="*/ 2628901 w 4019551"/>
                    <a:gd name="connsiteY4" fmla="*/ 406400 h 1193800"/>
                    <a:gd name="connsiteX5" fmla="*/ 3295651 w 4019551"/>
                    <a:gd name="connsiteY5" fmla="*/ 196850 h 1193800"/>
                    <a:gd name="connsiteX6" fmla="*/ 4006851 w 4019551"/>
                    <a:gd name="connsiteY6" fmla="*/ 0 h 1193800"/>
                    <a:gd name="connsiteX7" fmla="*/ 4019551 w 4019551"/>
                    <a:gd name="connsiteY7" fmla="*/ 1193800 h 1193800"/>
                    <a:gd name="connsiteX8" fmla="*/ 3321051 w 4019551"/>
                    <a:gd name="connsiteY8" fmla="*/ 990600 h 1193800"/>
                    <a:gd name="connsiteX9" fmla="*/ 2635251 w 4019551"/>
                    <a:gd name="connsiteY9" fmla="*/ 781050 h 1193800"/>
                    <a:gd name="connsiteX10" fmla="*/ 1974851 w 4019551"/>
                    <a:gd name="connsiteY10" fmla="*/ 628650 h 1193800"/>
                    <a:gd name="connsiteX11" fmla="*/ 1308122 w 4019551"/>
                    <a:gd name="connsiteY11" fmla="*/ 779044 h 1193800"/>
                    <a:gd name="connsiteX12" fmla="*/ 647701 w 4019551"/>
                    <a:gd name="connsiteY12" fmla="*/ 984250 h 1193800"/>
                    <a:gd name="connsiteX13" fmla="*/ 1 w 4019551"/>
                    <a:gd name="connsiteY13" fmla="*/ 1168400 h 1193800"/>
                    <a:gd name="connsiteX14" fmla="*/ 19051 w 4019551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46100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9 w 4019549"/>
                    <a:gd name="connsiteY10" fmla="*/ 628650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84250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19051 w 4019551"/>
                    <a:gd name="connsiteY0" fmla="*/ 0 h 1193800"/>
                    <a:gd name="connsiteX1" fmla="*/ 622301 w 4019551"/>
                    <a:gd name="connsiteY1" fmla="*/ 184150 h 1193800"/>
                    <a:gd name="connsiteX2" fmla="*/ 1314451 w 4019551"/>
                    <a:gd name="connsiteY2" fmla="*/ 387350 h 1193800"/>
                    <a:gd name="connsiteX3" fmla="*/ 1974851 w 4019551"/>
                    <a:gd name="connsiteY3" fmla="*/ 525983 h 1193800"/>
                    <a:gd name="connsiteX4" fmla="*/ 2628901 w 4019551"/>
                    <a:gd name="connsiteY4" fmla="*/ 406400 h 1193800"/>
                    <a:gd name="connsiteX5" fmla="*/ 3295651 w 4019551"/>
                    <a:gd name="connsiteY5" fmla="*/ 196850 h 1193800"/>
                    <a:gd name="connsiteX6" fmla="*/ 4006851 w 4019551"/>
                    <a:gd name="connsiteY6" fmla="*/ 0 h 1193800"/>
                    <a:gd name="connsiteX7" fmla="*/ 4019551 w 4019551"/>
                    <a:gd name="connsiteY7" fmla="*/ 1193800 h 1193800"/>
                    <a:gd name="connsiteX8" fmla="*/ 3321051 w 4019551"/>
                    <a:gd name="connsiteY8" fmla="*/ 990600 h 1193800"/>
                    <a:gd name="connsiteX9" fmla="*/ 2635251 w 4019551"/>
                    <a:gd name="connsiteY9" fmla="*/ 781050 h 1193800"/>
                    <a:gd name="connsiteX10" fmla="*/ 1974851 w 4019551"/>
                    <a:gd name="connsiteY10" fmla="*/ 628650 h 1193800"/>
                    <a:gd name="connsiteX11" fmla="*/ 1308122 w 4019551"/>
                    <a:gd name="connsiteY11" fmla="*/ 779044 h 1193800"/>
                    <a:gd name="connsiteX12" fmla="*/ 647701 w 4019551"/>
                    <a:gd name="connsiteY12" fmla="*/ 984250 h 1193800"/>
                    <a:gd name="connsiteX13" fmla="*/ 1 w 4019551"/>
                    <a:gd name="connsiteY13" fmla="*/ 1168400 h 1193800"/>
                    <a:gd name="connsiteX14" fmla="*/ 19051 w 4019551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25983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8 w 4019549"/>
                    <a:gd name="connsiteY10" fmla="*/ 648766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84250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62353 w 4062853"/>
                    <a:gd name="connsiteY0" fmla="*/ 0 h 1216915"/>
                    <a:gd name="connsiteX1" fmla="*/ 665603 w 4062853"/>
                    <a:gd name="connsiteY1" fmla="*/ 184150 h 1216915"/>
                    <a:gd name="connsiteX2" fmla="*/ 1357753 w 4062853"/>
                    <a:gd name="connsiteY2" fmla="*/ 387350 h 1216915"/>
                    <a:gd name="connsiteX3" fmla="*/ 2018153 w 4062853"/>
                    <a:gd name="connsiteY3" fmla="*/ 525983 h 1216915"/>
                    <a:gd name="connsiteX4" fmla="*/ 2672203 w 4062853"/>
                    <a:gd name="connsiteY4" fmla="*/ 406400 h 1216915"/>
                    <a:gd name="connsiteX5" fmla="*/ 3338953 w 4062853"/>
                    <a:gd name="connsiteY5" fmla="*/ 196850 h 1216915"/>
                    <a:gd name="connsiteX6" fmla="*/ 4050153 w 4062853"/>
                    <a:gd name="connsiteY6" fmla="*/ 0 h 1216915"/>
                    <a:gd name="connsiteX7" fmla="*/ 4062853 w 4062853"/>
                    <a:gd name="connsiteY7" fmla="*/ 1193800 h 1216915"/>
                    <a:gd name="connsiteX8" fmla="*/ 3364353 w 4062853"/>
                    <a:gd name="connsiteY8" fmla="*/ 990600 h 1216915"/>
                    <a:gd name="connsiteX9" fmla="*/ 2678553 w 4062853"/>
                    <a:gd name="connsiteY9" fmla="*/ 781050 h 1216915"/>
                    <a:gd name="connsiteX10" fmla="*/ 2018152 w 4062853"/>
                    <a:gd name="connsiteY10" fmla="*/ 648766 h 1216915"/>
                    <a:gd name="connsiteX11" fmla="*/ 1351424 w 4062853"/>
                    <a:gd name="connsiteY11" fmla="*/ 779044 h 1216915"/>
                    <a:gd name="connsiteX12" fmla="*/ 691003 w 4062853"/>
                    <a:gd name="connsiteY12" fmla="*/ 974194 h 1216915"/>
                    <a:gd name="connsiteX13" fmla="*/ 43303 w 4062853"/>
                    <a:gd name="connsiteY13" fmla="*/ 1168400 h 1216915"/>
                    <a:gd name="connsiteX14" fmla="*/ 62353 w 4062853"/>
                    <a:gd name="connsiteY14" fmla="*/ 0 h 1216915"/>
                    <a:gd name="connsiteX0" fmla="*/ 62353 w 4062853"/>
                    <a:gd name="connsiteY0" fmla="*/ 0 h 1193800"/>
                    <a:gd name="connsiteX1" fmla="*/ 665603 w 4062853"/>
                    <a:gd name="connsiteY1" fmla="*/ 184150 h 1193800"/>
                    <a:gd name="connsiteX2" fmla="*/ 1357753 w 4062853"/>
                    <a:gd name="connsiteY2" fmla="*/ 387350 h 1193800"/>
                    <a:gd name="connsiteX3" fmla="*/ 2018153 w 4062853"/>
                    <a:gd name="connsiteY3" fmla="*/ 525983 h 1193800"/>
                    <a:gd name="connsiteX4" fmla="*/ 2672203 w 4062853"/>
                    <a:gd name="connsiteY4" fmla="*/ 406400 h 1193800"/>
                    <a:gd name="connsiteX5" fmla="*/ 3338953 w 4062853"/>
                    <a:gd name="connsiteY5" fmla="*/ 196850 h 1193800"/>
                    <a:gd name="connsiteX6" fmla="*/ 4050153 w 4062853"/>
                    <a:gd name="connsiteY6" fmla="*/ 0 h 1193800"/>
                    <a:gd name="connsiteX7" fmla="*/ 4062853 w 4062853"/>
                    <a:gd name="connsiteY7" fmla="*/ 1193800 h 1193800"/>
                    <a:gd name="connsiteX8" fmla="*/ 3364353 w 4062853"/>
                    <a:gd name="connsiteY8" fmla="*/ 990600 h 1193800"/>
                    <a:gd name="connsiteX9" fmla="*/ 2678553 w 4062853"/>
                    <a:gd name="connsiteY9" fmla="*/ 781050 h 1193800"/>
                    <a:gd name="connsiteX10" fmla="*/ 2018152 w 4062853"/>
                    <a:gd name="connsiteY10" fmla="*/ 648766 h 1193800"/>
                    <a:gd name="connsiteX11" fmla="*/ 1351424 w 4062853"/>
                    <a:gd name="connsiteY11" fmla="*/ 779044 h 1193800"/>
                    <a:gd name="connsiteX12" fmla="*/ 691003 w 4062853"/>
                    <a:gd name="connsiteY12" fmla="*/ 974194 h 1193800"/>
                    <a:gd name="connsiteX13" fmla="*/ 43303 w 4062853"/>
                    <a:gd name="connsiteY13" fmla="*/ 1168400 h 1193800"/>
                    <a:gd name="connsiteX14" fmla="*/ 62353 w 4062853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25983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8 w 4019549"/>
                    <a:gd name="connsiteY10" fmla="*/ 648766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74194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19050 w 4019550"/>
                    <a:gd name="connsiteY0" fmla="*/ 0 h 1193800"/>
                    <a:gd name="connsiteX1" fmla="*/ 622300 w 4019550"/>
                    <a:gd name="connsiteY1" fmla="*/ 184150 h 1193800"/>
                    <a:gd name="connsiteX2" fmla="*/ 1314450 w 4019550"/>
                    <a:gd name="connsiteY2" fmla="*/ 387350 h 1193800"/>
                    <a:gd name="connsiteX3" fmla="*/ 2031525 w 4019550"/>
                    <a:gd name="connsiteY3" fmla="*/ 288947 h 1193800"/>
                    <a:gd name="connsiteX4" fmla="*/ 2628900 w 4019550"/>
                    <a:gd name="connsiteY4" fmla="*/ 406400 h 1193800"/>
                    <a:gd name="connsiteX5" fmla="*/ 3295650 w 4019550"/>
                    <a:gd name="connsiteY5" fmla="*/ 196850 h 1193800"/>
                    <a:gd name="connsiteX6" fmla="*/ 4006850 w 4019550"/>
                    <a:gd name="connsiteY6" fmla="*/ 0 h 1193800"/>
                    <a:gd name="connsiteX7" fmla="*/ 4019550 w 4019550"/>
                    <a:gd name="connsiteY7" fmla="*/ 1193800 h 1193800"/>
                    <a:gd name="connsiteX8" fmla="*/ 3321050 w 4019550"/>
                    <a:gd name="connsiteY8" fmla="*/ 990600 h 1193800"/>
                    <a:gd name="connsiteX9" fmla="*/ 2635250 w 4019550"/>
                    <a:gd name="connsiteY9" fmla="*/ 781050 h 1193800"/>
                    <a:gd name="connsiteX10" fmla="*/ 1974849 w 4019550"/>
                    <a:gd name="connsiteY10" fmla="*/ 648766 h 1193800"/>
                    <a:gd name="connsiteX11" fmla="*/ 1308121 w 4019550"/>
                    <a:gd name="connsiteY11" fmla="*/ 779044 h 1193800"/>
                    <a:gd name="connsiteX12" fmla="*/ 647700 w 4019550"/>
                    <a:gd name="connsiteY12" fmla="*/ 974194 h 1193800"/>
                    <a:gd name="connsiteX13" fmla="*/ 0 w 4019550"/>
                    <a:gd name="connsiteY13" fmla="*/ 1168400 h 1193800"/>
                    <a:gd name="connsiteX14" fmla="*/ 19050 w 4019550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28900 w 4019929"/>
                    <a:gd name="connsiteY4" fmla="*/ 406400 h 1193800"/>
                    <a:gd name="connsiteX5" fmla="*/ 3295650 w 4019929"/>
                    <a:gd name="connsiteY5" fmla="*/ 196850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28900 w 4019929"/>
                    <a:gd name="connsiteY4" fmla="*/ 406400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66765 w 4019929"/>
                    <a:gd name="connsiteY2" fmla="*/ 245128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17941 w 4019929"/>
                    <a:gd name="connsiteY1" fmla="*/ 123813 h 1193800"/>
                    <a:gd name="connsiteX2" fmla="*/ 1366765 w 4019929"/>
                    <a:gd name="connsiteY2" fmla="*/ 245128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42998 w 4019929"/>
                    <a:gd name="connsiteY11" fmla="*/ 94712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42998 w 4019929"/>
                    <a:gd name="connsiteY11" fmla="*/ 947124 h 1198110"/>
                    <a:gd name="connsiteX12" fmla="*/ 625902 w 4019929"/>
                    <a:gd name="connsiteY12" fmla="*/ 1081938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17183 w 4011210"/>
                    <a:gd name="connsiteY12" fmla="*/ 1081938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4116"/>
                    <a:gd name="connsiteY0" fmla="*/ 4309 h 1207188"/>
                    <a:gd name="connsiteX1" fmla="*/ 609222 w 4014116"/>
                    <a:gd name="connsiteY1" fmla="*/ 132432 h 1207188"/>
                    <a:gd name="connsiteX2" fmla="*/ 1358046 w 4014116"/>
                    <a:gd name="connsiteY2" fmla="*/ 253747 h 1207188"/>
                    <a:gd name="connsiteX3" fmla="*/ 2022806 w 4014116"/>
                    <a:gd name="connsiteY3" fmla="*/ 297566 h 1207188"/>
                    <a:gd name="connsiteX4" fmla="*/ 2637620 w 4014116"/>
                    <a:gd name="connsiteY4" fmla="*/ 259868 h 1207188"/>
                    <a:gd name="connsiteX5" fmla="*/ 3435158 w 4014116"/>
                    <a:gd name="connsiteY5" fmla="*/ 123584 h 1207188"/>
                    <a:gd name="connsiteX6" fmla="*/ 4014116 w 4014116"/>
                    <a:gd name="connsiteY6" fmla="*/ 0 h 1207188"/>
                    <a:gd name="connsiteX7" fmla="*/ 4010831 w 4014116"/>
                    <a:gd name="connsiteY7" fmla="*/ 1202419 h 1207188"/>
                    <a:gd name="connsiteX8" fmla="*/ 3347208 w 4014116"/>
                    <a:gd name="connsiteY8" fmla="*/ 1068175 h 1207188"/>
                    <a:gd name="connsiteX9" fmla="*/ 2677394 w 4014116"/>
                    <a:gd name="connsiteY9" fmla="*/ 954876 h 1207188"/>
                    <a:gd name="connsiteX10" fmla="*/ 2014085 w 4014116"/>
                    <a:gd name="connsiteY10" fmla="*/ 907350 h 1207188"/>
                    <a:gd name="connsiteX11" fmla="*/ 1334279 w 4014116"/>
                    <a:gd name="connsiteY11" fmla="*/ 951433 h 1207188"/>
                    <a:gd name="connsiteX12" fmla="*/ 621543 w 4014116"/>
                    <a:gd name="connsiteY12" fmla="*/ 1073318 h 1207188"/>
                    <a:gd name="connsiteX13" fmla="*/ 0 w 4014116"/>
                    <a:gd name="connsiteY13" fmla="*/ 1207188 h 1207188"/>
                    <a:gd name="connsiteX14" fmla="*/ 1612 w 4014116"/>
                    <a:gd name="connsiteY14" fmla="*/ 4309 h 1207188"/>
                    <a:gd name="connsiteX0" fmla="*/ 1612 w 4014116"/>
                    <a:gd name="connsiteY0" fmla="*/ 4309 h 1207188"/>
                    <a:gd name="connsiteX1" fmla="*/ 609222 w 4014116"/>
                    <a:gd name="connsiteY1" fmla="*/ 132432 h 1207188"/>
                    <a:gd name="connsiteX2" fmla="*/ 1358046 w 4014116"/>
                    <a:gd name="connsiteY2" fmla="*/ 253747 h 1207188"/>
                    <a:gd name="connsiteX3" fmla="*/ 2022806 w 4014116"/>
                    <a:gd name="connsiteY3" fmla="*/ 297566 h 1207188"/>
                    <a:gd name="connsiteX4" fmla="*/ 2637620 w 4014116"/>
                    <a:gd name="connsiteY4" fmla="*/ 259868 h 1207188"/>
                    <a:gd name="connsiteX5" fmla="*/ 3435158 w 4014116"/>
                    <a:gd name="connsiteY5" fmla="*/ 123584 h 1207188"/>
                    <a:gd name="connsiteX6" fmla="*/ 4014116 w 4014116"/>
                    <a:gd name="connsiteY6" fmla="*/ 0 h 1207188"/>
                    <a:gd name="connsiteX7" fmla="*/ 4013532 w 4014116"/>
                    <a:gd name="connsiteY7" fmla="*/ 1195107 h 1207188"/>
                    <a:gd name="connsiteX8" fmla="*/ 3347208 w 4014116"/>
                    <a:gd name="connsiteY8" fmla="*/ 1068175 h 1207188"/>
                    <a:gd name="connsiteX9" fmla="*/ 2677394 w 4014116"/>
                    <a:gd name="connsiteY9" fmla="*/ 954876 h 1207188"/>
                    <a:gd name="connsiteX10" fmla="*/ 2014085 w 4014116"/>
                    <a:gd name="connsiteY10" fmla="*/ 907350 h 1207188"/>
                    <a:gd name="connsiteX11" fmla="*/ 1334279 w 4014116"/>
                    <a:gd name="connsiteY11" fmla="*/ 951433 h 1207188"/>
                    <a:gd name="connsiteX12" fmla="*/ 621543 w 4014116"/>
                    <a:gd name="connsiteY12" fmla="*/ 1073318 h 1207188"/>
                    <a:gd name="connsiteX13" fmla="*/ 0 w 4014116"/>
                    <a:gd name="connsiteY13" fmla="*/ 1207188 h 1207188"/>
                    <a:gd name="connsiteX14" fmla="*/ 1612 w 4014116"/>
                    <a:gd name="connsiteY14" fmla="*/ 4309 h 1207188"/>
                    <a:gd name="connsiteX0" fmla="*/ 1612 w 4013536"/>
                    <a:gd name="connsiteY0" fmla="*/ -5 h 1202874"/>
                    <a:gd name="connsiteX1" fmla="*/ 609222 w 4013536"/>
                    <a:gd name="connsiteY1" fmla="*/ 128118 h 1202874"/>
                    <a:gd name="connsiteX2" fmla="*/ 1358046 w 4013536"/>
                    <a:gd name="connsiteY2" fmla="*/ 249433 h 1202874"/>
                    <a:gd name="connsiteX3" fmla="*/ 2022806 w 4013536"/>
                    <a:gd name="connsiteY3" fmla="*/ 293252 h 1202874"/>
                    <a:gd name="connsiteX4" fmla="*/ 2637620 w 4013536"/>
                    <a:gd name="connsiteY4" fmla="*/ 255554 h 1202874"/>
                    <a:gd name="connsiteX5" fmla="*/ 3435158 w 4013536"/>
                    <a:gd name="connsiteY5" fmla="*/ 119270 h 1202874"/>
                    <a:gd name="connsiteX6" fmla="*/ 4011416 w 4013536"/>
                    <a:gd name="connsiteY6" fmla="*/ 2993 h 1202874"/>
                    <a:gd name="connsiteX7" fmla="*/ 4013532 w 4013536"/>
                    <a:gd name="connsiteY7" fmla="*/ 1190793 h 1202874"/>
                    <a:gd name="connsiteX8" fmla="*/ 3347208 w 4013536"/>
                    <a:gd name="connsiteY8" fmla="*/ 1063861 h 1202874"/>
                    <a:gd name="connsiteX9" fmla="*/ 2677394 w 4013536"/>
                    <a:gd name="connsiteY9" fmla="*/ 950562 h 1202874"/>
                    <a:gd name="connsiteX10" fmla="*/ 2014085 w 4013536"/>
                    <a:gd name="connsiteY10" fmla="*/ 903036 h 1202874"/>
                    <a:gd name="connsiteX11" fmla="*/ 1334279 w 4013536"/>
                    <a:gd name="connsiteY11" fmla="*/ 947119 h 1202874"/>
                    <a:gd name="connsiteX12" fmla="*/ 621543 w 4013536"/>
                    <a:gd name="connsiteY12" fmla="*/ 1069004 h 1202874"/>
                    <a:gd name="connsiteX13" fmla="*/ 0 w 4013536"/>
                    <a:gd name="connsiteY13" fmla="*/ 1202874 h 1202874"/>
                    <a:gd name="connsiteX14" fmla="*/ 1612 w 4013536"/>
                    <a:gd name="connsiteY14" fmla="*/ -5 h 1202874"/>
                    <a:gd name="connsiteX0" fmla="*/ 1612 w 4014881"/>
                    <a:gd name="connsiteY0" fmla="*/ -5 h 1249437"/>
                    <a:gd name="connsiteX1" fmla="*/ 609222 w 4014881"/>
                    <a:gd name="connsiteY1" fmla="*/ 128118 h 1249437"/>
                    <a:gd name="connsiteX2" fmla="*/ 1358046 w 4014881"/>
                    <a:gd name="connsiteY2" fmla="*/ 249433 h 1249437"/>
                    <a:gd name="connsiteX3" fmla="*/ 2022806 w 4014881"/>
                    <a:gd name="connsiteY3" fmla="*/ 293252 h 1249437"/>
                    <a:gd name="connsiteX4" fmla="*/ 2637620 w 4014881"/>
                    <a:gd name="connsiteY4" fmla="*/ 255554 h 1249437"/>
                    <a:gd name="connsiteX5" fmla="*/ 3435158 w 4014881"/>
                    <a:gd name="connsiteY5" fmla="*/ 119270 h 1249437"/>
                    <a:gd name="connsiteX6" fmla="*/ 4011416 w 4014881"/>
                    <a:gd name="connsiteY6" fmla="*/ 2993 h 1249437"/>
                    <a:gd name="connsiteX7" fmla="*/ 4014878 w 4014881"/>
                    <a:gd name="connsiteY7" fmla="*/ 1249440 h 1249437"/>
                    <a:gd name="connsiteX8" fmla="*/ 3347208 w 4014881"/>
                    <a:gd name="connsiteY8" fmla="*/ 1063861 h 1249437"/>
                    <a:gd name="connsiteX9" fmla="*/ 2677394 w 4014881"/>
                    <a:gd name="connsiteY9" fmla="*/ 950562 h 1249437"/>
                    <a:gd name="connsiteX10" fmla="*/ 2014085 w 4014881"/>
                    <a:gd name="connsiteY10" fmla="*/ 903036 h 1249437"/>
                    <a:gd name="connsiteX11" fmla="*/ 1334279 w 4014881"/>
                    <a:gd name="connsiteY11" fmla="*/ 947119 h 1249437"/>
                    <a:gd name="connsiteX12" fmla="*/ 621543 w 4014881"/>
                    <a:gd name="connsiteY12" fmla="*/ 1069004 h 1249437"/>
                    <a:gd name="connsiteX13" fmla="*/ 0 w 4014881"/>
                    <a:gd name="connsiteY13" fmla="*/ 1202874 h 1249437"/>
                    <a:gd name="connsiteX14" fmla="*/ 1612 w 4014881"/>
                    <a:gd name="connsiteY14" fmla="*/ -5 h 1249437"/>
                    <a:gd name="connsiteX0" fmla="*/ 884 w 4016845"/>
                    <a:gd name="connsiteY0" fmla="*/ -4 h 1366695"/>
                    <a:gd name="connsiteX1" fmla="*/ 611186 w 4016845"/>
                    <a:gd name="connsiteY1" fmla="*/ 245376 h 1366695"/>
                    <a:gd name="connsiteX2" fmla="*/ 1360010 w 4016845"/>
                    <a:gd name="connsiteY2" fmla="*/ 366691 h 1366695"/>
                    <a:gd name="connsiteX3" fmla="*/ 2024770 w 4016845"/>
                    <a:gd name="connsiteY3" fmla="*/ 410510 h 1366695"/>
                    <a:gd name="connsiteX4" fmla="*/ 2639584 w 4016845"/>
                    <a:gd name="connsiteY4" fmla="*/ 372812 h 1366695"/>
                    <a:gd name="connsiteX5" fmla="*/ 3437122 w 4016845"/>
                    <a:gd name="connsiteY5" fmla="*/ 236528 h 1366695"/>
                    <a:gd name="connsiteX6" fmla="*/ 4013380 w 4016845"/>
                    <a:gd name="connsiteY6" fmla="*/ 120251 h 1366695"/>
                    <a:gd name="connsiteX7" fmla="*/ 4016842 w 4016845"/>
                    <a:gd name="connsiteY7" fmla="*/ 1366698 h 1366695"/>
                    <a:gd name="connsiteX8" fmla="*/ 3349172 w 4016845"/>
                    <a:gd name="connsiteY8" fmla="*/ 1181119 h 1366695"/>
                    <a:gd name="connsiteX9" fmla="*/ 2679358 w 4016845"/>
                    <a:gd name="connsiteY9" fmla="*/ 1067820 h 1366695"/>
                    <a:gd name="connsiteX10" fmla="*/ 2016049 w 4016845"/>
                    <a:gd name="connsiteY10" fmla="*/ 1020294 h 1366695"/>
                    <a:gd name="connsiteX11" fmla="*/ 1336243 w 4016845"/>
                    <a:gd name="connsiteY11" fmla="*/ 1064377 h 1366695"/>
                    <a:gd name="connsiteX12" fmla="*/ 623507 w 4016845"/>
                    <a:gd name="connsiteY12" fmla="*/ 1186262 h 1366695"/>
                    <a:gd name="connsiteX13" fmla="*/ 1964 w 4016845"/>
                    <a:gd name="connsiteY13" fmla="*/ 1320132 h 1366695"/>
                    <a:gd name="connsiteX14" fmla="*/ 884 w 4016845"/>
                    <a:gd name="connsiteY14" fmla="*/ -4 h 1366695"/>
                    <a:gd name="connsiteX0" fmla="*/ 1620 w 4017581"/>
                    <a:gd name="connsiteY0" fmla="*/ -4 h 1366695"/>
                    <a:gd name="connsiteX1" fmla="*/ 611922 w 4017581"/>
                    <a:gd name="connsiteY1" fmla="*/ 245376 h 1366695"/>
                    <a:gd name="connsiteX2" fmla="*/ 1360746 w 4017581"/>
                    <a:gd name="connsiteY2" fmla="*/ 366691 h 1366695"/>
                    <a:gd name="connsiteX3" fmla="*/ 2025506 w 4017581"/>
                    <a:gd name="connsiteY3" fmla="*/ 410510 h 1366695"/>
                    <a:gd name="connsiteX4" fmla="*/ 2640320 w 4017581"/>
                    <a:gd name="connsiteY4" fmla="*/ 372812 h 1366695"/>
                    <a:gd name="connsiteX5" fmla="*/ 3437858 w 4017581"/>
                    <a:gd name="connsiteY5" fmla="*/ 236528 h 1366695"/>
                    <a:gd name="connsiteX6" fmla="*/ 4014116 w 4017581"/>
                    <a:gd name="connsiteY6" fmla="*/ 120251 h 1366695"/>
                    <a:gd name="connsiteX7" fmla="*/ 4017578 w 4017581"/>
                    <a:gd name="connsiteY7" fmla="*/ 1366698 h 1366695"/>
                    <a:gd name="connsiteX8" fmla="*/ 3349908 w 4017581"/>
                    <a:gd name="connsiteY8" fmla="*/ 1181119 h 1366695"/>
                    <a:gd name="connsiteX9" fmla="*/ 2680094 w 4017581"/>
                    <a:gd name="connsiteY9" fmla="*/ 1067820 h 1366695"/>
                    <a:gd name="connsiteX10" fmla="*/ 2016785 w 4017581"/>
                    <a:gd name="connsiteY10" fmla="*/ 1020294 h 1366695"/>
                    <a:gd name="connsiteX11" fmla="*/ 1336979 w 4017581"/>
                    <a:gd name="connsiteY11" fmla="*/ 1064377 h 1366695"/>
                    <a:gd name="connsiteX12" fmla="*/ 624243 w 4017581"/>
                    <a:gd name="connsiteY12" fmla="*/ 1186262 h 1366695"/>
                    <a:gd name="connsiteX13" fmla="*/ 0 w 4017581"/>
                    <a:gd name="connsiteY13" fmla="*/ 1327452 h 1366695"/>
                    <a:gd name="connsiteX14" fmla="*/ 1620 w 4017581"/>
                    <a:gd name="connsiteY14" fmla="*/ -4 h 1366695"/>
                    <a:gd name="connsiteX0" fmla="*/ 2293 w 4018254"/>
                    <a:gd name="connsiteY0" fmla="*/ -4 h 1366695"/>
                    <a:gd name="connsiteX1" fmla="*/ 612595 w 4018254"/>
                    <a:gd name="connsiteY1" fmla="*/ 245376 h 1366695"/>
                    <a:gd name="connsiteX2" fmla="*/ 1361419 w 4018254"/>
                    <a:gd name="connsiteY2" fmla="*/ 366691 h 1366695"/>
                    <a:gd name="connsiteX3" fmla="*/ 2026179 w 4018254"/>
                    <a:gd name="connsiteY3" fmla="*/ 410510 h 1366695"/>
                    <a:gd name="connsiteX4" fmla="*/ 2640993 w 4018254"/>
                    <a:gd name="connsiteY4" fmla="*/ 372812 h 1366695"/>
                    <a:gd name="connsiteX5" fmla="*/ 3438531 w 4018254"/>
                    <a:gd name="connsiteY5" fmla="*/ 236528 h 1366695"/>
                    <a:gd name="connsiteX6" fmla="*/ 4014789 w 4018254"/>
                    <a:gd name="connsiteY6" fmla="*/ 120251 h 1366695"/>
                    <a:gd name="connsiteX7" fmla="*/ 4018251 w 4018254"/>
                    <a:gd name="connsiteY7" fmla="*/ 1366698 h 1366695"/>
                    <a:gd name="connsiteX8" fmla="*/ 3350581 w 4018254"/>
                    <a:gd name="connsiteY8" fmla="*/ 1181119 h 1366695"/>
                    <a:gd name="connsiteX9" fmla="*/ 2680767 w 4018254"/>
                    <a:gd name="connsiteY9" fmla="*/ 1067820 h 1366695"/>
                    <a:gd name="connsiteX10" fmla="*/ 2017458 w 4018254"/>
                    <a:gd name="connsiteY10" fmla="*/ 1020294 h 1366695"/>
                    <a:gd name="connsiteX11" fmla="*/ 1337652 w 4018254"/>
                    <a:gd name="connsiteY11" fmla="*/ 1064377 h 1366695"/>
                    <a:gd name="connsiteX12" fmla="*/ 624916 w 4018254"/>
                    <a:gd name="connsiteY12" fmla="*/ 1186262 h 1366695"/>
                    <a:gd name="connsiteX13" fmla="*/ 0 w 4018254"/>
                    <a:gd name="connsiteY13" fmla="*/ 1298137 h 1366695"/>
                    <a:gd name="connsiteX14" fmla="*/ 2293 w 4018254"/>
                    <a:gd name="connsiteY14" fmla="*/ -4 h 1366695"/>
                    <a:gd name="connsiteX0" fmla="*/ 777 w 4016738"/>
                    <a:gd name="connsiteY0" fmla="*/ -4 h 1366695"/>
                    <a:gd name="connsiteX1" fmla="*/ 611079 w 4016738"/>
                    <a:gd name="connsiteY1" fmla="*/ 245376 h 1366695"/>
                    <a:gd name="connsiteX2" fmla="*/ 1359903 w 4016738"/>
                    <a:gd name="connsiteY2" fmla="*/ 366691 h 1366695"/>
                    <a:gd name="connsiteX3" fmla="*/ 2024663 w 4016738"/>
                    <a:gd name="connsiteY3" fmla="*/ 410510 h 1366695"/>
                    <a:gd name="connsiteX4" fmla="*/ 2639477 w 4016738"/>
                    <a:gd name="connsiteY4" fmla="*/ 372812 h 1366695"/>
                    <a:gd name="connsiteX5" fmla="*/ 3437015 w 4016738"/>
                    <a:gd name="connsiteY5" fmla="*/ 236528 h 1366695"/>
                    <a:gd name="connsiteX6" fmla="*/ 4013273 w 4016738"/>
                    <a:gd name="connsiteY6" fmla="*/ 120251 h 1366695"/>
                    <a:gd name="connsiteX7" fmla="*/ 4016735 w 4016738"/>
                    <a:gd name="connsiteY7" fmla="*/ 1366698 h 1366695"/>
                    <a:gd name="connsiteX8" fmla="*/ 3349065 w 4016738"/>
                    <a:gd name="connsiteY8" fmla="*/ 1181119 h 1366695"/>
                    <a:gd name="connsiteX9" fmla="*/ 2679251 w 4016738"/>
                    <a:gd name="connsiteY9" fmla="*/ 1067820 h 1366695"/>
                    <a:gd name="connsiteX10" fmla="*/ 2015942 w 4016738"/>
                    <a:gd name="connsiteY10" fmla="*/ 1020294 h 1366695"/>
                    <a:gd name="connsiteX11" fmla="*/ 1336136 w 4016738"/>
                    <a:gd name="connsiteY11" fmla="*/ 1064377 h 1366695"/>
                    <a:gd name="connsiteX12" fmla="*/ 623400 w 4016738"/>
                    <a:gd name="connsiteY12" fmla="*/ 1186262 h 1366695"/>
                    <a:gd name="connsiteX13" fmla="*/ 3212 w 4016738"/>
                    <a:gd name="connsiteY13" fmla="*/ 1254208 h 1366695"/>
                    <a:gd name="connsiteX14" fmla="*/ 777 w 4016738"/>
                    <a:gd name="connsiteY14" fmla="*/ -4 h 1366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16738" h="1366695">
                      <a:moveTo>
                        <a:pt x="777" y="-4"/>
                      </a:moveTo>
                      <a:lnTo>
                        <a:pt x="611079" y="245376"/>
                      </a:lnTo>
                      <a:cubicBezTo>
                        <a:pt x="847324" y="289822"/>
                        <a:pt x="1124306" y="339169"/>
                        <a:pt x="1359903" y="366691"/>
                      </a:cubicBezTo>
                      <a:cubicBezTo>
                        <a:pt x="1595500" y="394213"/>
                        <a:pt x="1750367" y="413800"/>
                        <a:pt x="2024663" y="410510"/>
                      </a:cubicBezTo>
                      <a:cubicBezTo>
                        <a:pt x="2298959" y="407220"/>
                        <a:pt x="2435330" y="397979"/>
                        <a:pt x="2639477" y="372812"/>
                      </a:cubicBezTo>
                      <a:cubicBezTo>
                        <a:pt x="2918402" y="331694"/>
                        <a:pt x="3162450" y="293449"/>
                        <a:pt x="3437015" y="236528"/>
                      </a:cubicBezTo>
                      <a:lnTo>
                        <a:pt x="4013273" y="120251"/>
                      </a:lnTo>
                      <a:cubicBezTo>
                        <a:pt x="4013147" y="518184"/>
                        <a:pt x="4016861" y="968765"/>
                        <a:pt x="4016735" y="1366698"/>
                      </a:cubicBezTo>
                      <a:cubicBezTo>
                        <a:pt x="3795527" y="1321950"/>
                        <a:pt x="3570273" y="1225867"/>
                        <a:pt x="3349065" y="1181119"/>
                      </a:cubicBezTo>
                      <a:cubicBezTo>
                        <a:pt x="3079112" y="1125256"/>
                        <a:pt x="2901438" y="1094624"/>
                        <a:pt x="2679251" y="1067820"/>
                      </a:cubicBezTo>
                      <a:cubicBezTo>
                        <a:pt x="2457064" y="1041016"/>
                        <a:pt x="2239794" y="1020868"/>
                        <a:pt x="2015942" y="1020294"/>
                      </a:cubicBezTo>
                      <a:cubicBezTo>
                        <a:pt x="1792090" y="1019720"/>
                        <a:pt x="1492660" y="1042463"/>
                        <a:pt x="1336136" y="1064377"/>
                      </a:cubicBezTo>
                      <a:cubicBezTo>
                        <a:pt x="1179612" y="1086291"/>
                        <a:pt x="866125" y="1138609"/>
                        <a:pt x="623400" y="1186262"/>
                      </a:cubicBezTo>
                      <a:lnTo>
                        <a:pt x="3212" y="1254208"/>
                      </a:lnTo>
                      <a:cubicBezTo>
                        <a:pt x="6656" y="863305"/>
                        <a:pt x="-2667" y="390899"/>
                        <a:pt x="777" y="-4"/>
                      </a:cubicBez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" name="Freihandform 135">
                  <a:extLst>
                    <a:ext uri="{FF2B5EF4-FFF2-40B4-BE49-F238E27FC236}">
                      <a16:creationId xmlns:a16="http://schemas.microsoft.com/office/drawing/2014/main" id="{554538EC-5579-448B-9A30-4FF0B41F670A}"/>
                    </a:ext>
                  </a:extLst>
                </p:cNvPr>
                <p:cNvSpPr/>
                <p:nvPr/>
              </p:nvSpPr>
              <p:spPr bwMode="auto">
                <a:xfrm rot="420000">
                  <a:off x="2814502" y="2659849"/>
                  <a:ext cx="2139511" cy="62441"/>
                </a:xfrm>
                <a:custGeom>
                  <a:avLst/>
                  <a:gdLst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58564 h 1004542"/>
                    <a:gd name="connsiteX1" fmla="*/ 794238 w 4328738"/>
                    <a:gd name="connsiteY1" fmla="*/ 147464 h 1004542"/>
                    <a:gd name="connsiteX2" fmla="*/ 1473688 w 4328738"/>
                    <a:gd name="connsiteY2" fmla="*/ 210964 h 1004542"/>
                    <a:gd name="connsiteX3" fmla="*/ 2057888 w 4328738"/>
                    <a:gd name="connsiteY3" fmla="*/ 236364 h 1004542"/>
                    <a:gd name="connsiteX4" fmla="*/ 2756388 w 4328738"/>
                    <a:gd name="connsiteY4" fmla="*/ 223664 h 1004542"/>
                    <a:gd name="connsiteX5" fmla="*/ 3416788 w 4328738"/>
                    <a:gd name="connsiteY5" fmla="*/ 153814 h 1004542"/>
                    <a:gd name="connsiteX6" fmla="*/ 4127988 w 4328738"/>
                    <a:gd name="connsiteY6" fmla="*/ 77614 h 1004542"/>
                    <a:gd name="connsiteX7" fmla="*/ 4299438 w 4328738"/>
                    <a:gd name="connsiteY7" fmla="*/ 64914 h 1004542"/>
                    <a:gd name="connsiteX8" fmla="*/ 4318488 w 4328738"/>
                    <a:gd name="connsiteY8" fmla="*/ 953914 h 1004542"/>
                    <a:gd name="connsiteX9" fmla="*/ 4191488 w 4328738"/>
                    <a:gd name="connsiteY9" fmla="*/ 884064 h 1004542"/>
                    <a:gd name="connsiteX10" fmla="*/ 3416788 w 4328738"/>
                    <a:gd name="connsiteY10" fmla="*/ 795164 h 1004542"/>
                    <a:gd name="connsiteX11" fmla="*/ 2553188 w 4328738"/>
                    <a:gd name="connsiteY11" fmla="*/ 725314 h 1004542"/>
                    <a:gd name="connsiteX12" fmla="*/ 2172188 w 4328738"/>
                    <a:gd name="connsiteY12" fmla="*/ 718964 h 1004542"/>
                    <a:gd name="connsiteX13" fmla="*/ 1689588 w 4328738"/>
                    <a:gd name="connsiteY13" fmla="*/ 725314 h 1004542"/>
                    <a:gd name="connsiteX14" fmla="*/ 1168888 w 4328738"/>
                    <a:gd name="connsiteY14" fmla="*/ 763414 h 1004542"/>
                    <a:gd name="connsiteX15" fmla="*/ 641838 w 4328738"/>
                    <a:gd name="connsiteY15" fmla="*/ 814214 h 1004542"/>
                    <a:gd name="connsiteX16" fmla="*/ 146538 w 4328738"/>
                    <a:gd name="connsiteY16" fmla="*/ 877714 h 1004542"/>
                    <a:gd name="connsiteX17" fmla="*/ 25888 w 4328738"/>
                    <a:gd name="connsiteY17" fmla="*/ 896764 h 1004542"/>
                    <a:gd name="connsiteX18" fmla="*/ 6838 w 4328738"/>
                    <a:gd name="connsiteY18" fmla="*/ 20464 h 1004542"/>
                    <a:gd name="connsiteX19" fmla="*/ 95738 w 4328738"/>
                    <a:gd name="connsiteY19" fmla="*/ 58564 h 1004542"/>
                    <a:gd name="connsiteX0" fmla="*/ 91194 w 4324194"/>
                    <a:gd name="connsiteY0" fmla="*/ 58564 h 1004542"/>
                    <a:gd name="connsiteX1" fmla="*/ 789694 w 4324194"/>
                    <a:gd name="connsiteY1" fmla="*/ 147464 h 1004542"/>
                    <a:gd name="connsiteX2" fmla="*/ 1469144 w 4324194"/>
                    <a:gd name="connsiteY2" fmla="*/ 210964 h 1004542"/>
                    <a:gd name="connsiteX3" fmla="*/ 2053344 w 4324194"/>
                    <a:gd name="connsiteY3" fmla="*/ 236364 h 1004542"/>
                    <a:gd name="connsiteX4" fmla="*/ 2751844 w 4324194"/>
                    <a:gd name="connsiteY4" fmla="*/ 223664 h 1004542"/>
                    <a:gd name="connsiteX5" fmla="*/ 3412244 w 4324194"/>
                    <a:gd name="connsiteY5" fmla="*/ 153814 h 1004542"/>
                    <a:gd name="connsiteX6" fmla="*/ 4123444 w 4324194"/>
                    <a:gd name="connsiteY6" fmla="*/ 77614 h 1004542"/>
                    <a:gd name="connsiteX7" fmla="*/ 4294894 w 4324194"/>
                    <a:gd name="connsiteY7" fmla="*/ 64914 h 1004542"/>
                    <a:gd name="connsiteX8" fmla="*/ 4313944 w 4324194"/>
                    <a:gd name="connsiteY8" fmla="*/ 953914 h 1004542"/>
                    <a:gd name="connsiteX9" fmla="*/ 4186944 w 4324194"/>
                    <a:gd name="connsiteY9" fmla="*/ 884064 h 1004542"/>
                    <a:gd name="connsiteX10" fmla="*/ 3412244 w 4324194"/>
                    <a:gd name="connsiteY10" fmla="*/ 795164 h 1004542"/>
                    <a:gd name="connsiteX11" fmla="*/ 2548644 w 4324194"/>
                    <a:gd name="connsiteY11" fmla="*/ 725314 h 1004542"/>
                    <a:gd name="connsiteX12" fmla="*/ 2167644 w 4324194"/>
                    <a:gd name="connsiteY12" fmla="*/ 718964 h 1004542"/>
                    <a:gd name="connsiteX13" fmla="*/ 1685044 w 4324194"/>
                    <a:gd name="connsiteY13" fmla="*/ 725314 h 1004542"/>
                    <a:gd name="connsiteX14" fmla="*/ 1164344 w 4324194"/>
                    <a:gd name="connsiteY14" fmla="*/ 763414 h 1004542"/>
                    <a:gd name="connsiteX15" fmla="*/ 637294 w 4324194"/>
                    <a:gd name="connsiteY15" fmla="*/ 814214 h 1004542"/>
                    <a:gd name="connsiteX16" fmla="*/ 141994 w 4324194"/>
                    <a:gd name="connsiteY16" fmla="*/ 877714 h 1004542"/>
                    <a:gd name="connsiteX17" fmla="*/ 21344 w 4324194"/>
                    <a:gd name="connsiteY17" fmla="*/ 896764 h 1004542"/>
                    <a:gd name="connsiteX18" fmla="*/ 8644 w 4324194"/>
                    <a:gd name="connsiteY18" fmla="*/ 39514 h 1004542"/>
                    <a:gd name="connsiteX19" fmla="*/ 91194 w 4324194"/>
                    <a:gd name="connsiteY19" fmla="*/ 58564 h 1004542"/>
                    <a:gd name="connsiteX0" fmla="*/ 91194 w 4324194"/>
                    <a:gd name="connsiteY0" fmla="*/ 19050 h 965028"/>
                    <a:gd name="connsiteX1" fmla="*/ 789694 w 4324194"/>
                    <a:gd name="connsiteY1" fmla="*/ 107950 h 965028"/>
                    <a:gd name="connsiteX2" fmla="*/ 1469144 w 4324194"/>
                    <a:gd name="connsiteY2" fmla="*/ 171450 h 965028"/>
                    <a:gd name="connsiteX3" fmla="*/ 2053344 w 4324194"/>
                    <a:gd name="connsiteY3" fmla="*/ 196850 h 965028"/>
                    <a:gd name="connsiteX4" fmla="*/ 2751844 w 4324194"/>
                    <a:gd name="connsiteY4" fmla="*/ 184150 h 965028"/>
                    <a:gd name="connsiteX5" fmla="*/ 3412244 w 4324194"/>
                    <a:gd name="connsiteY5" fmla="*/ 114300 h 965028"/>
                    <a:gd name="connsiteX6" fmla="*/ 4123444 w 4324194"/>
                    <a:gd name="connsiteY6" fmla="*/ 38100 h 965028"/>
                    <a:gd name="connsiteX7" fmla="*/ 4294894 w 4324194"/>
                    <a:gd name="connsiteY7" fmla="*/ 25400 h 965028"/>
                    <a:gd name="connsiteX8" fmla="*/ 4313944 w 4324194"/>
                    <a:gd name="connsiteY8" fmla="*/ 914400 h 965028"/>
                    <a:gd name="connsiteX9" fmla="*/ 4186944 w 4324194"/>
                    <a:gd name="connsiteY9" fmla="*/ 844550 h 965028"/>
                    <a:gd name="connsiteX10" fmla="*/ 3412244 w 4324194"/>
                    <a:gd name="connsiteY10" fmla="*/ 755650 h 965028"/>
                    <a:gd name="connsiteX11" fmla="*/ 2548644 w 4324194"/>
                    <a:gd name="connsiteY11" fmla="*/ 685800 h 965028"/>
                    <a:gd name="connsiteX12" fmla="*/ 2167644 w 4324194"/>
                    <a:gd name="connsiteY12" fmla="*/ 679450 h 965028"/>
                    <a:gd name="connsiteX13" fmla="*/ 1685044 w 4324194"/>
                    <a:gd name="connsiteY13" fmla="*/ 685800 h 965028"/>
                    <a:gd name="connsiteX14" fmla="*/ 1164344 w 4324194"/>
                    <a:gd name="connsiteY14" fmla="*/ 723900 h 965028"/>
                    <a:gd name="connsiteX15" fmla="*/ 637294 w 4324194"/>
                    <a:gd name="connsiteY15" fmla="*/ 774700 h 965028"/>
                    <a:gd name="connsiteX16" fmla="*/ 141994 w 4324194"/>
                    <a:gd name="connsiteY16" fmla="*/ 838200 h 965028"/>
                    <a:gd name="connsiteX17" fmla="*/ 21344 w 4324194"/>
                    <a:gd name="connsiteY17" fmla="*/ 857250 h 965028"/>
                    <a:gd name="connsiteX18" fmla="*/ 8644 w 4324194"/>
                    <a:gd name="connsiteY18" fmla="*/ 0 h 965028"/>
                    <a:gd name="connsiteX19" fmla="*/ 91194 w 4324194"/>
                    <a:gd name="connsiteY19" fmla="*/ 19050 h 965028"/>
                    <a:gd name="connsiteX0" fmla="*/ 91194 w 4324194"/>
                    <a:gd name="connsiteY0" fmla="*/ 19050 h 914400"/>
                    <a:gd name="connsiteX1" fmla="*/ 789694 w 4324194"/>
                    <a:gd name="connsiteY1" fmla="*/ 107950 h 914400"/>
                    <a:gd name="connsiteX2" fmla="*/ 1469144 w 4324194"/>
                    <a:gd name="connsiteY2" fmla="*/ 171450 h 914400"/>
                    <a:gd name="connsiteX3" fmla="*/ 2053344 w 4324194"/>
                    <a:gd name="connsiteY3" fmla="*/ 196850 h 914400"/>
                    <a:gd name="connsiteX4" fmla="*/ 2751844 w 4324194"/>
                    <a:gd name="connsiteY4" fmla="*/ 184150 h 914400"/>
                    <a:gd name="connsiteX5" fmla="*/ 3412244 w 4324194"/>
                    <a:gd name="connsiteY5" fmla="*/ 114300 h 914400"/>
                    <a:gd name="connsiteX6" fmla="*/ 4123444 w 4324194"/>
                    <a:gd name="connsiteY6" fmla="*/ 38100 h 914400"/>
                    <a:gd name="connsiteX7" fmla="*/ 4294894 w 4324194"/>
                    <a:gd name="connsiteY7" fmla="*/ 25400 h 914400"/>
                    <a:gd name="connsiteX8" fmla="*/ 4313944 w 4324194"/>
                    <a:gd name="connsiteY8" fmla="*/ 914400 h 914400"/>
                    <a:gd name="connsiteX9" fmla="*/ 4186944 w 4324194"/>
                    <a:gd name="connsiteY9" fmla="*/ 844550 h 914400"/>
                    <a:gd name="connsiteX10" fmla="*/ 3412244 w 4324194"/>
                    <a:gd name="connsiteY10" fmla="*/ 755650 h 914400"/>
                    <a:gd name="connsiteX11" fmla="*/ 2548644 w 4324194"/>
                    <a:gd name="connsiteY11" fmla="*/ 685800 h 914400"/>
                    <a:gd name="connsiteX12" fmla="*/ 2167644 w 4324194"/>
                    <a:gd name="connsiteY12" fmla="*/ 679450 h 914400"/>
                    <a:gd name="connsiteX13" fmla="*/ 1685044 w 4324194"/>
                    <a:gd name="connsiteY13" fmla="*/ 685800 h 914400"/>
                    <a:gd name="connsiteX14" fmla="*/ 1164344 w 4324194"/>
                    <a:gd name="connsiteY14" fmla="*/ 723900 h 914400"/>
                    <a:gd name="connsiteX15" fmla="*/ 637294 w 4324194"/>
                    <a:gd name="connsiteY15" fmla="*/ 774700 h 914400"/>
                    <a:gd name="connsiteX16" fmla="*/ 141994 w 4324194"/>
                    <a:gd name="connsiteY16" fmla="*/ 838200 h 914400"/>
                    <a:gd name="connsiteX17" fmla="*/ 21344 w 4324194"/>
                    <a:gd name="connsiteY17" fmla="*/ 857250 h 914400"/>
                    <a:gd name="connsiteX18" fmla="*/ 8644 w 4324194"/>
                    <a:gd name="connsiteY18" fmla="*/ 0 h 914400"/>
                    <a:gd name="connsiteX19" fmla="*/ 91194 w 4324194"/>
                    <a:gd name="connsiteY19" fmla="*/ 19050 h 914400"/>
                    <a:gd name="connsiteX0" fmla="*/ 91194 w 4324194"/>
                    <a:gd name="connsiteY0" fmla="*/ 53479 h 910729"/>
                    <a:gd name="connsiteX1" fmla="*/ 789694 w 4324194"/>
                    <a:gd name="connsiteY1" fmla="*/ 142379 h 910729"/>
                    <a:gd name="connsiteX2" fmla="*/ 1469144 w 4324194"/>
                    <a:gd name="connsiteY2" fmla="*/ 205879 h 910729"/>
                    <a:gd name="connsiteX3" fmla="*/ 2053344 w 4324194"/>
                    <a:gd name="connsiteY3" fmla="*/ 231279 h 910729"/>
                    <a:gd name="connsiteX4" fmla="*/ 2751844 w 4324194"/>
                    <a:gd name="connsiteY4" fmla="*/ 218579 h 910729"/>
                    <a:gd name="connsiteX5" fmla="*/ 3412244 w 4324194"/>
                    <a:gd name="connsiteY5" fmla="*/ 148729 h 910729"/>
                    <a:gd name="connsiteX6" fmla="*/ 4123444 w 4324194"/>
                    <a:gd name="connsiteY6" fmla="*/ 72529 h 910729"/>
                    <a:gd name="connsiteX7" fmla="*/ 4294894 w 4324194"/>
                    <a:gd name="connsiteY7" fmla="*/ 59829 h 910729"/>
                    <a:gd name="connsiteX8" fmla="*/ 4313944 w 4324194"/>
                    <a:gd name="connsiteY8" fmla="*/ 910729 h 910729"/>
                    <a:gd name="connsiteX9" fmla="*/ 4186944 w 4324194"/>
                    <a:gd name="connsiteY9" fmla="*/ 878979 h 910729"/>
                    <a:gd name="connsiteX10" fmla="*/ 3412244 w 4324194"/>
                    <a:gd name="connsiteY10" fmla="*/ 790079 h 910729"/>
                    <a:gd name="connsiteX11" fmla="*/ 2548644 w 4324194"/>
                    <a:gd name="connsiteY11" fmla="*/ 720229 h 910729"/>
                    <a:gd name="connsiteX12" fmla="*/ 2167644 w 4324194"/>
                    <a:gd name="connsiteY12" fmla="*/ 713879 h 910729"/>
                    <a:gd name="connsiteX13" fmla="*/ 1685044 w 4324194"/>
                    <a:gd name="connsiteY13" fmla="*/ 720229 h 910729"/>
                    <a:gd name="connsiteX14" fmla="*/ 1164344 w 4324194"/>
                    <a:gd name="connsiteY14" fmla="*/ 758329 h 910729"/>
                    <a:gd name="connsiteX15" fmla="*/ 637294 w 4324194"/>
                    <a:gd name="connsiteY15" fmla="*/ 809129 h 910729"/>
                    <a:gd name="connsiteX16" fmla="*/ 141994 w 4324194"/>
                    <a:gd name="connsiteY16" fmla="*/ 872629 h 910729"/>
                    <a:gd name="connsiteX17" fmla="*/ 21344 w 4324194"/>
                    <a:gd name="connsiteY17" fmla="*/ 891679 h 910729"/>
                    <a:gd name="connsiteX18" fmla="*/ 8644 w 4324194"/>
                    <a:gd name="connsiteY18" fmla="*/ 34429 h 910729"/>
                    <a:gd name="connsiteX19" fmla="*/ 91194 w 4324194"/>
                    <a:gd name="connsiteY19" fmla="*/ 53479 h 910729"/>
                    <a:gd name="connsiteX0" fmla="*/ 91194 w 4324194"/>
                    <a:gd name="connsiteY0" fmla="*/ 19050 h 876300"/>
                    <a:gd name="connsiteX1" fmla="*/ 789694 w 4324194"/>
                    <a:gd name="connsiteY1" fmla="*/ 107950 h 876300"/>
                    <a:gd name="connsiteX2" fmla="*/ 1469144 w 4324194"/>
                    <a:gd name="connsiteY2" fmla="*/ 171450 h 876300"/>
                    <a:gd name="connsiteX3" fmla="*/ 2053344 w 4324194"/>
                    <a:gd name="connsiteY3" fmla="*/ 196850 h 876300"/>
                    <a:gd name="connsiteX4" fmla="*/ 2751844 w 4324194"/>
                    <a:gd name="connsiteY4" fmla="*/ 184150 h 876300"/>
                    <a:gd name="connsiteX5" fmla="*/ 3412244 w 4324194"/>
                    <a:gd name="connsiteY5" fmla="*/ 114300 h 876300"/>
                    <a:gd name="connsiteX6" fmla="*/ 4123444 w 4324194"/>
                    <a:gd name="connsiteY6" fmla="*/ 38100 h 876300"/>
                    <a:gd name="connsiteX7" fmla="*/ 4294894 w 4324194"/>
                    <a:gd name="connsiteY7" fmla="*/ 25400 h 876300"/>
                    <a:gd name="connsiteX8" fmla="*/ 4313944 w 4324194"/>
                    <a:gd name="connsiteY8" fmla="*/ 876300 h 876300"/>
                    <a:gd name="connsiteX9" fmla="*/ 4186944 w 4324194"/>
                    <a:gd name="connsiteY9" fmla="*/ 844550 h 876300"/>
                    <a:gd name="connsiteX10" fmla="*/ 3412244 w 4324194"/>
                    <a:gd name="connsiteY10" fmla="*/ 755650 h 876300"/>
                    <a:gd name="connsiteX11" fmla="*/ 2548644 w 4324194"/>
                    <a:gd name="connsiteY11" fmla="*/ 685800 h 876300"/>
                    <a:gd name="connsiteX12" fmla="*/ 2167644 w 4324194"/>
                    <a:gd name="connsiteY12" fmla="*/ 679450 h 876300"/>
                    <a:gd name="connsiteX13" fmla="*/ 1685044 w 4324194"/>
                    <a:gd name="connsiteY13" fmla="*/ 685800 h 876300"/>
                    <a:gd name="connsiteX14" fmla="*/ 1164344 w 4324194"/>
                    <a:gd name="connsiteY14" fmla="*/ 723900 h 876300"/>
                    <a:gd name="connsiteX15" fmla="*/ 637294 w 4324194"/>
                    <a:gd name="connsiteY15" fmla="*/ 774700 h 876300"/>
                    <a:gd name="connsiteX16" fmla="*/ 141994 w 4324194"/>
                    <a:gd name="connsiteY16" fmla="*/ 838200 h 876300"/>
                    <a:gd name="connsiteX17" fmla="*/ 21344 w 4324194"/>
                    <a:gd name="connsiteY17" fmla="*/ 857250 h 876300"/>
                    <a:gd name="connsiteX18" fmla="*/ 8644 w 4324194"/>
                    <a:gd name="connsiteY18" fmla="*/ 0 h 876300"/>
                    <a:gd name="connsiteX19" fmla="*/ 91194 w 4324194"/>
                    <a:gd name="connsiteY19" fmla="*/ 19050 h 876300"/>
                    <a:gd name="connsiteX0" fmla="*/ 91194 w 4313944"/>
                    <a:gd name="connsiteY0" fmla="*/ 19050 h 876300"/>
                    <a:gd name="connsiteX1" fmla="*/ 789694 w 4313944"/>
                    <a:gd name="connsiteY1" fmla="*/ 107950 h 876300"/>
                    <a:gd name="connsiteX2" fmla="*/ 1469144 w 4313944"/>
                    <a:gd name="connsiteY2" fmla="*/ 171450 h 876300"/>
                    <a:gd name="connsiteX3" fmla="*/ 2053344 w 4313944"/>
                    <a:gd name="connsiteY3" fmla="*/ 196850 h 876300"/>
                    <a:gd name="connsiteX4" fmla="*/ 2751844 w 4313944"/>
                    <a:gd name="connsiteY4" fmla="*/ 184150 h 876300"/>
                    <a:gd name="connsiteX5" fmla="*/ 3412244 w 4313944"/>
                    <a:gd name="connsiteY5" fmla="*/ 114300 h 876300"/>
                    <a:gd name="connsiteX6" fmla="*/ 4123444 w 4313944"/>
                    <a:gd name="connsiteY6" fmla="*/ 38100 h 876300"/>
                    <a:gd name="connsiteX7" fmla="*/ 4294894 w 4313944"/>
                    <a:gd name="connsiteY7" fmla="*/ 25400 h 876300"/>
                    <a:gd name="connsiteX8" fmla="*/ 4313944 w 4313944"/>
                    <a:gd name="connsiteY8" fmla="*/ 876300 h 876300"/>
                    <a:gd name="connsiteX9" fmla="*/ 4186944 w 4313944"/>
                    <a:gd name="connsiteY9" fmla="*/ 844550 h 876300"/>
                    <a:gd name="connsiteX10" fmla="*/ 3412244 w 4313944"/>
                    <a:gd name="connsiteY10" fmla="*/ 755650 h 876300"/>
                    <a:gd name="connsiteX11" fmla="*/ 2548644 w 4313944"/>
                    <a:gd name="connsiteY11" fmla="*/ 685800 h 876300"/>
                    <a:gd name="connsiteX12" fmla="*/ 2167644 w 4313944"/>
                    <a:gd name="connsiteY12" fmla="*/ 679450 h 876300"/>
                    <a:gd name="connsiteX13" fmla="*/ 1685044 w 4313944"/>
                    <a:gd name="connsiteY13" fmla="*/ 685800 h 876300"/>
                    <a:gd name="connsiteX14" fmla="*/ 1164344 w 4313944"/>
                    <a:gd name="connsiteY14" fmla="*/ 723900 h 876300"/>
                    <a:gd name="connsiteX15" fmla="*/ 637294 w 4313944"/>
                    <a:gd name="connsiteY15" fmla="*/ 774700 h 876300"/>
                    <a:gd name="connsiteX16" fmla="*/ 141994 w 4313944"/>
                    <a:gd name="connsiteY16" fmla="*/ 838200 h 876300"/>
                    <a:gd name="connsiteX17" fmla="*/ 21344 w 4313944"/>
                    <a:gd name="connsiteY17" fmla="*/ 857250 h 876300"/>
                    <a:gd name="connsiteX18" fmla="*/ 8644 w 4313944"/>
                    <a:gd name="connsiteY18" fmla="*/ 0 h 876300"/>
                    <a:gd name="connsiteX19" fmla="*/ 91194 w 4313944"/>
                    <a:gd name="connsiteY19" fmla="*/ 19050 h 876300"/>
                    <a:gd name="connsiteX0" fmla="*/ 91194 w 4313944"/>
                    <a:gd name="connsiteY0" fmla="*/ 19050 h 876300"/>
                    <a:gd name="connsiteX1" fmla="*/ 789694 w 4313944"/>
                    <a:gd name="connsiteY1" fmla="*/ 107950 h 876300"/>
                    <a:gd name="connsiteX2" fmla="*/ 1469144 w 4313944"/>
                    <a:gd name="connsiteY2" fmla="*/ 171450 h 876300"/>
                    <a:gd name="connsiteX3" fmla="*/ 2059694 w 4313944"/>
                    <a:gd name="connsiteY3" fmla="*/ 355600 h 876300"/>
                    <a:gd name="connsiteX4" fmla="*/ 2751844 w 4313944"/>
                    <a:gd name="connsiteY4" fmla="*/ 184150 h 876300"/>
                    <a:gd name="connsiteX5" fmla="*/ 3412244 w 4313944"/>
                    <a:gd name="connsiteY5" fmla="*/ 114300 h 876300"/>
                    <a:gd name="connsiteX6" fmla="*/ 4123444 w 4313944"/>
                    <a:gd name="connsiteY6" fmla="*/ 38100 h 876300"/>
                    <a:gd name="connsiteX7" fmla="*/ 4294894 w 4313944"/>
                    <a:gd name="connsiteY7" fmla="*/ 25400 h 876300"/>
                    <a:gd name="connsiteX8" fmla="*/ 4313944 w 4313944"/>
                    <a:gd name="connsiteY8" fmla="*/ 876300 h 876300"/>
                    <a:gd name="connsiteX9" fmla="*/ 4186944 w 4313944"/>
                    <a:gd name="connsiteY9" fmla="*/ 844550 h 876300"/>
                    <a:gd name="connsiteX10" fmla="*/ 3412244 w 4313944"/>
                    <a:gd name="connsiteY10" fmla="*/ 755650 h 876300"/>
                    <a:gd name="connsiteX11" fmla="*/ 2548644 w 4313944"/>
                    <a:gd name="connsiteY11" fmla="*/ 685800 h 876300"/>
                    <a:gd name="connsiteX12" fmla="*/ 2167644 w 4313944"/>
                    <a:gd name="connsiteY12" fmla="*/ 679450 h 876300"/>
                    <a:gd name="connsiteX13" fmla="*/ 1685044 w 4313944"/>
                    <a:gd name="connsiteY13" fmla="*/ 685800 h 876300"/>
                    <a:gd name="connsiteX14" fmla="*/ 1164344 w 4313944"/>
                    <a:gd name="connsiteY14" fmla="*/ 723900 h 876300"/>
                    <a:gd name="connsiteX15" fmla="*/ 637294 w 4313944"/>
                    <a:gd name="connsiteY15" fmla="*/ 774700 h 876300"/>
                    <a:gd name="connsiteX16" fmla="*/ 141994 w 4313944"/>
                    <a:gd name="connsiteY16" fmla="*/ 838200 h 876300"/>
                    <a:gd name="connsiteX17" fmla="*/ 21344 w 4313944"/>
                    <a:gd name="connsiteY17" fmla="*/ 857250 h 876300"/>
                    <a:gd name="connsiteX18" fmla="*/ 8644 w 4313944"/>
                    <a:gd name="connsiteY18" fmla="*/ 0 h 876300"/>
                    <a:gd name="connsiteX19" fmla="*/ 91194 w 4313944"/>
                    <a:gd name="connsiteY19" fmla="*/ 19050 h 876300"/>
                    <a:gd name="connsiteX0" fmla="*/ 106252 w 4329002"/>
                    <a:gd name="connsiteY0" fmla="*/ 171450 h 1028700"/>
                    <a:gd name="connsiteX1" fmla="*/ 804752 w 4329002"/>
                    <a:gd name="connsiteY1" fmla="*/ 260350 h 1028700"/>
                    <a:gd name="connsiteX2" fmla="*/ 1484202 w 4329002"/>
                    <a:gd name="connsiteY2" fmla="*/ 323850 h 1028700"/>
                    <a:gd name="connsiteX3" fmla="*/ 2074752 w 4329002"/>
                    <a:gd name="connsiteY3" fmla="*/ 508000 h 1028700"/>
                    <a:gd name="connsiteX4" fmla="*/ 2766902 w 4329002"/>
                    <a:gd name="connsiteY4" fmla="*/ 336550 h 1028700"/>
                    <a:gd name="connsiteX5" fmla="*/ 3427302 w 4329002"/>
                    <a:gd name="connsiteY5" fmla="*/ 266700 h 1028700"/>
                    <a:gd name="connsiteX6" fmla="*/ 4138502 w 4329002"/>
                    <a:gd name="connsiteY6" fmla="*/ 190500 h 1028700"/>
                    <a:gd name="connsiteX7" fmla="*/ 4309952 w 4329002"/>
                    <a:gd name="connsiteY7" fmla="*/ 177800 h 1028700"/>
                    <a:gd name="connsiteX8" fmla="*/ 4329002 w 4329002"/>
                    <a:gd name="connsiteY8" fmla="*/ 1028700 h 1028700"/>
                    <a:gd name="connsiteX9" fmla="*/ 4202002 w 4329002"/>
                    <a:gd name="connsiteY9" fmla="*/ 996950 h 1028700"/>
                    <a:gd name="connsiteX10" fmla="*/ 3427302 w 4329002"/>
                    <a:gd name="connsiteY10" fmla="*/ 908050 h 1028700"/>
                    <a:gd name="connsiteX11" fmla="*/ 2563702 w 4329002"/>
                    <a:gd name="connsiteY11" fmla="*/ 838200 h 1028700"/>
                    <a:gd name="connsiteX12" fmla="*/ 2182702 w 4329002"/>
                    <a:gd name="connsiteY12" fmla="*/ 831850 h 1028700"/>
                    <a:gd name="connsiteX13" fmla="*/ 1700102 w 4329002"/>
                    <a:gd name="connsiteY13" fmla="*/ 838200 h 1028700"/>
                    <a:gd name="connsiteX14" fmla="*/ 1179402 w 4329002"/>
                    <a:gd name="connsiteY14" fmla="*/ 876300 h 1028700"/>
                    <a:gd name="connsiteX15" fmla="*/ 652352 w 4329002"/>
                    <a:gd name="connsiteY15" fmla="*/ 927100 h 1028700"/>
                    <a:gd name="connsiteX16" fmla="*/ 157052 w 4329002"/>
                    <a:gd name="connsiteY16" fmla="*/ 990600 h 1028700"/>
                    <a:gd name="connsiteX17" fmla="*/ 36402 w 4329002"/>
                    <a:gd name="connsiteY17" fmla="*/ 1009650 h 1028700"/>
                    <a:gd name="connsiteX18" fmla="*/ 4652 w 4329002"/>
                    <a:gd name="connsiteY18" fmla="*/ 0 h 1028700"/>
                    <a:gd name="connsiteX19" fmla="*/ 106252 w 4329002"/>
                    <a:gd name="connsiteY19" fmla="*/ 171450 h 1028700"/>
                    <a:gd name="connsiteX0" fmla="*/ 182452 w 4329002"/>
                    <a:gd name="connsiteY0" fmla="*/ 44450 h 1028700"/>
                    <a:gd name="connsiteX1" fmla="*/ 804752 w 4329002"/>
                    <a:gd name="connsiteY1" fmla="*/ 260350 h 1028700"/>
                    <a:gd name="connsiteX2" fmla="*/ 1484202 w 4329002"/>
                    <a:gd name="connsiteY2" fmla="*/ 323850 h 1028700"/>
                    <a:gd name="connsiteX3" fmla="*/ 2074752 w 4329002"/>
                    <a:gd name="connsiteY3" fmla="*/ 508000 h 1028700"/>
                    <a:gd name="connsiteX4" fmla="*/ 2766902 w 4329002"/>
                    <a:gd name="connsiteY4" fmla="*/ 336550 h 1028700"/>
                    <a:gd name="connsiteX5" fmla="*/ 3427302 w 4329002"/>
                    <a:gd name="connsiteY5" fmla="*/ 266700 h 1028700"/>
                    <a:gd name="connsiteX6" fmla="*/ 4138502 w 4329002"/>
                    <a:gd name="connsiteY6" fmla="*/ 190500 h 1028700"/>
                    <a:gd name="connsiteX7" fmla="*/ 4309952 w 4329002"/>
                    <a:gd name="connsiteY7" fmla="*/ 177800 h 1028700"/>
                    <a:gd name="connsiteX8" fmla="*/ 4329002 w 4329002"/>
                    <a:gd name="connsiteY8" fmla="*/ 1028700 h 1028700"/>
                    <a:gd name="connsiteX9" fmla="*/ 4202002 w 4329002"/>
                    <a:gd name="connsiteY9" fmla="*/ 996950 h 1028700"/>
                    <a:gd name="connsiteX10" fmla="*/ 3427302 w 4329002"/>
                    <a:gd name="connsiteY10" fmla="*/ 908050 h 1028700"/>
                    <a:gd name="connsiteX11" fmla="*/ 2563702 w 4329002"/>
                    <a:gd name="connsiteY11" fmla="*/ 838200 h 1028700"/>
                    <a:gd name="connsiteX12" fmla="*/ 2182702 w 4329002"/>
                    <a:gd name="connsiteY12" fmla="*/ 831850 h 1028700"/>
                    <a:gd name="connsiteX13" fmla="*/ 1700102 w 4329002"/>
                    <a:gd name="connsiteY13" fmla="*/ 838200 h 1028700"/>
                    <a:gd name="connsiteX14" fmla="*/ 1179402 w 4329002"/>
                    <a:gd name="connsiteY14" fmla="*/ 876300 h 1028700"/>
                    <a:gd name="connsiteX15" fmla="*/ 652352 w 4329002"/>
                    <a:gd name="connsiteY15" fmla="*/ 927100 h 1028700"/>
                    <a:gd name="connsiteX16" fmla="*/ 157052 w 4329002"/>
                    <a:gd name="connsiteY16" fmla="*/ 990600 h 1028700"/>
                    <a:gd name="connsiteX17" fmla="*/ 36402 w 4329002"/>
                    <a:gd name="connsiteY17" fmla="*/ 1009650 h 1028700"/>
                    <a:gd name="connsiteX18" fmla="*/ 4652 w 4329002"/>
                    <a:gd name="connsiteY18" fmla="*/ 0 h 1028700"/>
                    <a:gd name="connsiteX19" fmla="*/ 182452 w 4329002"/>
                    <a:gd name="connsiteY19" fmla="*/ 44450 h 102870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90706 w 4335506"/>
                    <a:gd name="connsiteY2" fmla="*/ 323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3556 w 4335506"/>
                    <a:gd name="connsiteY16" fmla="*/ 9906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90706 w 4335506"/>
                    <a:gd name="connsiteY2" fmla="*/ 323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92456 w 4335506"/>
                    <a:gd name="connsiteY4" fmla="*/ 40640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92456 w 4335506"/>
                    <a:gd name="connsiteY4" fmla="*/ 406400 h 1174750"/>
                    <a:gd name="connsiteX5" fmla="*/ 3440156 w 4335506"/>
                    <a:gd name="connsiteY5" fmla="*/ 3175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906"/>
                    <a:gd name="connsiteY0" fmla="*/ 44450 h 1174750"/>
                    <a:gd name="connsiteX1" fmla="*/ 811256 w 4335906"/>
                    <a:gd name="connsiteY1" fmla="*/ 260350 h 1174750"/>
                    <a:gd name="connsiteX2" fmla="*/ 1484356 w 4335906"/>
                    <a:gd name="connsiteY2" fmla="*/ 450850 h 1174750"/>
                    <a:gd name="connsiteX3" fmla="*/ 2081256 w 4335906"/>
                    <a:gd name="connsiteY3" fmla="*/ 508000 h 1174750"/>
                    <a:gd name="connsiteX4" fmla="*/ 2792456 w 4335906"/>
                    <a:gd name="connsiteY4" fmla="*/ 406400 h 1174750"/>
                    <a:gd name="connsiteX5" fmla="*/ 3440156 w 4335906"/>
                    <a:gd name="connsiteY5" fmla="*/ 317500 h 1174750"/>
                    <a:gd name="connsiteX6" fmla="*/ 4138656 w 4335906"/>
                    <a:gd name="connsiteY6" fmla="*/ 50800 h 1174750"/>
                    <a:gd name="connsiteX7" fmla="*/ 4316456 w 4335906"/>
                    <a:gd name="connsiteY7" fmla="*/ 177800 h 1174750"/>
                    <a:gd name="connsiteX8" fmla="*/ 4335506 w 4335906"/>
                    <a:gd name="connsiteY8" fmla="*/ 1028700 h 1174750"/>
                    <a:gd name="connsiteX9" fmla="*/ 4208506 w 4335906"/>
                    <a:gd name="connsiteY9" fmla="*/ 996950 h 1174750"/>
                    <a:gd name="connsiteX10" fmla="*/ 3433806 w 4335906"/>
                    <a:gd name="connsiteY10" fmla="*/ 908050 h 1174750"/>
                    <a:gd name="connsiteX11" fmla="*/ 2570206 w 4335906"/>
                    <a:gd name="connsiteY11" fmla="*/ 838200 h 1174750"/>
                    <a:gd name="connsiteX12" fmla="*/ 2093956 w 4335906"/>
                    <a:gd name="connsiteY12" fmla="*/ 654050 h 1174750"/>
                    <a:gd name="connsiteX13" fmla="*/ 1789156 w 4335906"/>
                    <a:gd name="connsiteY13" fmla="*/ 876300 h 1174750"/>
                    <a:gd name="connsiteX14" fmla="*/ 1281156 w 4335906"/>
                    <a:gd name="connsiteY14" fmla="*/ 977900 h 1174750"/>
                    <a:gd name="connsiteX15" fmla="*/ 684256 w 4335906"/>
                    <a:gd name="connsiteY15" fmla="*/ 1041400 h 1174750"/>
                    <a:gd name="connsiteX16" fmla="*/ 169906 w 4335906"/>
                    <a:gd name="connsiteY16" fmla="*/ 1130300 h 1174750"/>
                    <a:gd name="connsiteX17" fmla="*/ 17506 w 4335906"/>
                    <a:gd name="connsiteY17" fmla="*/ 1174750 h 1174750"/>
                    <a:gd name="connsiteX18" fmla="*/ 11156 w 4335906"/>
                    <a:gd name="connsiteY18" fmla="*/ 0 h 1174750"/>
                    <a:gd name="connsiteX19" fmla="*/ 188956 w 4335906"/>
                    <a:gd name="connsiteY19" fmla="*/ 44450 h 1174750"/>
                    <a:gd name="connsiteX0" fmla="*/ 188956 w 4340457"/>
                    <a:gd name="connsiteY0" fmla="*/ 51052 h 1181352"/>
                    <a:gd name="connsiteX1" fmla="*/ 811256 w 4340457"/>
                    <a:gd name="connsiteY1" fmla="*/ 266952 h 1181352"/>
                    <a:gd name="connsiteX2" fmla="*/ 1484356 w 4340457"/>
                    <a:gd name="connsiteY2" fmla="*/ 457452 h 1181352"/>
                    <a:gd name="connsiteX3" fmla="*/ 2081256 w 4340457"/>
                    <a:gd name="connsiteY3" fmla="*/ 514602 h 1181352"/>
                    <a:gd name="connsiteX4" fmla="*/ 2792456 w 4340457"/>
                    <a:gd name="connsiteY4" fmla="*/ 413002 h 1181352"/>
                    <a:gd name="connsiteX5" fmla="*/ 3440156 w 4340457"/>
                    <a:gd name="connsiteY5" fmla="*/ 324102 h 1181352"/>
                    <a:gd name="connsiteX6" fmla="*/ 4138656 w 4340457"/>
                    <a:gd name="connsiteY6" fmla="*/ 57402 h 1181352"/>
                    <a:gd name="connsiteX7" fmla="*/ 4297406 w 4340457"/>
                    <a:gd name="connsiteY7" fmla="*/ 95502 h 1181352"/>
                    <a:gd name="connsiteX8" fmla="*/ 4335506 w 4340457"/>
                    <a:gd name="connsiteY8" fmla="*/ 1035302 h 1181352"/>
                    <a:gd name="connsiteX9" fmla="*/ 4208506 w 4340457"/>
                    <a:gd name="connsiteY9" fmla="*/ 1003552 h 1181352"/>
                    <a:gd name="connsiteX10" fmla="*/ 3433806 w 4340457"/>
                    <a:gd name="connsiteY10" fmla="*/ 914652 h 1181352"/>
                    <a:gd name="connsiteX11" fmla="*/ 2570206 w 4340457"/>
                    <a:gd name="connsiteY11" fmla="*/ 844802 h 1181352"/>
                    <a:gd name="connsiteX12" fmla="*/ 2093956 w 4340457"/>
                    <a:gd name="connsiteY12" fmla="*/ 660652 h 1181352"/>
                    <a:gd name="connsiteX13" fmla="*/ 1789156 w 4340457"/>
                    <a:gd name="connsiteY13" fmla="*/ 882902 h 1181352"/>
                    <a:gd name="connsiteX14" fmla="*/ 1281156 w 4340457"/>
                    <a:gd name="connsiteY14" fmla="*/ 984502 h 1181352"/>
                    <a:gd name="connsiteX15" fmla="*/ 684256 w 4340457"/>
                    <a:gd name="connsiteY15" fmla="*/ 1048002 h 1181352"/>
                    <a:gd name="connsiteX16" fmla="*/ 169906 w 4340457"/>
                    <a:gd name="connsiteY16" fmla="*/ 1136902 h 1181352"/>
                    <a:gd name="connsiteX17" fmla="*/ 17506 w 4340457"/>
                    <a:gd name="connsiteY17" fmla="*/ 1181352 h 1181352"/>
                    <a:gd name="connsiteX18" fmla="*/ 11156 w 4340457"/>
                    <a:gd name="connsiteY18" fmla="*/ 6602 h 1181352"/>
                    <a:gd name="connsiteX19" fmla="*/ 188956 w 4340457"/>
                    <a:gd name="connsiteY19" fmla="*/ 51052 h 1181352"/>
                    <a:gd name="connsiteX0" fmla="*/ 188956 w 4341766"/>
                    <a:gd name="connsiteY0" fmla="*/ 51052 h 1187753"/>
                    <a:gd name="connsiteX1" fmla="*/ 811256 w 4341766"/>
                    <a:gd name="connsiteY1" fmla="*/ 266952 h 1187753"/>
                    <a:gd name="connsiteX2" fmla="*/ 1484356 w 4341766"/>
                    <a:gd name="connsiteY2" fmla="*/ 457452 h 1187753"/>
                    <a:gd name="connsiteX3" fmla="*/ 2081256 w 4341766"/>
                    <a:gd name="connsiteY3" fmla="*/ 514602 h 1187753"/>
                    <a:gd name="connsiteX4" fmla="*/ 2792456 w 4341766"/>
                    <a:gd name="connsiteY4" fmla="*/ 413002 h 1187753"/>
                    <a:gd name="connsiteX5" fmla="*/ 3440156 w 4341766"/>
                    <a:gd name="connsiteY5" fmla="*/ 324102 h 1187753"/>
                    <a:gd name="connsiteX6" fmla="*/ 4138656 w 4341766"/>
                    <a:gd name="connsiteY6" fmla="*/ 57402 h 1187753"/>
                    <a:gd name="connsiteX7" fmla="*/ 4297406 w 4341766"/>
                    <a:gd name="connsiteY7" fmla="*/ 95502 h 1187753"/>
                    <a:gd name="connsiteX8" fmla="*/ 4335506 w 4341766"/>
                    <a:gd name="connsiteY8" fmla="*/ 1035302 h 1187753"/>
                    <a:gd name="connsiteX9" fmla="*/ 4189456 w 4341766"/>
                    <a:gd name="connsiteY9" fmla="*/ 1175002 h 1187753"/>
                    <a:gd name="connsiteX10" fmla="*/ 3433806 w 4341766"/>
                    <a:gd name="connsiteY10" fmla="*/ 914652 h 1187753"/>
                    <a:gd name="connsiteX11" fmla="*/ 2570206 w 4341766"/>
                    <a:gd name="connsiteY11" fmla="*/ 844802 h 1187753"/>
                    <a:gd name="connsiteX12" fmla="*/ 2093956 w 4341766"/>
                    <a:gd name="connsiteY12" fmla="*/ 660652 h 1187753"/>
                    <a:gd name="connsiteX13" fmla="*/ 1789156 w 4341766"/>
                    <a:gd name="connsiteY13" fmla="*/ 882902 h 1187753"/>
                    <a:gd name="connsiteX14" fmla="*/ 1281156 w 4341766"/>
                    <a:gd name="connsiteY14" fmla="*/ 984502 h 1187753"/>
                    <a:gd name="connsiteX15" fmla="*/ 684256 w 4341766"/>
                    <a:gd name="connsiteY15" fmla="*/ 1048002 h 1187753"/>
                    <a:gd name="connsiteX16" fmla="*/ 169906 w 4341766"/>
                    <a:gd name="connsiteY16" fmla="*/ 1136902 h 1187753"/>
                    <a:gd name="connsiteX17" fmla="*/ 17506 w 4341766"/>
                    <a:gd name="connsiteY17" fmla="*/ 1181352 h 1187753"/>
                    <a:gd name="connsiteX18" fmla="*/ 11156 w 4341766"/>
                    <a:gd name="connsiteY18" fmla="*/ 6602 h 1187753"/>
                    <a:gd name="connsiteX19" fmla="*/ 188956 w 4341766"/>
                    <a:gd name="connsiteY19" fmla="*/ 51052 h 1187753"/>
                    <a:gd name="connsiteX0" fmla="*/ 188956 w 4341766"/>
                    <a:gd name="connsiteY0" fmla="*/ 60741 h 1275197"/>
                    <a:gd name="connsiteX1" fmla="*/ 811256 w 4341766"/>
                    <a:gd name="connsiteY1" fmla="*/ 276641 h 1275197"/>
                    <a:gd name="connsiteX2" fmla="*/ 1484356 w 4341766"/>
                    <a:gd name="connsiteY2" fmla="*/ 467141 h 1275197"/>
                    <a:gd name="connsiteX3" fmla="*/ 2081256 w 4341766"/>
                    <a:gd name="connsiteY3" fmla="*/ 524291 h 1275197"/>
                    <a:gd name="connsiteX4" fmla="*/ 2792456 w 4341766"/>
                    <a:gd name="connsiteY4" fmla="*/ 422691 h 1275197"/>
                    <a:gd name="connsiteX5" fmla="*/ 3440156 w 4341766"/>
                    <a:gd name="connsiteY5" fmla="*/ 333791 h 1275197"/>
                    <a:gd name="connsiteX6" fmla="*/ 4138656 w 4341766"/>
                    <a:gd name="connsiteY6" fmla="*/ 67091 h 1275197"/>
                    <a:gd name="connsiteX7" fmla="*/ 4297406 w 4341766"/>
                    <a:gd name="connsiteY7" fmla="*/ 105191 h 1275197"/>
                    <a:gd name="connsiteX8" fmla="*/ 4335506 w 4341766"/>
                    <a:gd name="connsiteY8" fmla="*/ 1184691 h 1275197"/>
                    <a:gd name="connsiteX9" fmla="*/ 4189456 w 4341766"/>
                    <a:gd name="connsiteY9" fmla="*/ 1184691 h 1275197"/>
                    <a:gd name="connsiteX10" fmla="*/ 3433806 w 4341766"/>
                    <a:gd name="connsiteY10" fmla="*/ 924341 h 1275197"/>
                    <a:gd name="connsiteX11" fmla="*/ 2570206 w 4341766"/>
                    <a:gd name="connsiteY11" fmla="*/ 854491 h 1275197"/>
                    <a:gd name="connsiteX12" fmla="*/ 2093956 w 4341766"/>
                    <a:gd name="connsiteY12" fmla="*/ 670341 h 1275197"/>
                    <a:gd name="connsiteX13" fmla="*/ 1789156 w 4341766"/>
                    <a:gd name="connsiteY13" fmla="*/ 892591 h 1275197"/>
                    <a:gd name="connsiteX14" fmla="*/ 1281156 w 4341766"/>
                    <a:gd name="connsiteY14" fmla="*/ 994191 h 1275197"/>
                    <a:gd name="connsiteX15" fmla="*/ 684256 w 4341766"/>
                    <a:gd name="connsiteY15" fmla="*/ 1057691 h 1275197"/>
                    <a:gd name="connsiteX16" fmla="*/ 169906 w 4341766"/>
                    <a:gd name="connsiteY16" fmla="*/ 1146591 h 1275197"/>
                    <a:gd name="connsiteX17" fmla="*/ 17506 w 4341766"/>
                    <a:gd name="connsiteY17" fmla="*/ 1191041 h 1275197"/>
                    <a:gd name="connsiteX18" fmla="*/ 11156 w 4341766"/>
                    <a:gd name="connsiteY18" fmla="*/ 16291 h 1275197"/>
                    <a:gd name="connsiteX19" fmla="*/ 188956 w 4341766"/>
                    <a:gd name="connsiteY19" fmla="*/ 60741 h 1275197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570206 w 4341766"/>
                    <a:gd name="connsiteY11" fmla="*/ 8496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592327 w 4341766"/>
                    <a:gd name="connsiteY14" fmla="*/ 720618 h 1224305"/>
                    <a:gd name="connsiteX15" fmla="*/ 1281156 w 4341766"/>
                    <a:gd name="connsiteY15" fmla="*/ 989324 h 1224305"/>
                    <a:gd name="connsiteX16" fmla="*/ 684256 w 4341766"/>
                    <a:gd name="connsiteY16" fmla="*/ 1052824 h 1224305"/>
                    <a:gd name="connsiteX17" fmla="*/ 169906 w 4341766"/>
                    <a:gd name="connsiteY17" fmla="*/ 1141724 h 1224305"/>
                    <a:gd name="connsiteX18" fmla="*/ 17506 w 4341766"/>
                    <a:gd name="connsiteY18" fmla="*/ 1186174 h 1224305"/>
                    <a:gd name="connsiteX19" fmla="*/ 11156 w 4341766"/>
                    <a:gd name="connsiteY19" fmla="*/ 11424 h 1224305"/>
                    <a:gd name="connsiteX20" fmla="*/ 188956 w 4341766"/>
                    <a:gd name="connsiteY20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592327 w 4341766"/>
                    <a:gd name="connsiteY13" fmla="*/ 720618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2606 w 4341766"/>
                    <a:gd name="connsiteY0" fmla="*/ 17949 h 1230830"/>
                    <a:gd name="connsiteX1" fmla="*/ 811256 w 4341766"/>
                    <a:gd name="connsiteY1" fmla="*/ 278299 h 1230830"/>
                    <a:gd name="connsiteX2" fmla="*/ 1484356 w 4341766"/>
                    <a:gd name="connsiteY2" fmla="*/ 468799 h 1230830"/>
                    <a:gd name="connsiteX3" fmla="*/ 2081256 w 4341766"/>
                    <a:gd name="connsiteY3" fmla="*/ 525949 h 1230830"/>
                    <a:gd name="connsiteX4" fmla="*/ 2792456 w 4341766"/>
                    <a:gd name="connsiteY4" fmla="*/ 424349 h 1230830"/>
                    <a:gd name="connsiteX5" fmla="*/ 3440156 w 4341766"/>
                    <a:gd name="connsiteY5" fmla="*/ 335449 h 1230830"/>
                    <a:gd name="connsiteX6" fmla="*/ 4138656 w 4341766"/>
                    <a:gd name="connsiteY6" fmla="*/ 68749 h 1230830"/>
                    <a:gd name="connsiteX7" fmla="*/ 4297406 w 4341766"/>
                    <a:gd name="connsiteY7" fmla="*/ 106849 h 1230830"/>
                    <a:gd name="connsiteX8" fmla="*/ 4335506 w 4341766"/>
                    <a:gd name="connsiteY8" fmla="*/ 1116499 h 1230830"/>
                    <a:gd name="connsiteX9" fmla="*/ 4189456 w 4341766"/>
                    <a:gd name="connsiteY9" fmla="*/ 1186349 h 1230830"/>
                    <a:gd name="connsiteX10" fmla="*/ 3433806 w 4341766"/>
                    <a:gd name="connsiteY10" fmla="*/ 925999 h 1230830"/>
                    <a:gd name="connsiteX11" fmla="*/ 2633706 w 4341766"/>
                    <a:gd name="connsiteY11" fmla="*/ 741849 h 1230830"/>
                    <a:gd name="connsiteX12" fmla="*/ 2093956 w 4341766"/>
                    <a:gd name="connsiteY12" fmla="*/ 671999 h 1230830"/>
                    <a:gd name="connsiteX13" fmla="*/ 1592327 w 4341766"/>
                    <a:gd name="connsiteY13" fmla="*/ 727143 h 1230830"/>
                    <a:gd name="connsiteX14" fmla="*/ 1281156 w 4341766"/>
                    <a:gd name="connsiteY14" fmla="*/ 995849 h 1230830"/>
                    <a:gd name="connsiteX15" fmla="*/ 684256 w 4341766"/>
                    <a:gd name="connsiteY15" fmla="*/ 1059349 h 1230830"/>
                    <a:gd name="connsiteX16" fmla="*/ 169906 w 4341766"/>
                    <a:gd name="connsiteY16" fmla="*/ 1148249 h 1230830"/>
                    <a:gd name="connsiteX17" fmla="*/ 17506 w 4341766"/>
                    <a:gd name="connsiteY17" fmla="*/ 1192699 h 1230830"/>
                    <a:gd name="connsiteX18" fmla="*/ 11156 w 4341766"/>
                    <a:gd name="connsiteY18" fmla="*/ 17949 h 1230830"/>
                    <a:gd name="connsiteX19" fmla="*/ 182606 w 4341766"/>
                    <a:gd name="connsiteY19" fmla="*/ 17949 h 1230830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84356 w 4341766"/>
                    <a:gd name="connsiteY2" fmla="*/ 465522 h 1227553"/>
                    <a:gd name="connsiteX3" fmla="*/ 2081256 w 4341766"/>
                    <a:gd name="connsiteY3" fmla="*/ 5226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081256 w 4341766"/>
                    <a:gd name="connsiteY3" fmla="*/ 5226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132056 w 4341766"/>
                    <a:gd name="connsiteY3" fmla="*/ 5480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132056 w 4341766"/>
                    <a:gd name="connsiteY3" fmla="*/ 548072 h 1227553"/>
                    <a:gd name="connsiteX4" fmla="*/ 2792456 w 4341766"/>
                    <a:gd name="connsiteY4" fmla="*/ 421072 h 1227553"/>
                    <a:gd name="connsiteX5" fmla="*/ 3459206 w 4341766"/>
                    <a:gd name="connsiteY5" fmla="*/ 21152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127"/>
                    <a:gd name="connsiteY0" fmla="*/ 31032 h 1243913"/>
                    <a:gd name="connsiteX1" fmla="*/ 836656 w 4341127"/>
                    <a:gd name="connsiteY1" fmla="*/ 246932 h 1243913"/>
                    <a:gd name="connsiteX2" fmla="*/ 1478006 w 4341127"/>
                    <a:gd name="connsiteY2" fmla="*/ 418382 h 1243913"/>
                    <a:gd name="connsiteX3" fmla="*/ 2132056 w 4341127"/>
                    <a:gd name="connsiteY3" fmla="*/ 564432 h 1243913"/>
                    <a:gd name="connsiteX4" fmla="*/ 2792456 w 4341127"/>
                    <a:gd name="connsiteY4" fmla="*/ 437432 h 1243913"/>
                    <a:gd name="connsiteX5" fmla="*/ 3459206 w 4341127"/>
                    <a:gd name="connsiteY5" fmla="*/ 227882 h 1243913"/>
                    <a:gd name="connsiteX6" fmla="*/ 4170406 w 4341127"/>
                    <a:gd name="connsiteY6" fmla="*/ 31032 h 1243913"/>
                    <a:gd name="connsiteX7" fmla="*/ 4297406 w 4341127"/>
                    <a:gd name="connsiteY7" fmla="*/ 119932 h 1243913"/>
                    <a:gd name="connsiteX8" fmla="*/ 4335506 w 4341127"/>
                    <a:gd name="connsiteY8" fmla="*/ 1129582 h 1243913"/>
                    <a:gd name="connsiteX9" fmla="*/ 4189456 w 4341127"/>
                    <a:gd name="connsiteY9" fmla="*/ 1199432 h 1243913"/>
                    <a:gd name="connsiteX10" fmla="*/ 3433806 w 4341127"/>
                    <a:gd name="connsiteY10" fmla="*/ 939082 h 1243913"/>
                    <a:gd name="connsiteX11" fmla="*/ 2633706 w 4341127"/>
                    <a:gd name="connsiteY11" fmla="*/ 754932 h 1243913"/>
                    <a:gd name="connsiteX12" fmla="*/ 2093956 w 4341127"/>
                    <a:gd name="connsiteY12" fmla="*/ 685082 h 1243913"/>
                    <a:gd name="connsiteX13" fmla="*/ 1592327 w 4341127"/>
                    <a:gd name="connsiteY13" fmla="*/ 740226 h 1243913"/>
                    <a:gd name="connsiteX14" fmla="*/ 1281156 w 4341127"/>
                    <a:gd name="connsiteY14" fmla="*/ 1008932 h 1243913"/>
                    <a:gd name="connsiteX15" fmla="*/ 684256 w 4341127"/>
                    <a:gd name="connsiteY15" fmla="*/ 1072432 h 1243913"/>
                    <a:gd name="connsiteX16" fmla="*/ 169906 w 4341127"/>
                    <a:gd name="connsiteY16" fmla="*/ 1161332 h 1243913"/>
                    <a:gd name="connsiteX17" fmla="*/ 17506 w 4341127"/>
                    <a:gd name="connsiteY17" fmla="*/ 1205782 h 1243913"/>
                    <a:gd name="connsiteX18" fmla="*/ 11156 w 4341127"/>
                    <a:gd name="connsiteY18" fmla="*/ 31032 h 1243913"/>
                    <a:gd name="connsiteX19" fmla="*/ 182606 w 4341127"/>
                    <a:gd name="connsiteY19" fmla="*/ 31032 h 1243913"/>
                    <a:gd name="connsiteX0" fmla="*/ 182606 w 4341551"/>
                    <a:gd name="connsiteY0" fmla="*/ 31032 h 1258824"/>
                    <a:gd name="connsiteX1" fmla="*/ 836656 w 4341551"/>
                    <a:gd name="connsiteY1" fmla="*/ 246932 h 1258824"/>
                    <a:gd name="connsiteX2" fmla="*/ 1478006 w 4341551"/>
                    <a:gd name="connsiteY2" fmla="*/ 418382 h 1258824"/>
                    <a:gd name="connsiteX3" fmla="*/ 2132056 w 4341551"/>
                    <a:gd name="connsiteY3" fmla="*/ 564432 h 1258824"/>
                    <a:gd name="connsiteX4" fmla="*/ 2792456 w 4341551"/>
                    <a:gd name="connsiteY4" fmla="*/ 437432 h 1258824"/>
                    <a:gd name="connsiteX5" fmla="*/ 3459206 w 4341551"/>
                    <a:gd name="connsiteY5" fmla="*/ 227882 h 1258824"/>
                    <a:gd name="connsiteX6" fmla="*/ 4170406 w 4341551"/>
                    <a:gd name="connsiteY6" fmla="*/ 31032 h 1258824"/>
                    <a:gd name="connsiteX7" fmla="*/ 4297406 w 4341551"/>
                    <a:gd name="connsiteY7" fmla="*/ 119932 h 1258824"/>
                    <a:gd name="connsiteX8" fmla="*/ 4335506 w 4341551"/>
                    <a:gd name="connsiteY8" fmla="*/ 1129582 h 1258824"/>
                    <a:gd name="connsiteX9" fmla="*/ 4183106 w 4341551"/>
                    <a:gd name="connsiteY9" fmla="*/ 1224832 h 1258824"/>
                    <a:gd name="connsiteX10" fmla="*/ 3433806 w 4341551"/>
                    <a:gd name="connsiteY10" fmla="*/ 939082 h 1258824"/>
                    <a:gd name="connsiteX11" fmla="*/ 2633706 w 4341551"/>
                    <a:gd name="connsiteY11" fmla="*/ 754932 h 1258824"/>
                    <a:gd name="connsiteX12" fmla="*/ 2093956 w 4341551"/>
                    <a:gd name="connsiteY12" fmla="*/ 685082 h 1258824"/>
                    <a:gd name="connsiteX13" fmla="*/ 1592327 w 4341551"/>
                    <a:gd name="connsiteY13" fmla="*/ 740226 h 1258824"/>
                    <a:gd name="connsiteX14" fmla="*/ 1281156 w 4341551"/>
                    <a:gd name="connsiteY14" fmla="*/ 1008932 h 1258824"/>
                    <a:gd name="connsiteX15" fmla="*/ 684256 w 4341551"/>
                    <a:gd name="connsiteY15" fmla="*/ 1072432 h 1258824"/>
                    <a:gd name="connsiteX16" fmla="*/ 169906 w 4341551"/>
                    <a:gd name="connsiteY16" fmla="*/ 1161332 h 1258824"/>
                    <a:gd name="connsiteX17" fmla="*/ 17506 w 4341551"/>
                    <a:gd name="connsiteY17" fmla="*/ 1205782 h 1258824"/>
                    <a:gd name="connsiteX18" fmla="*/ 11156 w 4341551"/>
                    <a:gd name="connsiteY18" fmla="*/ 31032 h 1258824"/>
                    <a:gd name="connsiteX19" fmla="*/ 182606 w 4341551"/>
                    <a:gd name="connsiteY19" fmla="*/ 31032 h 125882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633706 w 4341551"/>
                    <a:gd name="connsiteY11" fmla="*/ 754932 h 1253294"/>
                    <a:gd name="connsiteX12" fmla="*/ 2093956 w 4341551"/>
                    <a:gd name="connsiteY12" fmla="*/ 6850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093956 w 4341551"/>
                    <a:gd name="connsiteY12" fmla="*/ 6850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57456 w 4341551"/>
                    <a:gd name="connsiteY12" fmla="*/ 66603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4063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8677 w 4341551"/>
                    <a:gd name="connsiteY13" fmla="*/ 7910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8677 w 4341551"/>
                    <a:gd name="connsiteY13" fmla="*/ 791026 h 1253294"/>
                    <a:gd name="connsiteX14" fmla="*/ 1147806 w 4341551"/>
                    <a:gd name="connsiteY14" fmla="*/ 9200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3743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677906 w 4341551"/>
                    <a:gd name="connsiteY14" fmla="*/ 10533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471677 w 4341551"/>
                    <a:gd name="connsiteY13" fmla="*/ 810076 h 1253294"/>
                    <a:gd name="connsiteX14" fmla="*/ 677906 w 4341551"/>
                    <a:gd name="connsiteY14" fmla="*/ 10533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471677 w 4341551"/>
                    <a:gd name="connsiteY13" fmla="*/ 810076 h 1253294"/>
                    <a:gd name="connsiteX14" fmla="*/ 811256 w 4341551"/>
                    <a:gd name="connsiteY14" fmla="*/ 10152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299489"/>
                    <a:gd name="connsiteY0" fmla="*/ 36913 h 1273906"/>
                    <a:gd name="connsiteX1" fmla="*/ 785856 w 4299489"/>
                    <a:gd name="connsiteY1" fmla="*/ 221063 h 1273906"/>
                    <a:gd name="connsiteX2" fmla="*/ 1478006 w 4299489"/>
                    <a:gd name="connsiteY2" fmla="*/ 424263 h 1273906"/>
                    <a:gd name="connsiteX3" fmla="*/ 2138406 w 4299489"/>
                    <a:gd name="connsiteY3" fmla="*/ 583013 h 1273906"/>
                    <a:gd name="connsiteX4" fmla="*/ 2792456 w 4299489"/>
                    <a:gd name="connsiteY4" fmla="*/ 443313 h 1273906"/>
                    <a:gd name="connsiteX5" fmla="*/ 3459206 w 4299489"/>
                    <a:gd name="connsiteY5" fmla="*/ 233763 h 1273906"/>
                    <a:gd name="connsiteX6" fmla="*/ 4170406 w 4299489"/>
                    <a:gd name="connsiteY6" fmla="*/ 36913 h 1273906"/>
                    <a:gd name="connsiteX7" fmla="*/ 4297406 w 4299489"/>
                    <a:gd name="connsiteY7" fmla="*/ 125813 h 1273906"/>
                    <a:gd name="connsiteX8" fmla="*/ 4183106 w 4299489"/>
                    <a:gd name="connsiteY8" fmla="*/ 1230713 h 1273906"/>
                    <a:gd name="connsiteX9" fmla="*/ 3484606 w 4299489"/>
                    <a:gd name="connsiteY9" fmla="*/ 1027513 h 1273906"/>
                    <a:gd name="connsiteX10" fmla="*/ 2798806 w 4299489"/>
                    <a:gd name="connsiteY10" fmla="*/ 817963 h 1273906"/>
                    <a:gd name="connsiteX11" fmla="*/ 2138406 w 4299489"/>
                    <a:gd name="connsiteY11" fmla="*/ 665563 h 1273906"/>
                    <a:gd name="connsiteX12" fmla="*/ 1471677 w 4299489"/>
                    <a:gd name="connsiteY12" fmla="*/ 815957 h 1273906"/>
                    <a:gd name="connsiteX13" fmla="*/ 811256 w 4299489"/>
                    <a:gd name="connsiteY13" fmla="*/ 1021163 h 1273906"/>
                    <a:gd name="connsiteX14" fmla="*/ 163556 w 4299489"/>
                    <a:gd name="connsiteY14" fmla="*/ 1205313 h 1273906"/>
                    <a:gd name="connsiteX15" fmla="*/ 17506 w 4299489"/>
                    <a:gd name="connsiteY15" fmla="*/ 1211663 h 1273906"/>
                    <a:gd name="connsiteX16" fmla="*/ 11156 w 4299489"/>
                    <a:gd name="connsiteY16" fmla="*/ 36913 h 1273906"/>
                    <a:gd name="connsiteX17" fmla="*/ 182606 w 4299489"/>
                    <a:gd name="connsiteY17" fmla="*/ 36913 h 1273906"/>
                    <a:gd name="connsiteX0" fmla="*/ 182606 w 4265007"/>
                    <a:gd name="connsiteY0" fmla="*/ 12336 h 1255122"/>
                    <a:gd name="connsiteX1" fmla="*/ 785856 w 4265007"/>
                    <a:gd name="connsiteY1" fmla="*/ 196486 h 1255122"/>
                    <a:gd name="connsiteX2" fmla="*/ 1478006 w 4265007"/>
                    <a:gd name="connsiteY2" fmla="*/ 399686 h 1255122"/>
                    <a:gd name="connsiteX3" fmla="*/ 2138406 w 4265007"/>
                    <a:gd name="connsiteY3" fmla="*/ 558436 h 1255122"/>
                    <a:gd name="connsiteX4" fmla="*/ 2792456 w 4265007"/>
                    <a:gd name="connsiteY4" fmla="*/ 418736 h 1255122"/>
                    <a:gd name="connsiteX5" fmla="*/ 3459206 w 4265007"/>
                    <a:gd name="connsiteY5" fmla="*/ 209186 h 1255122"/>
                    <a:gd name="connsiteX6" fmla="*/ 4170406 w 4265007"/>
                    <a:gd name="connsiteY6" fmla="*/ 12336 h 1255122"/>
                    <a:gd name="connsiteX7" fmla="*/ 4183106 w 4265007"/>
                    <a:gd name="connsiteY7" fmla="*/ 1206136 h 1255122"/>
                    <a:gd name="connsiteX8" fmla="*/ 3484606 w 4265007"/>
                    <a:gd name="connsiteY8" fmla="*/ 1002936 h 1255122"/>
                    <a:gd name="connsiteX9" fmla="*/ 2798806 w 4265007"/>
                    <a:gd name="connsiteY9" fmla="*/ 793386 h 1255122"/>
                    <a:gd name="connsiteX10" fmla="*/ 2138406 w 4265007"/>
                    <a:gd name="connsiteY10" fmla="*/ 640986 h 1255122"/>
                    <a:gd name="connsiteX11" fmla="*/ 1471677 w 4265007"/>
                    <a:gd name="connsiteY11" fmla="*/ 791380 h 1255122"/>
                    <a:gd name="connsiteX12" fmla="*/ 811256 w 4265007"/>
                    <a:gd name="connsiteY12" fmla="*/ 996586 h 1255122"/>
                    <a:gd name="connsiteX13" fmla="*/ 163556 w 4265007"/>
                    <a:gd name="connsiteY13" fmla="*/ 1180736 h 1255122"/>
                    <a:gd name="connsiteX14" fmla="*/ 17506 w 4265007"/>
                    <a:gd name="connsiteY14" fmla="*/ 1187086 h 1255122"/>
                    <a:gd name="connsiteX15" fmla="*/ 11156 w 4265007"/>
                    <a:gd name="connsiteY15" fmla="*/ 12336 h 1255122"/>
                    <a:gd name="connsiteX16" fmla="*/ 182606 w 4265007"/>
                    <a:gd name="connsiteY16" fmla="*/ 12336 h 1255122"/>
                    <a:gd name="connsiteX0" fmla="*/ 182606 w 4183106"/>
                    <a:gd name="connsiteY0" fmla="*/ 12336 h 1255121"/>
                    <a:gd name="connsiteX1" fmla="*/ 785856 w 4183106"/>
                    <a:gd name="connsiteY1" fmla="*/ 196486 h 1255121"/>
                    <a:gd name="connsiteX2" fmla="*/ 1478006 w 4183106"/>
                    <a:gd name="connsiteY2" fmla="*/ 399686 h 1255121"/>
                    <a:gd name="connsiteX3" fmla="*/ 2138406 w 4183106"/>
                    <a:gd name="connsiteY3" fmla="*/ 558436 h 1255121"/>
                    <a:gd name="connsiteX4" fmla="*/ 2792456 w 4183106"/>
                    <a:gd name="connsiteY4" fmla="*/ 418736 h 1255121"/>
                    <a:gd name="connsiteX5" fmla="*/ 3459206 w 4183106"/>
                    <a:gd name="connsiteY5" fmla="*/ 209186 h 1255121"/>
                    <a:gd name="connsiteX6" fmla="*/ 4170406 w 4183106"/>
                    <a:gd name="connsiteY6" fmla="*/ 12336 h 1255121"/>
                    <a:gd name="connsiteX7" fmla="*/ 4183106 w 4183106"/>
                    <a:gd name="connsiteY7" fmla="*/ 1206136 h 1255121"/>
                    <a:gd name="connsiteX8" fmla="*/ 3484606 w 4183106"/>
                    <a:gd name="connsiteY8" fmla="*/ 1002936 h 1255121"/>
                    <a:gd name="connsiteX9" fmla="*/ 2798806 w 4183106"/>
                    <a:gd name="connsiteY9" fmla="*/ 793386 h 1255121"/>
                    <a:gd name="connsiteX10" fmla="*/ 2138406 w 4183106"/>
                    <a:gd name="connsiteY10" fmla="*/ 640986 h 1255121"/>
                    <a:gd name="connsiteX11" fmla="*/ 1471677 w 4183106"/>
                    <a:gd name="connsiteY11" fmla="*/ 791380 h 1255121"/>
                    <a:gd name="connsiteX12" fmla="*/ 811256 w 4183106"/>
                    <a:gd name="connsiteY12" fmla="*/ 996586 h 1255121"/>
                    <a:gd name="connsiteX13" fmla="*/ 163556 w 4183106"/>
                    <a:gd name="connsiteY13" fmla="*/ 1180736 h 1255121"/>
                    <a:gd name="connsiteX14" fmla="*/ 17506 w 4183106"/>
                    <a:gd name="connsiteY14" fmla="*/ 1187086 h 1255121"/>
                    <a:gd name="connsiteX15" fmla="*/ 11156 w 4183106"/>
                    <a:gd name="connsiteY15" fmla="*/ 12336 h 1255121"/>
                    <a:gd name="connsiteX16" fmla="*/ 182606 w 4183106"/>
                    <a:gd name="connsiteY16" fmla="*/ 12336 h 1255121"/>
                    <a:gd name="connsiteX0" fmla="*/ 182606 w 4183106"/>
                    <a:gd name="connsiteY0" fmla="*/ 12336 h 1206135"/>
                    <a:gd name="connsiteX1" fmla="*/ 785856 w 4183106"/>
                    <a:gd name="connsiteY1" fmla="*/ 196486 h 1206135"/>
                    <a:gd name="connsiteX2" fmla="*/ 1478006 w 4183106"/>
                    <a:gd name="connsiteY2" fmla="*/ 399686 h 1206135"/>
                    <a:gd name="connsiteX3" fmla="*/ 2138406 w 4183106"/>
                    <a:gd name="connsiteY3" fmla="*/ 558436 h 1206135"/>
                    <a:gd name="connsiteX4" fmla="*/ 2792456 w 4183106"/>
                    <a:gd name="connsiteY4" fmla="*/ 418736 h 1206135"/>
                    <a:gd name="connsiteX5" fmla="*/ 3459206 w 4183106"/>
                    <a:gd name="connsiteY5" fmla="*/ 209186 h 1206135"/>
                    <a:gd name="connsiteX6" fmla="*/ 4170406 w 4183106"/>
                    <a:gd name="connsiteY6" fmla="*/ 12336 h 1206135"/>
                    <a:gd name="connsiteX7" fmla="*/ 4183106 w 4183106"/>
                    <a:gd name="connsiteY7" fmla="*/ 1206136 h 1206135"/>
                    <a:gd name="connsiteX8" fmla="*/ 3484606 w 4183106"/>
                    <a:gd name="connsiteY8" fmla="*/ 1002936 h 1206135"/>
                    <a:gd name="connsiteX9" fmla="*/ 2798806 w 4183106"/>
                    <a:gd name="connsiteY9" fmla="*/ 793386 h 1206135"/>
                    <a:gd name="connsiteX10" fmla="*/ 2138406 w 4183106"/>
                    <a:gd name="connsiteY10" fmla="*/ 640986 h 1206135"/>
                    <a:gd name="connsiteX11" fmla="*/ 1471677 w 4183106"/>
                    <a:gd name="connsiteY11" fmla="*/ 791380 h 1206135"/>
                    <a:gd name="connsiteX12" fmla="*/ 811256 w 4183106"/>
                    <a:gd name="connsiteY12" fmla="*/ 996586 h 1206135"/>
                    <a:gd name="connsiteX13" fmla="*/ 163556 w 4183106"/>
                    <a:gd name="connsiteY13" fmla="*/ 1180736 h 1206135"/>
                    <a:gd name="connsiteX14" fmla="*/ 17506 w 4183106"/>
                    <a:gd name="connsiteY14" fmla="*/ 1187086 h 1206135"/>
                    <a:gd name="connsiteX15" fmla="*/ 11156 w 4183106"/>
                    <a:gd name="connsiteY15" fmla="*/ 12336 h 1206135"/>
                    <a:gd name="connsiteX16" fmla="*/ 182606 w 4183106"/>
                    <a:gd name="connsiteY16" fmla="*/ 12336 h 1206135"/>
                    <a:gd name="connsiteX0" fmla="*/ 165101 w 4165601"/>
                    <a:gd name="connsiteY0" fmla="*/ 50789 h 1244589"/>
                    <a:gd name="connsiteX1" fmla="*/ 768351 w 4165601"/>
                    <a:gd name="connsiteY1" fmla="*/ 234939 h 1244589"/>
                    <a:gd name="connsiteX2" fmla="*/ 1460501 w 4165601"/>
                    <a:gd name="connsiteY2" fmla="*/ 438139 h 1244589"/>
                    <a:gd name="connsiteX3" fmla="*/ 2120901 w 4165601"/>
                    <a:gd name="connsiteY3" fmla="*/ 596889 h 1244589"/>
                    <a:gd name="connsiteX4" fmla="*/ 2774951 w 4165601"/>
                    <a:gd name="connsiteY4" fmla="*/ 457189 h 1244589"/>
                    <a:gd name="connsiteX5" fmla="*/ 3441701 w 4165601"/>
                    <a:gd name="connsiteY5" fmla="*/ 247639 h 1244589"/>
                    <a:gd name="connsiteX6" fmla="*/ 4152901 w 4165601"/>
                    <a:gd name="connsiteY6" fmla="*/ 50789 h 1244589"/>
                    <a:gd name="connsiteX7" fmla="*/ 4165601 w 4165601"/>
                    <a:gd name="connsiteY7" fmla="*/ 1244589 h 1244589"/>
                    <a:gd name="connsiteX8" fmla="*/ 3467101 w 4165601"/>
                    <a:gd name="connsiteY8" fmla="*/ 1041389 h 1244589"/>
                    <a:gd name="connsiteX9" fmla="*/ 2781301 w 4165601"/>
                    <a:gd name="connsiteY9" fmla="*/ 831839 h 1244589"/>
                    <a:gd name="connsiteX10" fmla="*/ 2120901 w 4165601"/>
                    <a:gd name="connsiteY10" fmla="*/ 679439 h 1244589"/>
                    <a:gd name="connsiteX11" fmla="*/ 1454172 w 4165601"/>
                    <a:gd name="connsiteY11" fmla="*/ 829833 h 1244589"/>
                    <a:gd name="connsiteX12" fmla="*/ 793751 w 4165601"/>
                    <a:gd name="connsiteY12" fmla="*/ 1035039 h 1244589"/>
                    <a:gd name="connsiteX13" fmla="*/ 146051 w 4165601"/>
                    <a:gd name="connsiteY13" fmla="*/ 1219189 h 1244589"/>
                    <a:gd name="connsiteX14" fmla="*/ 1 w 4165601"/>
                    <a:gd name="connsiteY14" fmla="*/ 1225539 h 1244589"/>
                    <a:gd name="connsiteX15" fmla="*/ 165101 w 4165601"/>
                    <a:gd name="connsiteY15" fmla="*/ 50789 h 1244589"/>
                    <a:gd name="connsiteX0" fmla="*/ 165099 w 4165599"/>
                    <a:gd name="connsiteY0" fmla="*/ 0 h 1193800"/>
                    <a:gd name="connsiteX1" fmla="*/ 768349 w 4165599"/>
                    <a:gd name="connsiteY1" fmla="*/ 184150 h 1193800"/>
                    <a:gd name="connsiteX2" fmla="*/ 1460499 w 4165599"/>
                    <a:gd name="connsiteY2" fmla="*/ 387350 h 1193800"/>
                    <a:gd name="connsiteX3" fmla="*/ 2120899 w 4165599"/>
                    <a:gd name="connsiteY3" fmla="*/ 546100 h 1193800"/>
                    <a:gd name="connsiteX4" fmla="*/ 2774949 w 4165599"/>
                    <a:gd name="connsiteY4" fmla="*/ 406400 h 1193800"/>
                    <a:gd name="connsiteX5" fmla="*/ 3441699 w 4165599"/>
                    <a:gd name="connsiteY5" fmla="*/ 196850 h 1193800"/>
                    <a:gd name="connsiteX6" fmla="*/ 4152899 w 4165599"/>
                    <a:gd name="connsiteY6" fmla="*/ 0 h 1193800"/>
                    <a:gd name="connsiteX7" fmla="*/ 4165599 w 4165599"/>
                    <a:gd name="connsiteY7" fmla="*/ 1193800 h 1193800"/>
                    <a:gd name="connsiteX8" fmla="*/ 3467099 w 4165599"/>
                    <a:gd name="connsiteY8" fmla="*/ 990600 h 1193800"/>
                    <a:gd name="connsiteX9" fmla="*/ 2781299 w 4165599"/>
                    <a:gd name="connsiteY9" fmla="*/ 781050 h 1193800"/>
                    <a:gd name="connsiteX10" fmla="*/ 2120899 w 4165599"/>
                    <a:gd name="connsiteY10" fmla="*/ 628650 h 1193800"/>
                    <a:gd name="connsiteX11" fmla="*/ 1454170 w 4165599"/>
                    <a:gd name="connsiteY11" fmla="*/ 779044 h 1193800"/>
                    <a:gd name="connsiteX12" fmla="*/ 793749 w 4165599"/>
                    <a:gd name="connsiteY12" fmla="*/ 984250 h 1193800"/>
                    <a:gd name="connsiteX13" fmla="*/ 146049 w 4165599"/>
                    <a:gd name="connsiteY13" fmla="*/ 1168400 h 1193800"/>
                    <a:gd name="connsiteX14" fmla="*/ -1 w 4165599"/>
                    <a:gd name="connsiteY14" fmla="*/ 1174750 h 1193800"/>
                    <a:gd name="connsiteX15" fmla="*/ 165099 w 4165599"/>
                    <a:gd name="connsiteY15" fmla="*/ 0 h 1193800"/>
                    <a:gd name="connsiteX0" fmla="*/ 88395 w 4088895"/>
                    <a:gd name="connsiteY0" fmla="*/ 0 h 1193800"/>
                    <a:gd name="connsiteX1" fmla="*/ 691645 w 4088895"/>
                    <a:gd name="connsiteY1" fmla="*/ 184150 h 1193800"/>
                    <a:gd name="connsiteX2" fmla="*/ 1383795 w 4088895"/>
                    <a:gd name="connsiteY2" fmla="*/ 387350 h 1193800"/>
                    <a:gd name="connsiteX3" fmla="*/ 2044195 w 4088895"/>
                    <a:gd name="connsiteY3" fmla="*/ 546100 h 1193800"/>
                    <a:gd name="connsiteX4" fmla="*/ 2698245 w 4088895"/>
                    <a:gd name="connsiteY4" fmla="*/ 406400 h 1193800"/>
                    <a:gd name="connsiteX5" fmla="*/ 3364995 w 4088895"/>
                    <a:gd name="connsiteY5" fmla="*/ 196850 h 1193800"/>
                    <a:gd name="connsiteX6" fmla="*/ 4076195 w 4088895"/>
                    <a:gd name="connsiteY6" fmla="*/ 0 h 1193800"/>
                    <a:gd name="connsiteX7" fmla="*/ 4088895 w 4088895"/>
                    <a:gd name="connsiteY7" fmla="*/ 1193800 h 1193800"/>
                    <a:gd name="connsiteX8" fmla="*/ 3390395 w 4088895"/>
                    <a:gd name="connsiteY8" fmla="*/ 990600 h 1193800"/>
                    <a:gd name="connsiteX9" fmla="*/ 2704595 w 4088895"/>
                    <a:gd name="connsiteY9" fmla="*/ 781050 h 1193800"/>
                    <a:gd name="connsiteX10" fmla="*/ 2044195 w 4088895"/>
                    <a:gd name="connsiteY10" fmla="*/ 628650 h 1193800"/>
                    <a:gd name="connsiteX11" fmla="*/ 1377466 w 4088895"/>
                    <a:gd name="connsiteY11" fmla="*/ 779044 h 1193800"/>
                    <a:gd name="connsiteX12" fmla="*/ 717045 w 4088895"/>
                    <a:gd name="connsiteY12" fmla="*/ 984250 h 1193800"/>
                    <a:gd name="connsiteX13" fmla="*/ 69345 w 4088895"/>
                    <a:gd name="connsiteY13" fmla="*/ 1168400 h 1193800"/>
                    <a:gd name="connsiteX14" fmla="*/ 88395 w 4088895"/>
                    <a:gd name="connsiteY14" fmla="*/ 0 h 1193800"/>
                    <a:gd name="connsiteX0" fmla="*/ 19051 w 4019551"/>
                    <a:gd name="connsiteY0" fmla="*/ 0 h 1193800"/>
                    <a:gd name="connsiteX1" fmla="*/ 622301 w 4019551"/>
                    <a:gd name="connsiteY1" fmla="*/ 184150 h 1193800"/>
                    <a:gd name="connsiteX2" fmla="*/ 1314451 w 4019551"/>
                    <a:gd name="connsiteY2" fmla="*/ 387350 h 1193800"/>
                    <a:gd name="connsiteX3" fmla="*/ 1974851 w 4019551"/>
                    <a:gd name="connsiteY3" fmla="*/ 546100 h 1193800"/>
                    <a:gd name="connsiteX4" fmla="*/ 2628901 w 4019551"/>
                    <a:gd name="connsiteY4" fmla="*/ 406400 h 1193800"/>
                    <a:gd name="connsiteX5" fmla="*/ 3295651 w 4019551"/>
                    <a:gd name="connsiteY5" fmla="*/ 196850 h 1193800"/>
                    <a:gd name="connsiteX6" fmla="*/ 4006851 w 4019551"/>
                    <a:gd name="connsiteY6" fmla="*/ 0 h 1193800"/>
                    <a:gd name="connsiteX7" fmla="*/ 4019551 w 4019551"/>
                    <a:gd name="connsiteY7" fmla="*/ 1193800 h 1193800"/>
                    <a:gd name="connsiteX8" fmla="*/ 3321051 w 4019551"/>
                    <a:gd name="connsiteY8" fmla="*/ 990600 h 1193800"/>
                    <a:gd name="connsiteX9" fmla="*/ 2635251 w 4019551"/>
                    <a:gd name="connsiteY9" fmla="*/ 781050 h 1193800"/>
                    <a:gd name="connsiteX10" fmla="*/ 1974851 w 4019551"/>
                    <a:gd name="connsiteY10" fmla="*/ 628650 h 1193800"/>
                    <a:gd name="connsiteX11" fmla="*/ 1308122 w 4019551"/>
                    <a:gd name="connsiteY11" fmla="*/ 779044 h 1193800"/>
                    <a:gd name="connsiteX12" fmla="*/ 647701 w 4019551"/>
                    <a:gd name="connsiteY12" fmla="*/ 984250 h 1193800"/>
                    <a:gd name="connsiteX13" fmla="*/ 1 w 4019551"/>
                    <a:gd name="connsiteY13" fmla="*/ 1168400 h 1193800"/>
                    <a:gd name="connsiteX14" fmla="*/ 19051 w 4019551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46100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9 w 4019549"/>
                    <a:gd name="connsiteY10" fmla="*/ 628650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84250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19051 w 4019551"/>
                    <a:gd name="connsiteY0" fmla="*/ 0 h 1193800"/>
                    <a:gd name="connsiteX1" fmla="*/ 622301 w 4019551"/>
                    <a:gd name="connsiteY1" fmla="*/ 184150 h 1193800"/>
                    <a:gd name="connsiteX2" fmla="*/ 1314451 w 4019551"/>
                    <a:gd name="connsiteY2" fmla="*/ 387350 h 1193800"/>
                    <a:gd name="connsiteX3" fmla="*/ 1974851 w 4019551"/>
                    <a:gd name="connsiteY3" fmla="*/ 525983 h 1193800"/>
                    <a:gd name="connsiteX4" fmla="*/ 2628901 w 4019551"/>
                    <a:gd name="connsiteY4" fmla="*/ 406400 h 1193800"/>
                    <a:gd name="connsiteX5" fmla="*/ 3295651 w 4019551"/>
                    <a:gd name="connsiteY5" fmla="*/ 196850 h 1193800"/>
                    <a:gd name="connsiteX6" fmla="*/ 4006851 w 4019551"/>
                    <a:gd name="connsiteY6" fmla="*/ 0 h 1193800"/>
                    <a:gd name="connsiteX7" fmla="*/ 4019551 w 4019551"/>
                    <a:gd name="connsiteY7" fmla="*/ 1193800 h 1193800"/>
                    <a:gd name="connsiteX8" fmla="*/ 3321051 w 4019551"/>
                    <a:gd name="connsiteY8" fmla="*/ 990600 h 1193800"/>
                    <a:gd name="connsiteX9" fmla="*/ 2635251 w 4019551"/>
                    <a:gd name="connsiteY9" fmla="*/ 781050 h 1193800"/>
                    <a:gd name="connsiteX10" fmla="*/ 1974851 w 4019551"/>
                    <a:gd name="connsiteY10" fmla="*/ 628650 h 1193800"/>
                    <a:gd name="connsiteX11" fmla="*/ 1308122 w 4019551"/>
                    <a:gd name="connsiteY11" fmla="*/ 779044 h 1193800"/>
                    <a:gd name="connsiteX12" fmla="*/ 647701 w 4019551"/>
                    <a:gd name="connsiteY12" fmla="*/ 984250 h 1193800"/>
                    <a:gd name="connsiteX13" fmla="*/ 1 w 4019551"/>
                    <a:gd name="connsiteY13" fmla="*/ 1168400 h 1193800"/>
                    <a:gd name="connsiteX14" fmla="*/ 19051 w 4019551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25983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8 w 4019549"/>
                    <a:gd name="connsiteY10" fmla="*/ 648766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84250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62353 w 4062853"/>
                    <a:gd name="connsiteY0" fmla="*/ 0 h 1216915"/>
                    <a:gd name="connsiteX1" fmla="*/ 665603 w 4062853"/>
                    <a:gd name="connsiteY1" fmla="*/ 184150 h 1216915"/>
                    <a:gd name="connsiteX2" fmla="*/ 1357753 w 4062853"/>
                    <a:gd name="connsiteY2" fmla="*/ 387350 h 1216915"/>
                    <a:gd name="connsiteX3" fmla="*/ 2018153 w 4062853"/>
                    <a:gd name="connsiteY3" fmla="*/ 525983 h 1216915"/>
                    <a:gd name="connsiteX4" fmla="*/ 2672203 w 4062853"/>
                    <a:gd name="connsiteY4" fmla="*/ 406400 h 1216915"/>
                    <a:gd name="connsiteX5" fmla="*/ 3338953 w 4062853"/>
                    <a:gd name="connsiteY5" fmla="*/ 196850 h 1216915"/>
                    <a:gd name="connsiteX6" fmla="*/ 4050153 w 4062853"/>
                    <a:gd name="connsiteY6" fmla="*/ 0 h 1216915"/>
                    <a:gd name="connsiteX7" fmla="*/ 4062853 w 4062853"/>
                    <a:gd name="connsiteY7" fmla="*/ 1193800 h 1216915"/>
                    <a:gd name="connsiteX8" fmla="*/ 3364353 w 4062853"/>
                    <a:gd name="connsiteY8" fmla="*/ 990600 h 1216915"/>
                    <a:gd name="connsiteX9" fmla="*/ 2678553 w 4062853"/>
                    <a:gd name="connsiteY9" fmla="*/ 781050 h 1216915"/>
                    <a:gd name="connsiteX10" fmla="*/ 2018152 w 4062853"/>
                    <a:gd name="connsiteY10" fmla="*/ 648766 h 1216915"/>
                    <a:gd name="connsiteX11" fmla="*/ 1351424 w 4062853"/>
                    <a:gd name="connsiteY11" fmla="*/ 779044 h 1216915"/>
                    <a:gd name="connsiteX12" fmla="*/ 691003 w 4062853"/>
                    <a:gd name="connsiteY12" fmla="*/ 974194 h 1216915"/>
                    <a:gd name="connsiteX13" fmla="*/ 43303 w 4062853"/>
                    <a:gd name="connsiteY13" fmla="*/ 1168400 h 1216915"/>
                    <a:gd name="connsiteX14" fmla="*/ 62353 w 4062853"/>
                    <a:gd name="connsiteY14" fmla="*/ 0 h 1216915"/>
                    <a:gd name="connsiteX0" fmla="*/ 62353 w 4062853"/>
                    <a:gd name="connsiteY0" fmla="*/ 0 h 1193800"/>
                    <a:gd name="connsiteX1" fmla="*/ 665603 w 4062853"/>
                    <a:gd name="connsiteY1" fmla="*/ 184150 h 1193800"/>
                    <a:gd name="connsiteX2" fmla="*/ 1357753 w 4062853"/>
                    <a:gd name="connsiteY2" fmla="*/ 387350 h 1193800"/>
                    <a:gd name="connsiteX3" fmla="*/ 2018153 w 4062853"/>
                    <a:gd name="connsiteY3" fmla="*/ 525983 h 1193800"/>
                    <a:gd name="connsiteX4" fmla="*/ 2672203 w 4062853"/>
                    <a:gd name="connsiteY4" fmla="*/ 406400 h 1193800"/>
                    <a:gd name="connsiteX5" fmla="*/ 3338953 w 4062853"/>
                    <a:gd name="connsiteY5" fmla="*/ 196850 h 1193800"/>
                    <a:gd name="connsiteX6" fmla="*/ 4050153 w 4062853"/>
                    <a:gd name="connsiteY6" fmla="*/ 0 h 1193800"/>
                    <a:gd name="connsiteX7" fmla="*/ 4062853 w 4062853"/>
                    <a:gd name="connsiteY7" fmla="*/ 1193800 h 1193800"/>
                    <a:gd name="connsiteX8" fmla="*/ 3364353 w 4062853"/>
                    <a:gd name="connsiteY8" fmla="*/ 990600 h 1193800"/>
                    <a:gd name="connsiteX9" fmla="*/ 2678553 w 4062853"/>
                    <a:gd name="connsiteY9" fmla="*/ 781050 h 1193800"/>
                    <a:gd name="connsiteX10" fmla="*/ 2018152 w 4062853"/>
                    <a:gd name="connsiteY10" fmla="*/ 648766 h 1193800"/>
                    <a:gd name="connsiteX11" fmla="*/ 1351424 w 4062853"/>
                    <a:gd name="connsiteY11" fmla="*/ 779044 h 1193800"/>
                    <a:gd name="connsiteX12" fmla="*/ 691003 w 4062853"/>
                    <a:gd name="connsiteY12" fmla="*/ 974194 h 1193800"/>
                    <a:gd name="connsiteX13" fmla="*/ 43303 w 4062853"/>
                    <a:gd name="connsiteY13" fmla="*/ 1168400 h 1193800"/>
                    <a:gd name="connsiteX14" fmla="*/ 62353 w 4062853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25983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8 w 4019549"/>
                    <a:gd name="connsiteY10" fmla="*/ 648766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74194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19050 w 4019550"/>
                    <a:gd name="connsiteY0" fmla="*/ 0 h 1193800"/>
                    <a:gd name="connsiteX1" fmla="*/ 622300 w 4019550"/>
                    <a:gd name="connsiteY1" fmla="*/ 184150 h 1193800"/>
                    <a:gd name="connsiteX2" fmla="*/ 1314450 w 4019550"/>
                    <a:gd name="connsiteY2" fmla="*/ 387350 h 1193800"/>
                    <a:gd name="connsiteX3" fmla="*/ 2031525 w 4019550"/>
                    <a:gd name="connsiteY3" fmla="*/ 288947 h 1193800"/>
                    <a:gd name="connsiteX4" fmla="*/ 2628900 w 4019550"/>
                    <a:gd name="connsiteY4" fmla="*/ 406400 h 1193800"/>
                    <a:gd name="connsiteX5" fmla="*/ 3295650 w 4019550"/>
                    <a:gd name="connsiteY5" fmla="*/ 196850 h 1193800"/>
                    <a:gd name="connsiteX6" fmla="*/ 4006850 w 4019550"/>
                    <a:gd name="connsiteY6" fmla="*/ 0 h 1193800"/>
                    <a:gd name="connsiteX7" fmla="*/ 4019550 w 4019550"/>
                    <a:gd name="connsiteY7" fmla="*/ 1193800 h 1193800"/>
                    <a:gd name="connsiteX8" fmla="*/ 3321050 w 4019550"/>
                    <a:gd name="connsiteY8" fmla="*/ 990600 h 1193800"/>
                    <a:gd name="connsiteX9" fmla="*/ 2635250 w 4019550"/>
                    <a:gd name="connsiteY9" fmla="*/ 781050 h 1193800"/>
                    <a:gd name="connsiteX10" fmla="*/ 1974849 w 4019550"/>
                    <a:gd name="connsiteY10" fmla="*/ 648766 h 1193800"/>
                    <a:gd name="connsiteX11" fmla="*/ 1308121 w 4019550"/>
                    <a:gd name="connsiteY11" fmla="*/ 779044 h 1193800"/>
                    <a:gd name="connsiteX12" fmla="*/ 647700 w 4019550"/>
                    <a:gd name="connsiteY12" fmla="*/ 974194 h 1193800"/>
                    <a:gd name="connsiteX13" fmla="*/ 0 w 4019550"/>
                    <a:gd name="connsiteY13" fmla="*/ 1168400 h 1193800"/>
                    <a:gd name="connsiteX14" fmla="*/ 19050 w 4019550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28900 w 4019929"/>
                    <a:gd name="connsiteY4" fmla="*/ 406400 h 1193800"/>
                    <a:gd name="connsiteX5" fmla="*/ 3295650 w 4019929"/>
                    <a:gd name="connsiteY5" fmla="*/ 196850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28900 w 4019929"/>
                    <a:gd name="connsiteY4" fmla="*/ 406400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66765 w 4019929"/>
                    <a:gd name="connsiteY2" fmla="*/ 245128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17941 w 4019929"/>
                    <a:gd name="connsiteY1" fmla="*/ 123813 h 1193800"/>
                    <a:gd name="connsiteX2" fmla="*/ 1366765 w 4019929"/>
                    <a:gd name="connsiteY2" fmla="*/ 245128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42998 w 4019929"/>
                    <a:gd name="connsiteY11" fmla="*/ 94712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42998 w 4019929"/>
                    <a:gd name="connsiteY11" fmla="*/ 947124 h 1198110"/>
                    <a:gd name="connsiteX12" fmla="*/ 625902 w 4019929"/>
                    <a:gd name="connsiteY12" fmla="*/ 1081938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17183 w 4011210"/>
                    <a:gd name="connsiteY12" fmla="*/ 1081938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4116"/>
                    <a:gd name="connsiteY0" fmla="*/ 4309 h 1207188"/>
                    <a:gd name="connsiteX1" fmla="*/ 609222 w 4014116"/>
                    <a:gd name="connsiteY1" fmla="*/ 132432 h 1207188"/>
                    <a:gd name="connsiteX2" fmla="*/ 1358046 w 4014116"/>
                    <a:gd name="connsiteY2" fmla="*/ 253747 h 1207188"/>
                    <a:gd name="connsiteX3" fmla="*/ 2022806 w 4014116"/>
                    <a:gd name="connsiteY3" fmla="*/ 297566 h 1207188"/>
                    <a:gd name="connsiteX4" fmla="*/ 2637620 w 4014116"/>
                    <a:gd name="connsiteY4" fmla="*/ 259868 h 1207188"/>
                    <a:gd name="connsiteX5" fmla="*/ 3435158 w 4014116"/>
                    <a:gd name="connsiteY5" fmla="*/ 123584 h 1207188"/>
                    <a:gd name="connsiteX6" fmla="*/ 4014116 w 4014116"/>
                    <a:gd name="connsiteY6" fmla="*/ 0 h 1207188"/>
                    <a:gd name="connsiteX7" fmla="*/ 4010831 w 4014116"/>
                    <a:gd name="connsiteY7" fmla="*/ 1202419 h 1207188"/>
                    <a:gd name="connsiteX8" fmla="*/ 3347208 w 4014116"/>
                    <a:gd name="connsiteY8" fmla="*/ 1068175 h 1207188"/>
                    <a:gd name="connsiteX9" fmla="*/ 2677394 w 4014116"/>
                    <a:gd name="connsiteY9" fmla="*/ 954876 h 1207188"/>
                    <a:gd name="connsiteX10" fmla="*/ 2014085 w 4014116"/>
                    <a:gd name="connsiteY10" fmla="*/ 907350 h 1207188"/>
                    <a:gd name="connsiteX11" fmla="*/ 1334279 w 4014116"/>
                    <a:gd name="connsiteY11" fmla="*/ 951433 h 1207188"/>
                    <a:gd name="connsiteX12" fmla="*/ 621543 w 4014116"/>
                    <a:gd name="connsiteY12" fmla="*/ 1073318 h 1207188"/>
                    <a:gd name="connsiteX13" fmla="*/ 0 w 4014116"/>
                    <a:gd name="connsiteY13" fmla="*/ 1207188 h 1207188"/>
                    <a:gd name="connsiteX14" fmla="*/ 1612 w 4014116"/>
                    <a:gd name="connsiteY14" fmla="*/ 4309 h 1207188"/>
                    <a:gd name="connsiteX0" fmla="*/ 1612 w 4022332"/>
                    <a:gd name="connsiteY0" fmla="*/ 4309 h 1217668"/>
                    <a:gd name="connsiteX1" fmla="*/ 609222 w 4022332"/>
                    <a:gd name="connsiteY1" fmla="*/ 132432 h 1217668"/>
                    <a:gd name="connsiteX2" fmla="*/ 1358046 w 4022332"/>
                    <a:gd name="connsiteY2" fmla="*/ 253747 h 1217668"/>
                    <a:gd name="connsiteX3" fmla="*/ 2022806 w 4022332"/>
                    <a:gd name="connsiteY3" fmla="*/ 297566 h 1217668"/>
                    <a:gd name="connsiteX4" fmla="*/ 2637620 w 4022332"/>
                    <a:gd name="connsiteY4" fmla="*/ 259868 h 1217668"/>
                    <a:gd name="connsiteX5" fmla="*/ 3435158 w 4022332"/>
                    <a:gd name="connsiteY5" fmla="*/ 123584 h 1217668"/>
                    <a:gd name="connsiteX6" fmla="*/ 4014116 w 4022332"/>
                    <a:gd name="connsiteY6" fmla="*/ 0 h 1217668"/>
                    <a:gd name="connsiteX7" fmla="*/ 4022331 w 4022332"/>
                    <a:gd name="connsiteY7" fmla="*/ 1217664 h 1217668"/>
                    <a:gd name="connsiteX8" fmla="*/ 3347208 w 4022332"/>
                    <a:gd name="connsiteY8" fmla="*/ 1068175 h 1217668"/>
                    <a:gd name="connsiteX9" fmla="*/ 2677394 w 4022332"/>
                    <a:gd name="connsiteY9" fmla="*/ 954876 h 1217668"/>
                    <a:gd name="connsiteX10" fmla="*/ 2014085 w 4022332"/>
                    <a:gd name="connsiteY10" fmla="*/ 907350 h 1217668"/>
                    <a:gd name="connsiteX11" fmla="*/ 1334279 w 4022332"/>
                    <a:gd name="connsiteY11" fmla="*/ 951433 h 1217668"/>
                    <a:gd name="connsiteX12" fmla="*/ 621543 w 4022332"/>
                    <a:gd name="connsiteY12" fmla="*/ 1073318 h 1217668"/>
                    <a:gd name="connsiteX13" fmla="*/ 0 w 4022332"/>
                    <a:gd name="connsiteY13" fmla="*/ 1207188 h 1217668"/>
                    <a:gd name="connsiteX14" fmla="*/ 1612 w 4022332"/>
                    <a:gd name="connsiteY14" fmla="*/ 4309 h 1217668"/>
                    <a:gd name="connsiteX0" fmla="*/ 1612 w 4022331"/>
                    <a:gd name="connsiteY0" fmla="*/ -5 h 1213354"/>
                    <a:gd name="connsiteX1" fmla="*/ 609222 w 4022331"/>
                    <a:gd name="connsiteY1" fmla="*/ 128118 h 1213354"/>
                    <a:gd name="connsiteX2" fmla="*/ 1358046 w 4022331"/>
                    <a:gd name="connsiteY2" fmla="*/ 249433 h 1213354"/>
                    <a:gd name="connsiteX3" fmla="*/ 2022806 w 4022331"/>
                    <a:gd name="connsiteY3" fmla="*/ 293252 h 1213354"/>
                    <a:gd name="connsiteX4" fmla="*/ 2637620 w 4022331"/>
                    <a:gd name="connsiteY4" fmla="*/ 255554 h 1213354"/>
                    <a:gd name="connsiteX5" fmla="*/ 3435158 w 4022331"/>
                    <a:gd name="connsiteY5" fmla="*/ 119270 h 1213354"/>
                    <a:gd name="connsiteX6" fmla="*/ 4008881 w 4022331"/>
                    <a:gd name="connsiteY6" fmla="*/ 33030 h 1213354"/>
                    <a:gd name="connsiteX7" fmla="*/ 4022331 w 4022331"/>
                    <a:gd name="connsiteY7" fmla="*/ 1213350 h 1213354"/>
                    <a:gd name="connsiteX8" fmla="*/ 3347208 w 4022331"/>
                    <a:gd name="connsiteY8" fmla="*/ 1063861 h 1213354"/>
                    <a:gd name="connsiteX9" fmla="*/ 2677394 w 4022331"/>
                    <a:gd name="connsiteY9" fmla="*/ 950562 h 1213354"/>
                    <a:gd name="connsiteX10" fmla="*/ 2014085 w 4022331"/>
                    <a:gd name="connsiteY10" fmla="*/ 903036 h 1213354"/>
                    <a:gd name="connsiteX11" fmla="*/ 1334279 w 4022331"/>
                    <a:gd name="connsiteY11" fmla="*/ 947119 h 1213354"/>
                    <a:gd name="connsiteX12" fmla="*/ 621543 w 4022331"/>
                    <a:gd name="connsiteY12" fmla="*/ 1069004 h 1213354"/>
                    <a:gd name="connsiteX13" fmla="*/ 0 w 4022331"/>
                    <a:gd name="connsiteY13" fmla="*/ 1202874 h 1213354"/>
                    <a:gd name="connsiteX14" fmla="*/ 1612 w 4022331"/>
                    <a:gd name="connsiteY14" fmla="*/ -5 h 1213354"/>
                    <a:gd name="connsiteX0" fmla="*/ 1612 w 4022331"/>
                    <a:gd name="connsiteY0" fmla="*/ 60616 h 1273975"/>
                    <a:gd name="connsiteX1" fmla="*/ 609222 w 4022331"/>
                    <a:gd name="connsiteY1" fmla="*/ 188739 h 1273975"/>
                    <a:gd name="connsiteX2" fmla="*/ 1358046 w 4022331"/>
                    <a:gd name="connsiteY2" fmla="*/ 310054 h 1273975"/>
                    <a:gd name="connsiteX3" fmla="*/ 2022806 w 4022331"/>
                    <a:gd name="connsiteY3" fmla="*/ 353873 h 1273975"/>
                    <a:gd name="connsiteX4" fmla="*/ 2637620 w 4022331"/>
                    <a:gd name="connsiteY4" fmla="*/ 316175 h 1273975"/>
                    <a:gd name="connsiteX5" fmla="*/ 3435158 w 4022331"/>
                    <a:gd name="connsiteY5" fmla="*/ 179891 h 1273975"/>
                    <a:gd name="connsiteX6" fmla="*/ 4010643 w 4022331"/>
                    <a:gd name="connsiteY6" fmla="*/ 1 h 1273975"/>
                    <a:gd name="connsiteX7" fmla="*/ 4022331 w 4022331"/>
                    <a:gd name="connsiteY7" fmla="*/ 1273971 h 1273975"/>
                    <a:gd name="connsiteX8" fmla="*/ 3347208 w 4022331"/>
                    <a:gd name="connsiteY8" fmla="*/ 1124482 h 1273975"/>
                    <a:gd name="connsiteX9" fmla="*/ 2677394 w 4022331"/>
                    <a:gd name="connsiteY9" fmla="*/ 1011183 h 1273975"/>
                    <a:gd name="connsiteX10" fmla="*/ 2014085 w 4022331"/>
                    <a:gd name="connsiteY10" fmla="*/ 963657 h 1273975"/>
                    <a:gd name="connsiteX11" fmla="*/ 1334279 w 4022331"/>
                    <a:gd name="connsiteY11" fmla="*/ 1007740 h 1273975"/>
                    <a:gd name="connsiteX12" fmla="*/ 621543 w 4022331"/>
                    <a:gd name="connsiteY12" fmla="*/ 1129625 h 1273975"/>
                    <a:gd name="connsiteX13" fmla="*/ 0 w 4022331"/>
                    <a:gd name="connsiteY13" fmla="*/ 1263495 h 1273975"/>
                    <a:gd name="connsiteX14" fmla="*/ 1612 w 4022331"/>
                    <a:gd name="connsiteY14" fmla="*/ 60616 h 1273975"/>
                    <a:gd name="connsiteX0" fmla="*/ 1612 w 4020571"/>
                    <a:gd name="connsiteY0" fmla="*/ 60616 h 1367621"/>
                    <a:gd name="connsiteX1" fmla="*/ 609222 w 4020571"/>
                    <a:gd name="connsiteY1" fmla="*/ 188739 h 1367621"/>
                    <a:gd name="connsiteX2" fmla="*/ 1358046 w 4020571"/>
                    <a:gd name="connsiteY2" fmla="*/ 310054 h 1367621"/>
                    <a:gd name="connsiteX3" fmla="*/ 2022806 w 4020571"/>
                    <a:gd name="connsiteY3" fmla="*/ 353873 h 1367621"/>
                    <a:gd name="connsiteX4" fmla="*/ 2637620 w 4020571"/>
                    <a:gd name="connsiteY4" fmla="*/ 316175 h 1367621"/>
                    <a:gd name="connsiteX5" fmla="*/ 3435158 w 4020571"/>
                    <a:gd name="connsiteY5" fmla="*/ 179891 h 1367621"/>
                    <a:gd name="connsiteX6" fmla="*/ 4010643 w 4020571"/>
                    <a:gd name="connsiteY6" fmla="*/ 1 h 1367621"/>
                    <a:gd name="connsiteX7" fmla="*/ 4020570 w 4020571"/>
                    <a:gd name="connsiteY7" fmla="*/ 1367624 h 1367621"/>
                    <a:gd name="connsiteX8" fmla="*/ 3347208 w 4020571"/>
                    <a:gd name="connsiteY8" fmla="*/ 1124482 h 1367621"/>
                    <a:gd name="connsiteX9" fmla="*/ 2677394 w 4020571"/>
                    <a:gd name="connsiteY9" fmla="*/ 1011183 h 1367621"/>
                    <a:gd name="connsiteX10" fmla="*/ 2014085 w 4020571"/>
                    <a:gd name="connsiteY10" fmla="*/ 963657 h 1367621"/>
                    <a:gd name="connsiteX11" fmla="*/ 1334279 w 4020571"/>
                    <a:gd name="connsiteY11" fmla="*/ 1007740 h 1367621"/>
                    <a:gd name="connsiteX12" fmla="*/ 621543 w 4020571"/>
                    <a:gd name="connsiteY12" fmla="*/ 1129625 h 1367621"/>
                    <a:gd name="connsiteX13" fmla="*/ 0 w 4020571"/>
                    <a:gd name="connsiteY13" fmla="*/ 1263495 h 1367621"/>
                    <a:gd name="connsiteX14" fmla="*/ 1612 w 4020571"/>
                    <a:gd name="connsiteY14" fmla="*/ 60616 h 1367621"/>
                    <a:gd name="connsiteX0" fmla="*/ 1612 w 4020570"/>
                    <a:gd name="connsiteY0" fmla="*/ 26956 h 1333961"/>
                    <a:gd name="connsiteX1" fmla="*/ 609222 w 4020570"/>
                    <a:gd name="connsiteY1" fmla="*/ 155079 h 1333961"/>
                    <a:gd name="connsiteX2" fmla="*/ 1358046 w 4020570"/>
                    <a:gd name="connsiteY2" fmla="*/ 276394 h 1333961"/>
                    <a:gd name="connsiteX3" fmla="*/ 2022806 w 4020570"/>
                    <a:gd name="connsiteY3" fmla="*/ 320213 h 1333961"/>
                    <a:gd name="connsiteX4" fmla="*/ 2637620 w 4020570"/>
                    <a:gd name="connsiteY4" fmla="*/ 282515 h 1333961"/>
                    <a:gd name="connsiteX5" fmla="*/ 3435158 w 4020570"/>
                    <a:gd name="connsiteY5" fmla="*/ 146231 h 1333961"/>
                    <a:gd name="connsiteX6" fmla="*/ 4008197 w 4020570"/>
                    <a:gd name="connsiteY6" fmla="*/ -2 h 1333961"/>
                    <a:gd name="connsiteX7" fmla="*/ 4020570 w 4020570"/>
                    <a:gd name="connsiteY7" fmla="*/ 1333964 h 1333961"/>
                    <a:gd name="connsiteX8" fmla="*/ 3347208 w 4020570"/>
                    <a:gd name="connsiteY8" fmla="*/ 1090822 h 1333961"/>
                    <a:gd name="connsiteX9" fmla="*/ 2677394 w 4020570"/>
                    <a:gd name="connsiteY9" fmla="*/ 977523 h 1333961"/>
                    <a:gd name="connsiteX10" fmla="*/ 2014085 w 4020570"/>
                    <a:gd name="connsiteY10" fmla="*/ 929997 h 1333961"/>
                    <a:gd name="connsiteX11" fmla="*/ 1334279 w 4020570"/>
                    <a:gd name="connsiteY11" fmla="*/ 974080 h 1333961"/>
                    <a:gd name="connsiteX12" fmla="*/ 621543 w 4020570"/>
                    <a:gd name="connsiteY12" fmla="*/ 1095965 h 1333961"/>
                    <a:gd name="connsiteX13" fmla="*/ 0 w 4020570"/>
                    <a:gd name="connsiteY13" fmla="*/ 1229835 h 1333961"/>
                    <a:gd name="connsiteX14" fmla="*/ 1612 w 4020570"/>
                    <a:gd name="connsiteY14" fmla="*/ 26956 h 1333961"/>
                    <a:gd name="connsiteX0" fmla="*/ 1612 w 4020570"/>
                    <a:gd name="connsiteY0" fmla="*/ 53270 h 1360275"/>
                    <a:gd name="connsiteX1" fmla="*/ 609222 w 4020570"/>
                    <a:gd name="connsiteY1" fmla="*/ 181393 h 1360275"/>
                    <a:gd name="connsiteX2" fmla="*/ 1358046 w 4020570"/>
                    <a:gd name="connsiteY2" fmla="*/ 302708 h 1360275"/>
                    <a:gd name="connsiteX3" fmla="*/ 2022806 w 4020570"/>
                    <a:gd name="connsiteY3" fmla="*/ 346527 h 1360275"/>
                    <a:gd name="connsiteX4" fmla="*/ 2637620 w 4020570"/>
                    <a:gd name="connsiteY4" fmla="*/ 308829 h 1360275"/>
                    <a:gd name="connsiteX5" fmla="*/ 3435158 w 4020570"/>
                    <a:gd name="connsiteY5" fmla="*/ 172545 h 1360275"/>
                    <a:gd name="connsiteX6" fmla="*/ 4005063 w 4020570"/>
                    <a:gd name="connsiteY6" fmla="*/ 0 h 1360275"/>
                    <a:gd name="connsiteX7" fmla="*/ 4020570 w 4020570"/>
                    <a:gd name="connsiteY7" fmla="*/ 1360278 h 1360275"/>
                    <a:gd name="connsiteX8" fmla="*/ 3347208 w 4020570"/>
                    <a:gd name="connsiteY8" fmla="*/ 1117136 h 1360275"/>
                    <a:gd name="connsiteX9" fmla="*/ 2677394 w 4020570"/>
                    <a:gd name="connsiteY9" fmla="*/ 1003837 h 1360275"/>
                    <a:gd name="connsiteX10" fmla="*/ 2014085 w 4020570"/>
                    <a:gd name="connsiteY10" fmla="*/ 956311 h 1360275"/>
                    <a:gd name="connsiteX11" fmla="*/ 1334279 w 4020570"/>
                    <a:gd name="connsiteY11" fmla="*/ 1000394 h 1360275"/>
                    <a:gd name="connsiteX12" fmla="*/ 621543 w 4020570"/>
                    <a:gd name="connsiteY12" fmla="*/ 1122279 h 1360275"/>
                    <a:gd name="connsiteX13" fmla="*/ 0 w 4020570"/>
                    <a:gd name="connsiteY13" fmla="*/ 1256149 h 1360275"/>
                    <a:gd name="connsiteX14" fmla="*/ 1612 w 4020570"/>
                    <a:gd name="connsiteY14" fmla="*/ 53270 h 1360275"/>
                    <a:gd name="connsiteX0" fmla="*/ 1612 w 4020570"/>
                    <a:gd name="connsiteY0" fmla="*/ 53270 h 1360275"/>
                    <a:gd name="connsiteX1" fmla="*/ 609222 w 4020570"/>
                    <a:gd name="connsiteY1" fmla="*/ 181393 h 1360275"/>
                    <a:gd name="connsiteX2" fmla="*/ 1358046 w 4020570"/>
                    <a:gd name="connsiteY2" fmla="*/ 302708 h 1360275"/>
                    <a:gd name="connsiteX3" fmla="*/ 2022806 w 4020570"/>
                    <a:gd name="connsiteY3" fmla="*/ 346527 h 1360275"/>
                    <a:gd name="connsiteX4" fmla="*/ 2637620 w 4020570"/>
                    <a:gd name="connsiteY4" fmla="*/ 308829 h 1360275"/>
                    <a:gd name="connsiteX5" fmla="*/ 3435158 w 4020570"/>
                    <a:gd name="connsiteY5" fmla="*/ 172545 h 1360275"/>
                    <a:gd name="connsiteX6" fmla="*/ 4005063 w 4020570"/>
                    <a:gd name="connsiteY6" fmla="*/ 0 h 1360275"/>
                    <a:gd name="connsiteX7" fmla="*/ 4020570 w 4020570"/>
                    <a:gd name="connsiteY7" fmla="*/ 1360278 h 1360275"/>
                    <a:gd name="connsiteX8" fmla="*/ 3347208 w 4020570"/>
                    <a:gd name="connsiteY8" fmla="*/ 1117136 h 1360275"/>
                    <a:gd name="connsiteX9" fmla="*/ 2677394 w 4020570"/>
                    <a:gd name="connsiteY9" fmla="*/ 1003837 h 1360275"/>
                    <a:gd name="connsiteX10" fmla="*/ 2014085 w 4020570"/>
                    <a:gd name="connsiteY10" fmla="*/ 956311 h 1360275"/>
                    <a:gd name="connsiteX11" fmla="*/ 1334279 w 4020570"/>
                    <a:gd name="connsiteY11" fmla="*/ 1000394 h 1360275"/>
                    <a:gd name="connsiteX12" fmla="*/ 621543 w 4020570"/>
                    <a:gd name="connsiteY12" fmla="*/ 1122279 h 1360275"/>
                    <a:gd name="connsiteX13" fmla="*/ 0 w 4020570"/>
                    <a:gd name="connsiteY13" fmla="*/ 1256149 h 1360275"/>
                    <a:gd name="connsiteX14" fmla="*/ 1612 w 4020570"/>
                    <a:gd name="connsiteY14" fmla="*/ 53270 h 1360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20570" h="1360275">
                      <a:moveTo>
                        <a:pt x="1612" y="53270"/>
                      </a:moveTo>
                      <a:lnTo>
                        <a:pt x="609222" y="181393"/>
                      </a:lnTo>
                      <a:cubicBezTo>
                        <a:pt x="845467" y="225839"/>
                        <a:pt x="1122449" y="275186"/>
                        <a:pt x="1358046" y="302708"/>
                      </a:cubicBezTo>
                      <a:cubicBezTo>
                        <a:pt x="1593643" y="330230"/>
                        <a:pt x="1748510" y="349817"/>
                        <a:pt x="2022806" y="346527"/>
                      </a:cubicBezTo>
                      <a:cubicBezTo>
                        <a:pt x="2297102" y="343237"/>
                        <a:pt x="2433473" y="333996"/>
                        <a:pt x="2637620" y="308829"/>
                      </a:cubicBezTo>
                      <a:cubicBezTo>
                        <a:pt x="2916545" y="267711"/>
                        <a:pt x="3160593" y="229466"/>
                        <a:pt x="3435158" y="172545"/>
                      </a:cubicBezTo>
                      <a:lnTo>
                        <a:pt x="4005063" y="0"/>
                      </a:lnTo>
                      <a:lnTo>
                        <a:pt x="4020570" y="1360278"/>
                      </a:lnTo>
                      <a:cubicBezTo>
                        <a:pt x="3799362" y="1315530"/>
                        <a:pt x="3568416" y="1161884"/>
                        <a:pt x="3347208" y="1117136"/>
                      </a:cubicBezTo>
                      <a:cubicBezTo>
                        <a:pt x="3077255" y="1061273"/>
                        <a:pt x="2899581" y="1030641"/>
                        <a:pt x="2677394" y="1003837"/>
                      </a:cubicBezTo>
                      <a:cubicBezTo>
                        <a:pt x="2455207" y="977033"/>
                        <a:pt x="2237937" y="956885"/>
                        <a:pt x="2014085" y="956311"/>
                      </a:cubicBezTo>
                      <a:cubicBezTo>
                        <a:pt x="1790233" y="955737"/>
                        <a:pt x="1490803" y="978480"/>
                        <a:pt x="1334279" y="1000394"/>
                      </a:cubicBezTo>
                      <a:cubicBezTo>
                        <a:pt x="1177755" y="1022308"/>
                        <a:pt x="864268" y="1074626"/>
                        <a:pt x="621543" y="1122279"/>
                      </a:cubicBezTo>
                      <a:lnTo>
                        <a:pt x="0" y="1256149"/>
                      </a:lnTo>
                      <a:cubicBezTo>
                        <a:pt x="3444" y="865246"/>
                        <a:pt x="-1832" y="444173"/>
                        <a:pt x="1612" y="53270"/>
                      </a:cubicBez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" name="Freihandform 136">
                  <a:extLst>
                    <a:ext uri="{FF2B5EF4-FFF2-40B4-BE49-F238E27FC236}">
                      <a16:creationId xmlns:a16="http://schemas.microsoft.com/office/drawing/2014/main" id="{883A3DEE-5F5E-49EA-906B-B863C9F2AEA7}"/>
                    </a:ext>
                  </a:extLst>
                </p:cNvPr>
                <p:cNvSpPr/>
                <p:nvPr/>
              </p:nvSpPr>
              <p:spPr bwMode="auto">
                <a:xfrm rot="21180000" flipV="1">
                  <a:off x="2790547" y="2660626"/>
                  <a:ext cx="2135228" cy="56209"/>
                </a:xfrm>
                <a:custGeom>
                  <a:avLst/>
                  <a:gdLst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58564 h 1004542"/>
                    <a:gd name="connsiteX1" fmla="*/ 794238 w 4328738"/>
                    <a:gd name="connsiteY1" fmla="*/ 147464 h 1004542"/>
                    <a:gd name="connsiteX2" fmla="*/ 1473688 w 4328738"/>
                    <a:gd name="connsiteY2" fmla="*/ 210964 h 1004542"/>
                    <a:gd name="connsiteX3" fmla="*/ 2057888 w 4328738"/>
                    <a:gd name="connsiteY3" fmla="*/ 236364 h 1004542"/>
                    <a:gd name="connsiteX4" fmla="*/ 2756388 w 4328738"/>
                    <a:gd name="connsiteY4" fmla="*/ 223664 h 1004542"/>
                    <a:gd name="connsiteX5" fmla="*/ 3416788 w 4328738"/>
                    <a:gd name="connsiteY5" fmla="*/ 153814 h 1004542"/>
                    <a:gd name="connsiteX6" fmla="*/ 4127988 w 4328738"/>
                    <a:gd name="connsiteY6" fmla="*/ 77614 h 1004542"/>
                    <a:gd name="connsiteX7" fmla="*/ 4299438 w 4328738"/>
                    <a:gd name="connsiteY7" fmla="*/ 64914 h 1004542"/>
                    <a:gd name="connsiteX8" fmla="*/ 4318488 w 4328738"/>
                    <a:gd name="connsiteY8" fmla="*/ 953914 h 1004542"/>
                    <a:gd name="connsiteX9" fmla="*/ 4191488 w 4328738"/>
                    <a:gd name="connsiteY9" fmla="*/ 884064 h 1004542"/>
                    <a:gd name="connsiteX10" fmla="*/ 3416788 w 4328738"/>
                    <a:gd name="connsiteY10" fmla="*/ 795164 h 1004542"/>
                    <a:gd name="connsiteX11" fmla="*/ 2553188 w 4328738"/>
                    <a:gd name="connsiteY11" fmla="*/ 725314 h 1004542"/>
                    <a:gd name="connsiteX12" fmla="*/ 2172188 w 4328738"/>
                    <a:gd name="connsiteY12" fmla="*/ 718964 h 1004542"/>
                    <a:gd name="connsiteX13" fmla="*/ 1689588 w 4328738"/>
                    <a:gd name="connsiteY13" fmla="*/ 725314 h 1004542"/>
                    <a:gd name="connsiteX14" fmla="*/ 1168888 w 4328738"/>
                    <a:gd name="connsiteY14" fmla="*/ 763414 h 1004542"/>
                    <a:gd name="connsiteX15" fmla="*/ 641838 w 4328738"/>
                    <a:gd name="connsiteY15" fmla="*/ 814214 h 1004542"/>
                    <a:gd name="connsiteX16" fmla="*/ 146538 w 4328738"/>
                    <a:gd name="connsiteY16" fmla="*/ 877714 h 1004542"/>
                    <a:gd name="connsiteX17" fmla="*/ 25888 w 4328738"/>
                    <a:gd name="connsiteY17" fmla="*/ 896764 h 1004542"/>
                    <a:gd name="connsiteX18" fmla="*/ 6838 w 4328738"/>
                    <a:gd name="connsiteY18" fmla="*/ 20464 h 1004542"/>
                    <a:gd name="connsiteX19" fmla="*/ 95738 w 4328738"/>
                    <a:gd name="connsiteY19" fmla="*/ 58564 h 1004542"/>
                    <a:gd name="connsiteX0" fmla="*/ 91194 w 4324194"/>
                    <a:gd name="connsiteY0" fmla="*/ 58564 h 1004542"/>
                    <a:gd name="connsiteX1" fmla="*/ 789694 w 4324194"/>
                    <a:gd name="connsiteY1" fmla="*/ 147464 h 1004542"/>
                    <a:gd name="connsiteX2" fmla="*/ 1469144 w 4324194"/>
                    <a:gd name="connsiteY2" fmla="*/ 210964 h 1004542"/>
                    <a:gd name="connsiteX3" fmla="*/ 2053344 w 4324194"/>
                    <a:gd name="connsiteY3" fmla="*/ 236364 h 1004542"/>
                    <a:gd name="connsiteX4" fmla="*/ 2751844 w 4324194"/>
                    <a:gd name="connsiteY4" fmla="*/ 223664 h 1004542"/>
                    <a:gd name="connsiteX5" fmla="*/ 3412244 w 4324194"/>
                    <a:gd name="connsiteY5" fmla="*/ 153814 h 1004542"/>
                    <a:gd name="connsiteX6" fmla="*/ 4123444 w 4324194"/>
                    <a:gd name="connsiteY6" fmla="*/ 77614 h 1004542"/>
                    <a:gd name="connsiteX7" fmla="*/ 4294894 w 4324194"/>
                    <a:gd name="connsiteY7" fmla="*/ 64914 h 1004542"/>
                    <a:gd name="connsiteX8" fmla="*/ 4313944 w 4324194"/>
                    <a:gd name="connsiteY8" fmla="*/ 953914 h 1004542"/>
                    <a:gd name="connsiteX9" fmla="*/ 4186944 w 4324194"/>
                    <a:gd name="connsiteY9" fmla="*/ 884064 h 1004542"/>
                    <a:gd name="connsiteX10" fmla="*/ 3412244 w 4324194"/>
                    <a:gd name="connsiteY10" fmla="*/ 795164 h 1004542"/>
                    <a:gd name="connsiteX11" fmla="*/ 2548644 w 4324194"/>
                    <a:gd name="connsiteY11" fmla="*/ 725314 h 1004542"/>
                    <a:gd name="connsiteX12" fmla="*/ 2167644 w 4324194"/>
                    <a:gd name="connsiteY12" fmla="*/ 718964 h 1004542"/>
                    <a:gd name="connsiteX13" fmla="*/ 1685044 w 4324194"/>
                    <a:gd name="connsiteY13" fmla="*/ 725314 h 1004542"/>
                    <a:gd name="connsiteX14" fmla="*/ 1164344 w 4324194"/>
                    <a:gd name="connsiteY14" fmla="*/ 763414 h 1004542"/>
                    <a:gd name="connsiteX15" fmla="*/ 637294 w 4324194"/>
                    <a:gd name="connsiteY15" fmla="*/ 814214 h 1004542"/>
                    <a:gd name="connsiteX16" fmla="*/ 141994 w 4324194"/>
                    <a:gd name="connsiteY16" fmla="*/ 877714 h 1004542"/>
                    <a:gd name="connsiteX17" fmla="*/ 21344 w 4324194"/>
                    <a:gd name="connsiteY17" fmla="*/ 896764 h 1004542"/>
                    <a:gd name="connsiteX18" fmla="*/ 8644 w 4324194"/>
                    <a:gd name="connsiteY18" fmla="*/ 39514 h 1004542"/>
                    <a:gd name="connsiteX19" fmla="*/ 91194 w 4324194"/>
                    <a:gd name="connsiteY19" fmla="*/ 58564 h 1004542"/>
                    <a:gd name="connsiteX0" fmla="*/ 91194 w 4324194"/>
                    <a:gd name="connsiteY0" fmla="*/ 19050 h 965028"/>
                    <a:gd name="connsiteX1" fmla="*/ 789694 w 4324194"/>
                    <a:gd name="connsiteY1" fmla="*/ 107950 h 965028"/>
                    <a:gd name="connsiteX2" fmla="*/ 1469144 w 4324194"/>
                    <a:gd name="connsiteY2" fmla="*/ 171450 h 965028"/>
                    <a:gd name="connsiteX3" fmla="*/ 2053344 w 4324194"/>
                    <a:gd name="connsiteY3" fmla="*/ 196850 h 965028"/>
                    <a:gd name="connsiteX4" fmla="*/ 2751844 w 4324194"/>
                    <a:gd name="connsiteY4" fmla="*/ 184150 h 965028"/>
                    <a:gd name="connsiteX5" fmla="*/ 3412244 w 4324194"/>
                    <a:gd name="connsiteY5" fmla="*/ 114300 h 965028"/>
                    <a:gd name="connsiteX6" fmla="*/ 4123444 w 4324194"/>
                    <a:gd name="connsiteY6" fmla="*/ 38100 h 965028"/>
                    <a:gd name="connsiteX7" fmla="*/ 4294894 w 4324194"/>
                    <a:gd name="connsiteY7" fmla="*/ 25400 h 965028"/>
                    <a:gd name="connsiteX8" fmla="*/ 4313944 w 4324194"/>
                    <a:gd name="connsiteY8" fmla="*/ 914400 h 965028"/>
                    <a:gd name="connsiteX9" fmla="*/ 4186944 w 4324194"/>
                    <a:gd name="connsiteY9" fmla="*/ 844550 h 965028"/>
                    <a:gd name="connsiteX10" fmla="*/ 3412244 w 4324194"/>
                    <a:gd name="connsiteY10" fmla="*/ 755650 h 965028"/>
                    <a:gd name="connsiteX11" fmla="*/ 2548644 w 4324194"/>
                    <a:gd name="connsiteY11" fmla="*/ 685800 h 965028"/>
                    <a:gd name="connsiteX12" fmla="*/ 2167644 w 4324194"/>
                    <a:gd name="connsiteY12" fmla="*/ 679450 h 965028"/>
                    <a:gd name="connsiteX13" fmla="*/ 1685044 w 4324194"/>
                    <a:gd name="connsiteY13" fmla="*/ 685800 h 965028"/>
                    <a:gd name="connsiteX14" fmla="*/ 1164344 w 4324194"/>
                    <a:gd name="connsiteY14" fmla="*/ 723900 h 965028"/>
                    <a:gd name="connsiteX15" fmla="*/ 637294 w 4324194"/>
                    <a:gd name="connsiteY15" fmla="*/ 774700 h 965028"/>
                    <a:gd name="connsiteX16" fmla="*/ 141994 w 4324194"/>
                    <a:gd name="connsiteY16" fmla="*/ 838200 h 965028"/>
                    <a:gd name="connsiteX17" fmla="*/ 21344 w 4324194"/>
                    <a:gd name="connsiteY17" fmla="*/ 857250 h 965028"/>
                    <a:gd name="connsiteX18" fmla="*/ 8644 w 4324194"/>
                    <a:gd name="connsiteY18" fmla="*/ 0 h 965028"/>
                    <a:gd name="connsiteX19" fmla="*/ 91194 w 4324194"/>
                    <a:gd name="connsiteY19" fmla="*/ 19050 h 965028"/>
                    <a:gd name="connsiteX0" fmla="*/ 91194 w 4324194"/>
                    <a:gd name="connsiteY0" fmla="*/ 19050 h 914400"/>
                    <a:gd name="connsiteX1" fmla="*/ 789694 w 4324194"/>
                    <a:gd name="connsiteY1" fmla="*/ 107950 h 914400"/>
                    <a:gd name="connsiteX2" fmla="*/ 1469144 w 4324194"/>
                    <a:gd name="connsiteY2" fmla="*/ 171450 h 914400"/>
                    <a:gd name="connsiteX3" fmla="*/ 2053344 w 4324194"/>
                    <a:gd name="connsiteY3" fmla="*/ 196850 h 914400"/>
                    <a:gd name="connsiteX4" fmla="*/ 2751844 w 4324194"/>
                    <a:gd name="connsiteY4" fmla="*/ 184150 h 914400"/>
                    <a:gd name="connsiteX5" fmla="*/ 3412244 w 4324194"/>
                    <a:gd name="connsiteY5" fmla="*/ 114300 h 914400"/>
                    <a:gd name="connsiteX6" fmla="*/ 4123444 w 4324194"/>
                    <a:gd name="connsiteY6" fmla="*/ 38100 h 914400"/>
                    <a:gd name="connsiteX7" fmla="*/ 4294894 w 4324194"/>
                    <a:gd name="connsiteY7" fmla="*/ 25400 h 914400"/>
                    <a:gd name="connsiteX8" fmla="*/ 4313944 w 4324194"/>
                    <a:gd name="connsiteY8" fmla="*/ 914400 h 914400"/>
                    <a:gd name="connsiteX9" fmla="*/ 4186944 w 4324194"/>
                    <a:gd name="connsiteY9" fmla="*/ 844550 h 914400"/>
                    <a:gd name="connsiteX10" fmla="*/ 3412244 w 4324194"/>
                    <a:gd name="connsiteY10" fmla="*/ 755650 h 914400"/>
                    <a:gd name="connsiteX11" fmla="*/ 2548644 w 4324194"/>
                    <a:gd name="connsiteY11" fmla="*/ 685800 h 914400"/>
                    <a:gd name="connsiteX12" fmla="*/ 2167644 w 4324194"/>
                    <a:gd name="connsiteY12" fmla="*/ 679450 h 914400"/>
                    <a:gd name="connsiteX13" fmla="*/ 1685044 w 4324194"/>
                    <a:gd name="connsiteY13" fmla="*/ 685800 h 914400"/>
                    <a:gd name="connsiteX14" fmla="*/ 1164344 w 4324194"/>
                    <a:gd name="connsiteY14" fmla="*/ 723900 h 914400"/>
                    <a:gd name="connsiteX15" fmla="*/ 637294 w 4324194"/>
                    <a:gd name="connsiteY15" fmla="*/ 774700 h 914400"/>
                    <a:gd name="connsiteX16" fmla="*/ 141994 w 4324194"/>
                    <a:gd name="connsiteY16" fmla="*/ 838200 h 914400"/>
                    <a:gd name="connsiteX17" fmla="*/ 21344 w 4324194"/>
                    <a:gd name="connsiteY17" fmla="*/ 857250 h 914400"/>
                    <a:gd name="connsiteX18" fmla="*/ 8644 w 4324194"/>
                    <a:gd name="connsiteY18" fmla="*/ 0 h 914400"/>
                    <a:gd name="connsiteX19" fmla="*/ 91194 w 4324194"/>
                    <a:gd name="connsiteY19" fmla="*/ 19050 h 914400"/>
                    <a:gd name="connsiteX0" fmla="*/ 91194 w 4324194"/>
                    <a:gd name="connsiteY0" fmla="*/ 53479 h 910729"/>
                    <a:gd name="connsiteX1" fmla="*/ 789694 w 4324194"/>
                    <a:gd name="connsiteY1" fmla="*/ 142379 h 910729"/>
                    <a:gd name="connsiteX2" fmla="*/ 1469144 w 4324194"/>
                    <a:gd name="connsiteY2" fmla="*/ 205879 h 910729"/>
                    <a:gd name="connsiteX3" fmla="*/ 2053344 w 4324194"/>
                    <a:gd name="connsiteY3" fmla="*/ 231279 h 910729"/>
                    <a:gd name="connsiteX4" fmla="*/ 2751844 w 4324194"/>
                    <a:gd name="connsiteY4" fmla="*/ 218579 h 910729"/>
                    <a:gd name="connsiteX5" fmla="*/ 3412244 w 4324194"/>
                    <a:gd name="connsiteY5" fmla="*/ 148729 h 910729"/>
                    <a:gd name="connsiteX6" fmla="*/ 4123444 w 4324194"/>
                    <a:gd name="connsiteY6" fmla="*/ 72529 h 910729"/>
                    <a:gd name="connsiteX7" fmla="*/ 4294894 w 4324194"/>
                    <a:gd name="connsiteY7" fmla="*/ 59829 h 910729"/>
                    <a:gd name="connsiteX8" fmla="*/ 4313944 w 4324194"/>
                    <a:gd name="connsiteY8" fmla="*/ 910729 h 910729"/>
                    <a:gd name="connsiteX9" fmla="*/ 4186944 w 4324194"/>
                    <a:gd name="connsiteY9" fmla="*/ 878979 h 910729"/>
                    <a:gd name="connsiteX10" fmla="*/ 3412244 w 4324194"/>
                    <a:gd name="connsiteY10" fmla="*/ 790079 h 910729"/>
                    <a:gd name="connsiteX11" fmla="*/ 2548644 w 4324194"/>
                    <a:gd name="connsiteY11" fmla="*/ 720229 h 910729"/>
                    <a:gd name="connsiteX12" fmla="*/ 2167644 w 4324194"/>
                    <a:gd name="connsiteY12" fmla="*/ 713879 h 910729"/>
                    <a:gd name="connsiteX13" fmla="*/ 1685044 w 4324194"/>
                    <a:gd name="connsiteY13" fmla="*/ 720229 h 910729"/>
                    <a:gd name="connsiteX14" fmla="*/ 1164344 w 4324194"/>
                    <a:gd name="connsiteY14" fmla="*/ 758329 h 910729"/>
                    <a:gd name="connsiteX15" fmla="*/ 637294 w 4324194"/>
                    <a:gd name="connsiteY15" fmla="*/ 809129 h 910729"/>
                    <a:gd name="connsiteX16" fmla="*/ 141994 w 4324194"/>
                    <a:gd name="connsiteY16" fmla="*/ 872629 h 910729"/>
                    <a:gd name="connsiteX17" fmla="*/ 21344 w 4324194"/>
                    <a:gd name="connsiteY17" fmla="*/ 891679 h 910729"/>
                    <a:gd name="connsiteX18" fmla="*/ 8644 w 4324194"/>
                    <a:gd name="connsiteY18" fmla="*/ 34429 h 910729"/>
                    <a:gd name="connsiteX19" fmla="*/ 91194 w 4324194"/>
                    <a:gd name="connsiteY19" fmla="*/ 53479 h 910729"/>
                    <a:gd name="connsiteX0" fmla="*/ 91194 w 4324194"/>
                    <a:gd name="connsiteY0" fmla="*/ 19050 h 876300"/>
                    <a:gd name="connsiteX1" fmla="*/ 789694 w 4324194"/>
                    <a:gd name="connsiteY1" fmla="*/ 107950 h 876300"/>
                    <a:gd name="connsiteX2" fmla="*/ 1469144 w 4324194"/>
                    <a:gd name="connsiteY2" fmla="*/ 171450 h 876300"/>
                    <a:gd name="connsiteX3" fmla="*/ 2053344 w 4324194"/>
                    <a:gd name="connsiteY3" fmla="*/ 196850 h 876300"/>
                    <a:gd name="connsiteX4" fmla="*/ 2751844 w 4324194"/>
                    <a:gd name="connsiteY4" fmla="*/ 184150 h 876300"/>
                    <a:gd name="connsiteX5" fmla="*/ 3412244 w 4324194"/>
                    <a:gd name="connsiteY5" fmla="*/ 114300 h 876300"/>
                    <a:gd name="connsiteX6" fmla="*/ 4123444 w 4324194"/>
                    <a:gd name="connsiteY6" fmla="*/ 38100 h 876300"/>
                    <a:gd name="connsiteX7" fmla="*/ 4294894 w 4324194"/>
                    <a:gd name="connsiteY7" fmla="*/ 25400 h 876300"/>
                    <a:gd name="connsiteX8" fmla="*/ 4313944 w 4324194"/>
                    <a:gd name="connsiteY8" fmla="*/ 876300 h 876300"/>
                    <a:gd name="connsiteX9" fmla="*/ 4186944 w 4324194"/>
                    <a:gd name="connsiteY9" fmla="*/ 844550 h 876300"/>
                    <a:gd name="connsiteX10" fmla="*/ 3412244 w 4324194"/>
                    <a:gd name="connsiteY10" fmla="*/ 755650 h 876300"/>
                    <a:gd name="connsiteX11" fmla="*/ 2548644 w 4324194"/>
                    <a:gd name="connsiteY11" fmla="*/ 685800 h 876300"/>
                    <a:gd name="connsiteX12" fmla="*/ 2167644 w 4324194"/>
                    <a:gd name="connsiteY12" fmla="*/ 679450 h 876300"/>
                    <a:gd name="connsiteX13" fmla="*/ 1685044 w 4324194"/>
                    <a:gd name="connsiteY13" fmla="*/ 685800 h 876300"/>
                    <a:gd name="connsiteX14" fmla="*/ 1164344 w 4324194"/>
                    <a:gd name="connsiteY14" fmla="*/ 723900 h 876300"/>
                    <a:gd name="connsiteX15" fmla="*/ 637294 w 4324194"/>
                    <a:gd name="connsiteY15" fmla="*/ 774700 h 876300"/>
                    <a:gd name="connsiteX16" fmla="*/ 141994 w 4324194"/>
                    <a:gd name="connsiteY16" fmla="*/ 838200 h 876300"/>
                    <a:gd name="connsiteX17" fmla="*/ 21344 w 4324194"/>
                    <a:gd name="connsiteY17" fmla="*/ 857250 h 876300"/>
                    <a:gd name="connsiteX18" fmla="*/ 8644 w 4324194"/>
                    <a:gd name="connsiteY18" fmla="*/ 0 h 876300"/>
                    <a:gd name="connsiteX19" fmla="*/ 91194 w 4324194"/>
                    <a:gd name="connsiteY19" fmla="*/ 19050 h 876300"/>
                    <a:gd name="connsiteX0" fmla="*/ 91194 w 4313944"/>
                    <a:gd name="connsiteY0" fmla="*/ 19050 h 876300"/>
                    <a:gd name="connsiteX1" fmla="*/ 789694 w 4313944"/>
                    <a:gd name="connsiteY1" fmla="*/ 107950 h 876300"/>
                    <a:gd name="connsiteX2" fmla="*/ 1469144 w 4313944"/>
                    <a:gd name="connsiteY2" fmla="*/ 171450 h 876300"/>
                    <a:gd name="connsiteX3" fmla="*/ 2053344 w 4313944"/>
                    <a:gd name="connsiteY3" fmla="*/ 196850 h 876300"/>
                    <a:gd name="connsiteX4" fmla="*/ 2751844 w 4313944"/>
                    <a:gd name="connsiteY4" fmla="*/ 184150 h 876300"/>
                    <a:gd name="connsiteX5" fmla="*/ 3412244 w 4313944"/>
                    <a:gd name="connsiteY5" fmla="*/ 114300 h 876300"/>
                    <a:gd name="connsiteX6" fmla="*/ 4123444 w 4313944"/>
                    <a:gd name="connsiteY6" fmla="*/ 38100 h 876300"/>
                    <a:gd name="connsiteX7" fmla="*/ 4294894 w 4313944"/>
                    <a:gd name="connsiteY7" fmla="*/ 25400 h 876300"/>
                    <a:gd name="connsiteX8" fmla="*/ 4313944 w 4313944"/>
                    <a:gd name="connsiteY8" fmla="*/ 876300 h 876300"/>
                    <a:gd name="connsiteX9" fmla="*/ 4186944 w 4313944"/>
                    <a:gd name="connsiteY9" fmla="*/ 844550 h 876300"/>
                    <a:gd name="connsiteX10" fmla="*/ 3412244 w 4313944"/>
                    <a:gd name="connsiteY10" fmla="*/ 755650 h 876300"/>
                    <a:gd name="connsiteX11" fmla="*/ 2548644 w 4313944"/>
                    <a:gd name="connsiteY11" fmla="*/ 685800 h 876300"/>
                    <a:gd name="connsiteX12" fmla="*/ 2167644 w 4313944"/>
                    <a:gd name="connsiteY12" fmla="*/ 679450 h 876300"/>
                    <a:gd name="connsiteX13" fmla="*/ 1685044 w 4313944"/>
                    <a:gd name="connsiteY13" fmla="*/ 685800 h 876300"/>
                    <a:gd name="connsiteX14" fmla="*/ 1164344 w 4313944"/>
                    <a:gd name="connsiteY14" fmla="*/ 723900 h 876300"/>
                    <a:gd name="connsiteX15" fmla="*/ 637294 w 4313944"/>
                    <a:gd name="connsiteY15" fmla="*/ 774700 h 876300"/>
                    <a:gd name="connsiteX16" fmla="*/ 141994 w 4313944"/>
                    <a:gd name="connsiteY16" fmla="*/ 838200 h 876300"/>
                    <a:gd name="connsiteX17" fmla="*/ 21344 w 4313944"/>
                    <a:gd name="connsiteY17" fmla="*/ 857250 h 876300"/>
                    <a:gd name="connsiteX18" fmla="*/ 8644 w 4313944"/>
                    <a:gd name="connsiteY18" fmla="*/ 0 h 876300"/>
                    <a:gd name="connsiteX19" fmla="*/ 91194 w 4313944"/>
                    <a:gd name="connsiteY19" fmla="*/ 19050 h 876300"/>
                    <a:gd name="connsiteX0" fmla="*/ 91194 w 4313944"/>
                    <a:gd name="connsiteY0" fmla="*/ 19050 h 876300"/>
                    <a:gd name="connsiteX1" fmla="*/ 789694 w 4313944"/>
                    <a:gd name="connsiteY1" fmla="*/ 107950 h 876300"/>
                    <a:gd name="connsiteX2" fmla="*/ 1469144 w 4313944"/>
                    <a:gd name="connsiteY2" fmla="*/ 171450 h 876300"/>
                    <a:gd name="connsiteX3" fmla="*/ 2059694 w 4313944"/>
                    <a:gd name="connsiteY3" fmla="*/ 355600 h 876300"/>
                    <a:gd name="connsiteX4" fmla="*/ 2751844 w 4313944"/>
                    <a:gd name="connsiteY4" fmla="*/ 184150 h 876300"/>
                    <a:gd name="connsiteX5" fmla="*/ 3412244 w 4313944"/>
                    <a:gd name="connsiteY5" fmla="*/ 114300 h 876300"/>
                    <a:gd name="connsiteX6" fmla="*/ 4123444 w 4313944"/>
                    <a:gd name="connsiteY6" fmla="*/ 38100 h 876300"/>
                    <a:gd name="connsiteX7" fmla="*/ 4294894 w 4313944"/>
                    <a:gd name="connsiteY7" fmla="*/ 25400 h 876300"/>
                    <a:gd name="connsiteX8" fmla="*/ 4313944 w 4313944"/>
                    <a:gd name="connsiteY8" fmla="*/ 876300 h 876300"/>
                    <a:gd name="connsiteX9" fmla="*/ 4186944 w 4313944"/>
                    <a:gd name="connsiteY9" fmla="*/ 844550 h 876300"/>
                    <a:gd name="connsiteX10" fmla="*/ 3412244 w 4313944"/>
                    <a:gd name="connsiteY10" fmla="*/ 755650 h 876300"/>
                    <a:gd name="connsiteX11" fmla="*/ 2548644 w 4313944"/>
                    <a:gd name="connsiteY11" fmla="*/ 685800 h 876300"/>
                    <a:gd name="connsiteX12" fmla="*/ 2167644 w 4313944"/>
                    <a:gd name="connsiteY12" fmla="*/ 679450 h 876300"/>
                    <a:gd name="connsiteX13" fmla="*/ 1685044 w 4313944"/>
                    <a:gd name="connsiteY13" fmla="*/ 685800 h 876300"/>
                    <a:gd name="connsiteX14" fmla="*/ 1164344 w 4313944"/>
                    <a:gd name="connsiteY14" fmla="*/ 723900 h 876300"/>
                    <a:gd name="connsiteX15" fmla="*/ 637294 w 4313944"/>
                    <a:gd name="connsiteY15" fmla="*/ 774700 h 876300"/>
                    <a:gd name="connsiteX16" fmla="*/ 141994 w 4313944"/>
                    <a:gd name="connsiteY16" fmla="*/ 838200 h 876300"/>
                    <a:gd name="connsiteX17" fmla="*/ 21344 w 4313944"/>
                    <a:gd name="connsiteY17" fmla="*/ 857250 h 876300"/>
                    <a:gd name="connsiteX18" fmla="*/ 8644 w 4313944"/>
                    <a:gd name="connsiteY18" fmla="*/ 0 h 876300"/>
                    <a:gd name="connsiteX19" fmla="*/ 91194 w 4313944"/>
                    <a:gd name="connsiteY19" fmla="*/ 19050 h 876300"/>
                    <a:gd name="connsiteX0" fmla="*/ 106252 w 4329002"/>
                    <a:gd name="connsiteY0" fmla="*/ 171450 h 1028700"/>
                    <a:gd name="connsiteX1" fmla="*/ 804752 w 4329002"/>
                    <a:gd name="connsiteY1" fmla="*/ 260350 h 1028700"/>
                    <a:gd name="connsiteX2" fmla="*/ 1484202 w 4329002"/>
                    <a:gd name="connsiteY2" fmla="*/ 323850 h 1028700"/>
                    <a:gd name="connsiteX3" fmla="*/ 2074752 w 4329002"/>
                    <a:gd name="connsiteY3" fmla="*/ 508000 h 1028700"/>
                    <a:gd name="connsiteX4" fmla="*/ 2766902 w 4329002"/>
                    <a:gd name="connsiteY4" fmla="*/ 336550 h 1028700"/>
                    <a:gd name="connsiteX5" fmla="*/ 3427302 w 4329002"/>
                    <a:gd name="connsiteY5" fmla="*/ 266700 h 1028700"/>
                    <a:gd name="connsiteX6" fmla="*/ 4138502 w 4329002"/>
                    <a:gd name="connsiteY6" fmla="*/ 190500 h 1028700"/>
                    <a:gd name="connsiteX7" fmla="*/ 4309952 w 4329002"/>
                    <a:gd name="connsiteY7" fmla="*/ 177800 h 1028700"/>
                    <a:gd name="connsiteX8" fmla="*/ 4329002 w 4329002"/>
                    <a:gd name="connsiteY8" fmla="*/ 1028700 h 1028700"/>
                    <a:gd name="connsiteX9" fmla="*/ 4202002 w 4329002"/>
                    <a:gd name="connsiteY9" fmla="*/ 996950 h 1028700"/>
                    <a:gd name="connsiteX10" fmla="*/ 3427302 w 4329002"/>
                    <a:gd name="connsiteY10" fmla="*/ 908050 h 1028700"/>
                    <a:gd name="connsiteX11" fmla="*/ 2563702 w 4329002"/>
                    <a:gd name="connsiteY11" fmla="*/ 838200 h 1028700"/>
                    <a:gd name="connsiteX12" fmla="*/ 2182702 w 4329002"/>
                    <a:gd name="connsiteY12" fmla="*/ 831850 h 1028700"/>
                    <a:gd name="connsiteX13" fmla="*/ 1700102 w 4329002"/>
                    <a:gd name="connsiteY13" fmla="*/ 838200 h 1028700"/>
                    <a:gd name="connsiteX14" fmla="*/ 1179402 w 4329002"/>
                    <a:gd name="connsiteY14" fmla="*/ 876300 h 1028700"/>
                    <a:gd name="connsiteX15" fmla="*/ 652352 w 4329002"/>
                    <a:gd name="connsiteY15" fmla="*/ 927100 h 1028700"/>
                    <a:gd name="connsiteX16" fmla="*/ 157052 w 4329002"/>
                    <a:gd name="connsiteY16" fmla="*/ 990600 h 1028700"/>
                    <a:gd name="connsiteX17" fmla="*/ 36402 w 4329002"/>
                    <a:gd name="connsiteY17" fmla="*/ 1009650 h 1028700"/>
                    <a:gd name="connsiteX18" fmla="*/ 4652 w 4329002"/>
                    <a:gd name="connsiteY18" fmla="*/ 0 h 1028700"/>
                    <a:gd name="connsiteX19" fmla="*/ 106252 w 4329002"/>
                    <a:gd name="connsiteY19" fmla="*/ 171450 h 1028700"/>
                    <a:gd name="connsiteX0" fmla="*/ 182452 w 4329002"/>
                    <a:gd name="connsiteY0" fmla="*/ 44450 h 1028700"/>
                    <a:gd name="connsiteX1" fmla="*/ 804752 w 4329002"/>
                    <a:gd name="connsiteY1" fmla="*/ 260350 h 1028700"/>
                    <a:gd name="connsiteX2" fmla="*/ 1484202 w 4329002"/>
                    <a:gd name="connsiteY2" fmla="*/ 323850 h 1028700"/>
                    <a:gd name="connsiteX3" fmla="*/ 2074752 w 4329002"/>
                    <a:gd name="connsiteY3" fmla="*/ 508000 h 1028700"/>
                    <a:gd name="connsiteX4" fmla="*/ 2766902 w 4329002"/>
                    <a:gd name="connsiteY4" fmla="*/ 336550 h 1028700"/>
                    <a:gd name="connsiteX5" fmla="*/ 3427302 w 4329002"/>
                    <a:gd name="connsiteY5" fmla="*/ 266700 h 1028700"/>
                    <a:gd name="connsiteX6" fmla="*/ 4138502 w 4329002"/>
                    <a:gd name="connsiteY6" fmla="*/ 190500 h 1028700"/>
                    <a:gd name="connsiteX7" fmla="*/ 4309952 w 4329002"/>
                    <a:gd name="connsiteY7" fmla="*/ 177800 h 1028700"/>
                    <a:gd name="connsiteX8" fmla="*/ 4329002 w 4329002"/>
                    <a:gd name="connsiteY8" fmla="*/ 1028700 h 1028700"/>
                    <a:gd name="connsiteX9" fmla="*/ 4202002 w 4329002"/>
                    <a:gd name="connsiteY9" fmla="*/ 996950 h 1028700"/>
                    <a:gd name="connsiteX10" fmla="*/ 3427302 w 4329002"/>
                    <a:gd name="connsiteY10" fmla="*/ 908050 h 1028700"/>
                    <a:gd name="connsiteX11" fmla="*/ 2563702 w 4329002"/>
                    <a:gd name="connsiteY11" fmla="*/ 838200 h 1028700"/>
                    <a:gd name="connsiteX12" fmla="*/ 2182702 w 4329002"/>
                    <a:gd name="connsiteY12" fmla="*/ 831850 h 1028700"/>
                    <a:gd name="connsiteX13" fmla="*/ 1700102 w 4329002"/>
                    <a:gd name="connsiteY13" fmla="*/ 838200 h 1028700"/>
                    <a:gd name="connsiteX14" fmla="*/ 1179402 w 4329002"/>
                    <a:gd name="connsiteY14" fmla="*/ 876300 h 1028700"/>
                    <a:gd name="connsiteX15" fmla="*/ 652352 w 4329002"/>
                    <a:gd name="connsiteY15" fmla="*/ 927100 h 1028700"/>
                    <a:gd name="connsiteX16" fmla="*/ 157052 w 4329002"/>
                    <a:gd name="connsiteY16" fmla="*/ 990600 h 1028700"/>
                    <a:gd name="connsiteX17" fmla="*/ 36402 w 4329002"/>
                    <a:gd name="connsiteY17" fmla="*/ 1009650 h 1028700"/>
                    <a:gd name="connsiteX18" fmla="*/ 4652 w 4329002"/>
                    <a:gd name="connsiteY18" fmla="*/ 0 h 1028700"/>
                    <a:gd name="connsiteX19" fmla="*/ 182452 w 4329002"/>
                    <a:gd name="connsiteY19" fmla="*/ 44450 h 102870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90706 w 4335506"/>
                    <a:gd name="connsiteY2" fmla="*/ 323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3556 w 4335506"/>
                    <a:gd name="connsiteY16" fmla="*/ 9906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90706 w 4335506"/>
                    <a:gd name="connsiteY2" fmla="*/ 323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92456 w 4335506"/>
                    <a:gd name="connsiteY4" fmla="*/ 40640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92456 w 4335506"/>
                    <a:gd name="connsiteY4" fmla="*/ 406400 h 1174750"/>
                    <a:gd name="connsiteX5" fmla="*/ 3440156 w 4335506"/>
                    <a:gd name="connsiteY5" fmla="*/ 3175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906"/>
                    <a:gd name="connsiteY0" fmla="*/ 44450 h 1174750"/>
                    <a:gd name="connsiteX1" fmla="*/ 811256 w 4335906"/>
                    <a:gd name="connsiteY1" fmla="*/ 260350 h 1174750"/>
                    <a:gd name="connsiteX2" fmla="*/ 1484356 w 4335906"/>
                    <a:gd name="connsiteY2" fmla="*/ 450850 h 1174750"/>
                    <a:gd name="connsiteX3" fmla="*/ 2081256 w 4335906"/>
                    <a:gd name="connsiteY3" fmla="*/ 508000 h 1174750"/>
                    <a:gd name="connsiteX4" fmla="*/ 2792456 w 4335906"/>
                    <a:gd name="connsiteY4" fmla="*/ 406400 h 1174750"/>
                    <a:gd name="connsiteX5" fmla="*/ 3440156 w 4335906"/>
                    <a:gd name="connsiteY5" fmla="*/ 317500 h 1174750"/>
                    <a:gd name="connsiteX6" fmla="*/ 4138656 w 4335906"/>
                    <a:gd name="connsiteY6" fmla="*/ 50800 h 1174750"/>
                    <a:gd name="connsiteX7" fmla="*/ 4316456 w 4335906"/>
                    <a:gd name="connsiteY7" fmla="*/ 177800 h 1174750"/>
                    <a:gd name="connsiteX8" fmla="*/ 4335506 w 4335906"/>
                    <a:gd name="connsiteY8" fmla="*/ 1028700 h 1174750"/>
                    <a:gd name="connsiteX9" fmla="*/ 4208506 w 4335906"/>
                    <a:gd name="connsiteY9" fmla="*/ 996950 h 1174750"/>
                    <a:gd name="connsiteX10" fmla="*/ 3433806 w 4335906"/>
                    <a:gd name="connsiteY10" fmla="*/ 908050 h 1174750"/>
                    <a:gd name="connsiteX11" fmla="*/ 2570206 w 4335906"/>
                    <a:gd name="connsiteY11" fmla="*/ 838200 h 1174750"/>
                    <a:gd name="connsiteX12" fmla="*/ 2093956 w 4335906"/>
                    <a:gd name="connsiteY12" fmla="*/ 654050 h 1174750"/>
                    <a:gd name="connsiteX13" fmla="*/ 1789156 w 4335906"/>
                    <a:gd name="connsiteY13" fmla="*/ 876300 h 1174750"/>
                    <a:gd name="connsiteX14" fmla="*/ 1281156 w 4335906"/>
                    <a:gd name="connsiteY14" fmla="*/ 977900 h 1174750"/>
                    <a:gd name="connsiteX15" fmla="*/ 684256 w 4335906"/>
                    <a:gd name="connsiteY15" fmla="*/ 1041400 h 1174750"/>
                    <a:gd name="connsiteX16" fmla="*/ 169906 w 4335906"/>
                    <a:gd name="connsiteY16" fmla="*/ 1130300 h 1174750"/>
                    <a:gd name="connsiteX17" fmla="*/ 17506 w 4335906"/>
                    <a:gd name="connsiteY17" fmla="*/ 1174750 h 1174750"/>
                    <a:gd name="connsiteX18" fmla="*/ 11156 w 4335906"/>
                    <a:gd name="connsiteY18" fmla="*/ 0 h 1174750"/>
                    <a:gd name="connsiteX19" fmla="*/ 188956 w 4335906"/>
                    <a:gd name="connsiteY19" fmla="*/ 44450 h 1174750"/>
                    <a:gd name="connsiteX0" fmla="*/ 188956 w 4340457"/>
                    <a:gd name="connsiteY0" fmla="*/ 51052 h 1181352"/>
                    <a:gd name="connsiteX1" fmla="*/ 811256 w 4340457"/>
                    <a:gd name="connsiteY1" fmla="*/ 266952 h 1181352"/>
                    <a:gd name="connsiteX2" fmla="*/ 1484356 w 4340457"/>
                    <a:gd name="connsiteY2" fmla="*/ 457452 h 1181352"/>
                    <a:gd name="connsiteX3" fmla="*/ 2081256 w 4340457"/>
                    <a:gd name="connsiteY3" fmla="*/ 514602 h 1181352"/>
                    <a:gd name="connsiteX4" fmla="*/ 2792456 w 4340457"/>
                    <a:gd name="connsiteY4" fmla="*/ 413002 h 1181352"/>
                    <a:gd name="connsiteX5" fmla="*/ 3440156 w 4340457"/>
                    <a:gd name="connsiteY5" fmla="*/ 324102 h 1181352"/>
                    <a:gd name="connsiteX6" fmla="*/ 4138656 w 4340457"/>
                    <a:gd name="connsiteY6" fmla="*/ 57402 h 1181352"/>
                    <a:gd name="connsiteX7" fmla="*/ 4297406 w 4340457"/>
                    <a:gd name="connsiteY7" fmla="*/ 95502 h 1181352"/>
                    <a:gd name="connsiteX8" fmla="*/ 4335506 w 4340457"/>
                    <a:gd name="connsiteY8" fmla="*/ 1035302 h 1181352"/>
                    <a:gd name="connsiteX9" fmla="*/ 4208506 w 4340457"/>
                    <a:gd name="connsiteY9" fmla="*/ 1003552 h 1181352"/>
                    <a:gd name="connsiteX10" fmla="*/ 3433806 w 4340457"/>
                    <a:gd name="connsiteY10" fmla="*/ 914652 h 1181352"/>
                    <a:gd name="connsiteX11" fmla="*/ 2570206 w 4340457"/>
                    <a:gd name="connsiteY11" fmla="*/ 844802 h 1181352"/>
                    <a:gd name="connsiteX12" fmla="*/ 2093956 w 4340457"/>
                    <a:gd name="connsiteY12" fmla="*/ 660652 h 1181352"/>
                    <a:gd name="connsiteX13" fmla="*/ 1789156 w 4340457"/>
                    <a:gd name="connsiteY13" fmla="*/ 882902 h 1181352"/>
                    <a:gd name="connsiteX14" fmla="*/ 1281156 w 4340457"/>
                    <a:gd name="connsiteY14" fmla="*/ 984502 h 1181352"/>
                    <a:gd name="connsiteX15" fmla="*/ 684256 w 4340457"/>
                    <a:gd name="connsiteY15" fmla="*/ 1048002 h 1181352"/>
                    <a:gd name="connsiteX16" fmla="*/ 169906 w 4340457"/>
                    <a:gd name="connsiteY16" fmla="*/ 1136902 h 1181352"/>
                    <a:gd name="connsiteX17" fmla="*/ 17506 w 4340457"/>
                    <a:gd name="connsiteY17" fmla="*/ 1181352 h 1181352"/>
                    <a:gd name="connsiteX18" fmla="*/ 11156 w 4340457"/>
                    <a:gd name="connsiteY18" fmla="*/ 6602 h 1181352"/>
                    <a:gd name="connsiteX19" fmla="*/ 188956 w 4340457"/>
                    <a:gd name="connsiteY19" fmla="*/ 51052 h 1181352"/>
                    <a:gd name="connsiteX0" fmla="*/ 188956 w 4341766"/>
                    <a:gd name="connsiteY0" fmla="*/ 51052 h 1187753"/>
                    <a:gd name="connsiteX1" fmla="*/ 811256 w 4341766"/>
                    <a:gd name="connsiteY1" fmla="*/ 266952 h 1187753"/>
                    <a:gd name="connsiteX2" fmla="*/ 1484356 w 4341766"/>
                    <a:gd name="connsiteY2" fmla="*/ 457452 h 1187753"/>
                    <a:gd name="connsiteX3" fmla="*/ 2081256 w 4341766"/>
                    <a:gd name="connsiteY3" fmla="*/ 514602 h 1187753"/>
                    <a:gd name="connsiteX4" fmla="*/ 2792456 w 4341766"/>
                    <a:gd name="connsiteY4" fmla="*/ 413002 h 1187753"/>
                    <a:gd name="connsiteX5" fmla="*/ 3440156 w 4341766"/>
                    <a:gd name="connsiteY5" fmla="*/ 324102 h 1187753"/>
                    <a:gd name="connsiteX6" fmla="*/ 4138656 w 4341766"/>
                    <a:gd name="connsiteY6" fmla="*/ 57402 h 1187753"/>
                    <a:gd name="connsiteX7" fmla="*/ 4297406 w 4341766"/>
                    <a:gd name="connsiteY7" fmla="*/ 95502 h 1187753"/>
                    <a:gd name="connsiteX8" fmla="*/ 4335506 w 4341766"/>
                    <a:gd name="connsiteY8" fmla="*/ 1035302 h 1187753"/>
                    <a:gd name="connsiteX9" fmla="*/ 4189456 w 4341766"/>
                    <a:gd name="connsiteY9" fmla="*/ 1175002 h 1187753"/>
                    <a:gd name="connsiteX10" fmla="*/ 3433806 w 4341766"/>
                    <a:gd name="connsiteY10" fmla="*/ 914652 h 1187753"/>
                    <a:gd name="connsiteX11" fmla="*/ 2570206 w 4341766"/>
                    <a:gd name="connsiteY11" fmla="*/ 844802 h 1187753"/>
                    <a:gd name="connsiteX12" fmla="*/ 2093956 w 4341766"/>
                    <a:gd name="connsiteY12" fmla="*/ 660652 h 1187753"/>
                    <a:gd name="connsiteX13" fmla="*/ 1789156 w 4341766"/>
                    <a:gd name="connsiteY13" fmla="*/ 882902 h 1187753"/>
                    <a:gd name="connsiteX14" fmla="*/ 1281156 w 4341766"/>
                    <a:gd name="connsiteY14" fmla="*/ 984502 h 1187753"/>
                    <a:gd name="connsiteX15" fmla="*/ 684256 w 4341766"/>
                    <a:gd name="connsiteY15" fmla="*/ 1048002 h 1187753"/>
                    <a:gd name="connsiteX16" fmla="*/ 169906 w 4341766"/>
                    <a:gd name="connsiteY16" fmla="*/ 1136902 h 1187753"/>
                    <a:gd name="connsiteX17" fmla="*/ 17506 w 4341766"/>
                    <a:gd name="connsiteY17" fmla="*/ 1181352 h 1187753"/>
                    <a:gd name="connsiteX18" fmla="*/ 11156 w 4341766"/>
                    <a:gd name="connsiteY18" fmla="*/ 6602 h 1187753"/>
                    <a:gd name="connsiteX19" fmla="*/ 188956 w 4341766"/>
                    <a:gd name="connsiteY19" fmla="*/ 51052 h 1187753"/>
                    <a:gd name="connsiteX0" fmla="*/ 188956 w 4341766"/>
                    <a:gd name="connsiteY0" fmla="*/ 60741 h 1275197"/>
                    <a:gd name="connsiteX1" fmla="*/ 811256 w 4341766"/>
                    <a:gd name="connsiteY1" fmla="*/ 276641 h 1275197"/>
                    <a:gd name="connsiteX2" fmla="*/ 1484356 w 4341766"/>
                    <a:gd name="connsiteY2" fmla="*/ 467141 h 1275197"/>
                    <a:gd name="connsiteX3" fmla="*/ 2081256 w 4341766"/>
                    <a:gd name="connsiteY3" fmla="*/ 524291 h 1275197"/>
                    <a:gd name="connsiteX4" fmla="*/ 2792456 w 4341766"/>
                    <a:gd name="connsiteY4" fmla="*/ 422691 h 1275197"/>
                    <a:gd name="connsiteX5" fmla="*/ 3440156 w 4341766"/>
                    <a:gd name="connsiteY5" fmla="*/ 333791 h 1275197"/>
                    <a:gd name="connsiteX6" fmla="*/ 4138656 w 4341766"/>
                    <a:gd name="connsiteY6" fmla="*/ 67091 h 1275197"/>
                    <a:gd name="connsiteX7" fmla="*/ 4297406 w 4341766"/>
                    <a:gd name="connsiteY7" fmla="*/ 105191 h 1275197"/>
                    <a:gd name="connsiteX8" fmla="*/ 4335506 w 4341766"/>
                    <a:gd name="connsiteY8" fmla="*/ 1184691 h 1275197"/>
                    <a:gd name="connsiteX9" fmla="*/ 4189456 w 4341766"/>
                    <a:gd name="connsiteY9" fmla="*/ 1184691 h 1275197"/>
                    <a:gd name="connsiteX10" fmla="*/ 3433806 w 4341766"/>
                    <a:gd name="connsiteY10" fmla="*/ 924341 h 1275197"/>
                    <a:gd name="connsiteX11" fmla="*/ 2570206 w 4341766"/>
                    <a:gd name="connsiteY11" fmla="*/ 854491 h 1275197"/>
                    <a:gd name="connsiteX12" fmla="*/ 2093956 w 4341766"/>
                    <a:gd name="connsiteY12" fmla="*/ 670341 h 1275197"/>
                    <a:gd name="connsiteX13" fmla="*/ 1789156 w 4341766"/>
                    <a:gd name="connsiteY13" fmla="*/ 892591 h 1275197"/>
                    <a:gd name="connsiteX14" fmla="*/ 1281156 w 4341766"/>
                    <a:gd name="connsiteY14" fmla="*/ 994191 h 1275197"/>
                    <a:gd name="connsiteX15" fmla="*/ 684256 w 4341766"/>
                    <a:gd name="connsiteY15" fmla="*/ 1057691 h 1275197"/>
                    <a:gd name="connsiteX16" fmla="*/ 169906 w 4341766"/>
                    <a:gd name="connsiteY16" fmla="*/ 1146591 h 1275197"/>
                    <a:gd name="connsiteX17" fmla="*/ 17506 w 4341766"/>
                    <a:gd name="connsiteY17" fmla="*/ 1191041 h 1275197"/>
                    <a:gd name="connsiteX18" fmla="*/ 11156 w 4341766"/>
                    <a:gd name="connsiteY18" fmla="*/ 16291 h 1275197"/>
                    <a:gd name="connsiteX19" fmla="*/ 188956 w 4341766"/>
                    <a:gd name="connsiteY19" fmla="*/ 60741 h 1275197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570206 w 4341766"/>
                    <a:gd name="connsiteY11" fmla="*/ 8496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592327 w 4341766"/>
                    <a:gd name="connsiteY14" fmla="*/ 720618 h 1224305"/>
                    <a:gd name="connsiteX15" fmla="*/ 1281156 w 4341766"/>
                    <a:gd name="connsiteY15" fmla="*/ 989324 h 1224305"/>
                    <a:gd name="connsiteX16" fmla="*/ 684256 w 4341766"/>
                    <a:gd name="connsiteY16" fmla="*/ 1052824 h 1224305"/>
                    <a:gd name="connsiteX17" fmla="*/ 169906 w 4341766"/>
                    <a:gd name="connsiteY17" fmla="*/ 1141724 h 1224305"/>
                    <a:gd name="connsiteX18" fmla="*/ 17506 w 4341766"/>
                    <a:gd name="connsiteY18" fmla="*/ 1186174 h 1224305"/>
                    <a:gd name="connsiteX19" fmla="*/ 11156 w 4341766"/>
                    <a:gd name="connsiteY19" fmla="*/ 11424 h 1224305"/>
                    <a:gd name="connsiteX20" fmla="*/ 188956 w 4341766"/>
                    <a:gd name="connsiteY20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592327 w 4341766"/>
                    <a:gd name="connsiteY13" fmla="*/ 720618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2606 w 4341766"/>
                    <a:gd name="connsiteY0" fmla="*/ 17949 h 1230830"/>
                    <a:gd name="connsiteX1" fmla="*/ 811256 w 4341766"/>
                    <a:gd name="connsiteY1" fmla="*/ 278299 h 1230830"/>
                    <a:gd name="connsiteX2" fmla="*/ 1484356 w 4341766"/>
                    <a:gd name="connsiteY2" fmla="*/ 468799 h 1230830"/>
                    <a:gd name="connsiteX3" fmla="*/ 2081256 w 4341766"/>
                    <a:gd name="connsiteY3" fmla="*/ 525949 h 1230830"/>
                    <a:gd name="connsiteX4" fmla="*/ 2792456 w 4341766"/>
                    <a:gd name="connsiteY4" fmla="*/ 424349 h 1230830"/>
                    <a:gd name="connsiteX5" fmla="*/ 3440156 w 4341766"/>
                    <a:gd name="connsiteY5" fmla="*/ 335449 h 1230830"/>
                    <a:gd name="connsiteX6" fmla="*/ 4138656 w 4341766"/>
                    <a:gd name="connsiteY6" fmla="*/ 68749 h 1230830"/>
                    <a:gd name="connsiteX7" fmla="*/ 4297406 w 4341766"/>
                    <a:gd name="connsiteY7" fmla="*/ 106849 h 1230830"/>
                    <a:gd name="connsiteX8" fmla="*/ 4335506 w 4341766"/>
                    <a:gd name="connsiteY8" fmla="*/ 1116499 h 1230830"/>
                    <a:gd name="connsiteX9" fmla="*/ 4189456 w 4341766"/>
                    <a:gd name="connsiteY9" fmla="*/ 1186349 h 1230830"/>
                    <a:gd name="connsiteX10" fmla="*/ 3433806 w 4341766"/>
                    <a:gd name="connsiteY10" fmla="*/ 925999 h 1230830"/>
                    <a:gd name="connsiteX11" fmla="*/ 2633706 w 4341766"/>
                    <a:gd name="connsiteY11" fmla="*/ 741849 h 1230830"/>
                    <a:gd name="connsiteX12" fmla="*/ 2093956 w 4341766"/>
                    <a:gd name="connsiteY12" fmla="*/ 671999 h 1230830"/>
                    <a:gd name="connsiteX13" fmla="*/ 1592327 w 4341766"/>
                    <a:gd name="connsiteY13" fmla="*/ 727143 h 1230830"/>
                    <a:gd name="connsiteX14" fmla="*/ 1281156 w 4341766"/>
                    <a:gd name="connsiteY14" fmla="*/ 995849 h 1230830"/>
                    <a:gd name="connsiteX15" fmla="*/ 684256 w 4341766"/>
                    <a:gd name="connsiteY15" fmla="*/ 1059349 h 1230830"/>
                    <a:gd name="connsiteX16" fmla="*/ 169906 w 4341766"/>
                    <a:gd name="connsiteY16" fmla="*/ 1148249 h 1230830"/>
                    <a:gd name="connsiteX17" fmla="*/ 17506 w 4341766"/>
                    <a:gd name="connsiteY17" fmla="*/ 1192699 h 1230830"/>
                    <a:gd name="connsiteX18" fmla="*/ 11156 w 4341766"/>
                    <a:gd name="connsiteY18" fmla="*/ 17949 h 1230830"/>
                    <a:gd name="connsiteX19" fmla="*/ 182606 w 4341766"/>
                    <a:gd name="connsiteY19" fmla="*/ 17949 h 1230830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84356 w 4341766"/>
                    <a:gd name="connsiteY2" fmla="*/ 465522 h 1227553"/>
                    <a:gd name="connsiteX3" fmla="*/ 2081256 w 4341766"/>
                    <a:gd name="connsiteY3" fmla="*/ 5226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081256 w 4341766"/>
                    <a:gd name="connsiteY3" fmla="*/ 5226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132056 w 4341766"/>
                    <a:gd name="connsiteY3" fmla="*/ 5480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132056 w 4341766"/>
                    <a:gd name="connsiteY3" fmla="*/ 548072 h 1227553"/>
                    <a:gd name="connsiteX4" fmla="*/ 2792456 w 4341766"/>
                    <a:gd name="connsiteY4" fmla="*/ 421072 h 1227553"/>
                    <a:gd name="connsiteX5" fmla="*/ 3459206 w 4341766"/>
                    <a:gd name="connsiteY5" fmla="*/ 21152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127"/>
                    <a:gd name="connsiteY0" fmla="*/ 31032 h 1243913"/>
                    <a:gd name="connsiteX1" fmla="*/ 836656 w 4341127"/>
                    <a:gd name="connsiteY1" fmla="*/ 246932 h 1243913"/>
                    <a:gd name="connsiteX2" fmla="*/ 1478006 w 4341127"/>
                    <a:gd name="connsiteY2" fmla="*/ 418382 h 1243913"/>
                    <a:gd name="connsiteX3" fmla="*/ 2132056 w 4341127"/>
                    <a:gd name="connsiteY3" fmla="*/ 564432 h 1243913"/>
                    <a:gd name="connsiteX4" fmla="*/ 2792456 w 4341127"/>
                    <a:gd name="connsiteY4" fmla="*/ 437432 h 1243913"/>
                    <a:gd name="connsiteX5" fmla="*/ 3459206 w 4341127"/>
                    <a:gd name="connsiteY5" fmla="*/ 227882 h 1243913"/>
                    <a:gd name="connsiteX6" fmla="*/ 4170406 w 4341127"/>
                    <a:gd name="connsiteY6" fmla="*/ 31032 h 1243913"/>
                    <a:gd name="connsiteX7" fmla="*/ 4297406 w 4341127"/>
                    <a:gd name="connsiteY7" fmla="*/ 119932 h 1243913"/>
                    <a:gd name="connsiteX8" fmla="*/ 4335506 w 4341127"/>
                    <a:gd name="connsiteY8" fmla="*/ 1129582 h 1243913"/>
                    <a:gd name="connsiteX9" fmla="*/ 4189456 w 4341127"/>
                    <a:gd name="connsiteY9" fmla="*/ 1199432 h 1243913"/>
                    <a:gd name="connsiteX10" fmla="*/ 3433806 w 4341127"/>
                    <a:gd name="connsiteY10" fmla="*/ 939082 h 1243913"/>
                    <a:gd name="connsiteX11" fmla="*/ 2633706 w 4341127"/>
                    <a:gd name="connsiteY11" fmla="*/ 754932 h 1243913"/>
                    <a:gd name="connsiteX12" fmla="*/ 2093956 w 4341127"/>
                    <a:gd name="connsiteY12" fmla="*/ 685082 h 1243913"/>
                    <a:gd name="connsiteX13" fmla="*/ 1592327 w 4341127"/>
                    <a:gd name="connsiteY13" fmla="*/ 740226 h 1243913"/>
                    <a:gd name="connsiteX14" fmla="*/ 1281156 w 4341127"/>
                    <a:gd name="connsiteY14" fmla="*/ 1008932 h 1243913"/>
                    <a:gd name="connsiteX15" fmla="*/ 684256 w 4341127"/>
                    <a:gd name="connsiteY15" fmla="*/ 1072432 h 1243913"/>
                    <a:gd name="connsiteX16" fmla="*/ 169906 w 4341127"/>
                    <a:gd name="connsiteY16" fmla="*/ 1161332 h 1243913"/>
                    <a:gd name="connsiteX17" fmla="*/ 17506 w 4341127"/>
                    <a:gd name="connsiteY17" fmla="*/ 1205782 h 1243913"/>
                    <a:gd name="connsiteX18" fmla="*/ 11156 w 4341127"/>
                    <a:gd name="connsiteY18" fmla="*/ 31032 h 1243913"/>
                    <a:gd name="connsiteX19" fmla="*/ 182606 w 4341127"/>
                    <a:gd name="connsiteY19" fmla="*/ 31032 h 1243913"/>
                    <a:gd name="connsiteX0" fmla="*/ 182606 w 4341551"/>
                    <a:gd name="connsiteY0" fmla="*/ 31032 h 1258824"/>
                    <a:gd name="connsiteX1" fmla="*/ 836656 w 4341551"/>
                    <a:gd name="connsiteY1" fmla="*/ 246932 h 1258824"/>
                    <a:gd name="connsiteX2" fmla="*/ 1478006 w 4341551"/>
                    <a:gd name="connsiteY2" fmla="*/ 418382 h 1258824"/>
                    <a:gd name="connsiteX3" fmla="*/ 2132056 w 4341551"/>
                    <a:gd name="connsiteY3" fmla="*/ 564432 h 1258824"/>
                    <a:gd name="connsiteX4" fmla="*/ 2792456 w 4341551"/>
                    <a:gd name="connsiteY4" fmla="*/ 437432 h 1258824"/>
                    <a:gd name="connsiteX5" fmla="*/ 3459206 w 4341551"/>
                    <a:gd name="connsiteY5" fmla="*/ 227882 h 1258824"/>
                    <a:gd name="connsiteX6" fmla="*/ 4170406 w 4341551"/>
                    <a:gd name="connsiteY6" fmla="*/ 31032 h 1258824"/>
                    <a:gd name="connsiteX7" fmla="*/ 4297406 w 4341551"/>
                    <a:gd name="connsiteY7" fmla="*/ 119932 h 1258824"/>
                    <a:gd name="connsiteX8" fmla="*/ 4335506 w 4341551"/>
                    <a:gd name="connsiteY8" fmla="*/ 1129582 h 1258824"/>
                    <a:gd name="connsiteX9" fmla="*/ 4183106 w 4341551"/>
                    <a:gd name="connsiteY9" fmla="*/ 1224832 h 1258824"/>
                    <a:gd name="connsiteX10" fmla="*/ 3433806 w 4341551"/>
                    <a:gd name="connsiteY10" fmla="*/ 939082 h 1258824"/>
                    <a:gd name="connsiteX11" fmla="*/ 2633706 w 4341551"/>
                    <a:gd name="connsiteY11" fmla="*/ 754932 h 1258824"/>
                    <a:gd name="connsiteX12" fmla="*/ 2093956 w 4341551"/>
                    <a:gd name="connsiteY12" fmla="*/ 685082 h 1258824"/>
                    <a:gd name="connsiteX13" fmla="*/ 1592327 w 4341551"/>
                    <a:gd name="connsiteY13" fmla="*/ 740226 h 1258824"/>
                    <a:gd name="connsiteX14" fmla="*/ 1281156 w 4341551"/>
                    <a:gd name="connsiteY14" fmla="*/ 1008932 h 1258824"/>
                    <a:gd name="connsiteX15" fmla="*/ 684256 w 4341551"/>
                    <a:gd name="connsiteY15" fmla="*/ 1072432 h 1258824"/>
                    <a:gd name="connsiteX16" fmla="*/ 169906 w 4341551"/>
                    <a:gd name="connsiteY16" fmla="*/ 1161332 h 1258824"/>
                    <a:gd name="connsiteX17" fmla="*/ 17506 w 4341551"/>
                    <a:gd name="connsiteY17" fmla="*/ 1205782 h 1258824"/>
                    <a:gd name="connsiteX18" fmla="*/ 11156 w 4341551"/>
                    <a:gd name="connsiteY18" fmla="*/ 31032 h 1258824"/>
                    <a:gd name="connsiteX19" fmla="*/ 182606 w 4341551"/>
                    <a:gd name="connsiteY19" fmla="*/ 31032 h 125882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633706 w 4341551"/>
                    <a:gd name="connsiteY11" fmla="*/ 754932 h 1253294"/>
                    <a:gd name="connsiteX12" fmla="*/ 2093956 w 4341551"/>
                    <a:gd name="connsiteY12" fmla="*/ 6850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093956 w 4341551"/>
                    <a:gd name="connsiteY12" fmla="*/ 6850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57456 w 4341551"/>
                    <a:gd name="connsiteY12" fmla="*/ 66603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4063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8677 w 4341551"/>
                    <a:gd name="connsiteY13" fmla="*/ 7910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8677 w 4341551"/>
                    <a:gd name="connsiteY13" fmla="*/ 791026 h 1253294"/>
                    <a:gd name="connsiteX14" fmla="*/ 1147806 w 4341551"/>
                    <a:gd name="connsiteY14" fmla="*/ 9200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3743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677906 w 4341551"/>
                    <a:gd name="connsiteY14" fmla="*/ 10533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471677 w 4341551"/>
                    <a:gd name="connsiteY13" fmla="*/ 810076 h 1253294"/>
                    <a:gd name="connsiteX14" fmla="*/ 677906 w 4341551"/>
                    <a:gd name="connsiteY14" fmla="*/ 10533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471677 w 4341551"/>
                    <a:gd name="connsiteY13" fmla="*/ 810076 h 1253294"/>
                    <a:gd name="connsiteX14" fmla="*/ 811256 w 4341551"/>
                    <a:gd name="connsiteY14" fmla="*/ 10152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299489"/>
                    <a:gd name="connsiteY0" fmla="*/ 36913 h 1273906"/>
                    <a:gd name="connsiteX1" fmla="*/ 785856 w 4299489"/>
                    <a:gd name="connsiteY1" fmla="*/ 221063 h 1273906"/>
                    <a:gd name="connsiteX2" fmla="*/ 1478006 w 4299489"/>
                    <a:gd name="connsiteY2" fmla="*/ 424263 h 1273906"/>
                    <a:gd name="connsiteX3" fmla="*/ 2138406 w 4299489"/>
                    <a:gd name="connsiteY3" fmla="*/ 583013 h 1273906"/>
                    <a:gd name="connsiteX4" fmla="*/ 2792456 w 4299489"/>
                    <a:gd name="connsiteY4" fmla="*/ 443313 h 1273906"/>
                    <a:gd name="connsiteX5" fmla="*/ 3459206 w 4299489"/>
                    <a:gd name="connsiteY5" fmla="*/ 233763 h 1273906"/>
                    <a:gd name="connsiteX6" fmla="*/ 4170406 w 4299489"/>
                    <a:gd name="connsiteY6" fmla="*/ 36913 h 1273906"/>
                    <a:gd name="connsiteX7" fmla="*/ 4297406 w 4299489"/>
                    <a:gd name="connsiteY7" fmla="*/ 125813 h 1273906"/>
                    <a:gd name="connsiteX8" fmla="*/ 4183106 w 4299489"/>
                    <a:gd name="connsiteY8" fmla="*/ 1230713 h 1273906"/>
                    <a:gd name="connsiteX9" fmla="*/ 3484606 w 4299489"/>
                    <a:gd name="connsiteY9" fmla="*/ 1027513 h 1273906"/>
                    <a:gd name="connsiteX10" fmla="*/ 2798806 w 4299489"/>
                    <a:gd name="connsiteY10" fmla="*/ 817963 h 1273906"/>
                    <a:gd name="connsiteX11" fmla="*/ 2138406 w 4299489"/>
                    <a:gd name="connsiteY11" fmla="*/ 665563 h 1273906"/>
                    <a:gd name="connsiteX12" fmla="*/ 1471677 w 4299489"/>
                    <a:gd name="connsiteY12" fmla="*/ 815957 h 1273906"/>
                    <a:gd name="connsiteX13" fmla="*/ 811256 w 4299489"/>
                    <a:gd name="connsiteY13" fmla="*/ 1021163 h 1273906"/>
                    <a:gd name="connsiteX14" fmla="*/ 163556 w 4299489"/>
                    <a:gd name="connsiteY14" fmla="*/ 1205313 h 1273906"/>
                    <a:gd name="connsiteX15" fmla="*/ 17506 w 4299489"/>
                    <a:gd name="connsiteY15" fmla="*/ 1211663 h 1273906"/>
                    <a:gd name="connsiteX16" fmla="*/ 11156 w 4299489"/>
                    <a:gd name="connsiteY16" fmla="*/ 36913 h 1273906"/>
                    <a:gd name="connsiteX17" fmla="*/ 182606 w 4299489"/>
                    <a:gd name="connsiteY17" fmla="*/ 36913 h 1273906"/>
                    <a:gd name="connsiteX0" fmla="*/ 182606 w 4265007"/>
                    <a:gd name="connsiteY0" fmla="*/ 12336 h 1255122"/>
                    <a:gd name="connsiteX1" fmla="*/ 785856 w 4265007"/>
                    <a:gd name="connsiteY1" fmla="*/ 196486 h 1255122"/>
                    <a:gd name="connsiteX2" fmla="*/ 1478006 w 4265007"/>
                    <a:gd name="connsiteY2" fmla="*/ 399686 h 1255122"/>
                    <a:gd name="connsiteX3" fmla="*/ 2138406 w 4265007"/>
                    <a:gd name="connsiteY3" fmla="*/ 558436 h 1255122"/>
                    <a:gd name="connsiteX4" fmla="*/ 2792456 w 4265007"/>
                    <a:gd name="connsiteY4" fmla="*/ 418736 h 1255122"/>
                    <a:gd name="connsiteX5" fmla="*/ 3459206 w 4265007"/>
                    <a:gd name="connsiteY5" fmla="*/ 209186 h 1255122"/>
                    <a:gd name="connsiteX6" fmla="*/ 4170406 w 4265007"/>
                    <a:gd name="connsiteY6" fmla="*/ 12336 h 1255122"/>
                    <a:gd name="connsiteX7" fmla="*/ 4183106 w 4265007"/>
                    <a:gd name="connsiteY7" fmla="*/ 1206136 h 1255122"/>
                    <a:gd name="connsiteX8" fmla="*/ 3484606 w 4265007"/>
                    <a:gd name="connsiteY8" fmla="*/ 1002936 h 1255122"/>
                    <a:gd name="connsiteX9" fmla="*/ 2798806 w 4265007"/>
                    <a:gd name="connsiteY9" fmla="*/ 793386 h 1255122"/>
                    <a:gd name="connsiteX10" fmla="*/ 2138406 w 4265007"/>
                    <a:gd name="connsiteY10" fmla="*/ 640986 h 1255122"/>
                    <a:gd name="connsiteX11" fmla="*/ 1471677 w 4265007"/>
                    <a:gd name="connsiteY11" fmla="*/ 791380 h 1255122"/>
                    <a:gd name="connsiteX12" fmla="*/ 811256 w 4265007"/>
                    <a:gd name="connsiteY12" fmla="*/ 996586 h 1255122"/>
                    <a:gd name="connsiteX13" fmla="*/ 163556 w 4265007"/>
                    <a:gd name="connsiteY13" fmla="*/ 1180736 h 1255122"/>
                    <a:gd name="connsiteX14" fmla="*/ 17506 w 4265007"/>
                    <a:gd name="connsiteY14" fmla="*/ 1187086 h 1255122"/>
                    <a:gd name="connsiteX15" fmla="*/ 11156 w 4265007"/>
                    <a:gd name="connsiteY15" fmla="*/ 12336 h 1255122"/>
                    <a:gd name="connsiteX16" fmla="*/ 182606 w 4265007"/>
                    <a:gd name="connsiteY16" fmla="*/ 12336 h 1255122"/>
                    <a:gd name="connsiteX0" fmla="*/ 182606 w 4183106"/>
                    <a:gd name="connsiteY0" fmla="*/ 12336 h 1255121"/>
                    <a:gd name="connsiteX1" fmla="*/ 785856 w 4183106"/>
                    <a:gd name="connsiteY1" fmla="*/ 196486 h 1255121"/>
                    <a:gd name="connsiteX2" fmla="*/ 1478006 w 4183106"/>
                    <a:gd name="connsiteY2" fmla="*/ 399686 h 1255121"/>
                    <a:gd name="connsiteX3" fmla="*/ 2138406 w 4183106"/>
                    <a:gd name="connsiteY3" fmla="*/ 558436 h 1255121"/>
                    <a:gd name="connsiteX4" fmla="*/ 2792456 w 4183106"/>
                    <a:gd name="connsiteY4" fmla="*/ 418736 h 1255121"/>
                    <a:gd name="connsiteX5" fmla="*/ 3459206 w 4183106"/>
                    <a:gd name="connsiteY5" fmla="*/ 209186 h 1255121"/>
                    <a:gd name="connsiteX6" fmla="*/ 4170406 w 4183106"/>
                    <a:gd name="connsiteY6" fmla="*/ 12336 h 1255121"/>
                    <a:gd name="connsiteX7" fmla="*/ 4183106 w 4183106"/>
                    <a:gd name="connsiteY7" fmla="*/ 1206136 h 1255121"/>
                    <a:gd name="connsiteX8" fmla="*/ 3484606 w 4183106"/>
                    <a:gd name="connsiteY8" fmla="*/ 1002936 h 1255121"/>
                    <a:gd name="connsiteX9" fmla="*/ 2798806 w 4183106"/>
                    <a:gd name="connsiteY9" fmla="*/ 793386 h 1255121"/>
                    <a:gd name="connsiteX10" fmla="*/ 2138406 w 4183106"/>
                    <a:gd name="connsiteY10" fmla="*/ 640986 h 1255121"/>
                    <a:gd name="connsiteX11" fmla="*/ 1471677 w 4183106"/>
                    <a:gd name="connsiteY11" fmla="*/ 791380 h 1255121"/>
                    <a:gd name="connsiteX12" fmla="*/ 811256 w 4183106"/>
                    <a:gd name="connsiteY12" fmla="*/ 996586 h 1255121"/>
                    <a:gd name="connsiteX13" fmla="*/ 163556 w 4183106"/>
                    <a:gd name="connsiteY13" fmla="*/ 1180736 h 1255121"/>
                    <a:gd name="connsiteX14" fmla="*/ 17506 w 4183106"/>
                    <a:gd name="connsiteY14" fmla="*/ 1187086 h 1255121"/>
                    <a:gd name="connsiteX15" fmla="*/ 11156 w 4183106"/>
                    <a:gd name="connsiteY15" fmla="*/ 12336 h 1255121"/>
                    <a:gd name="connsiteX16" fmla="*/ 182606 w 4183106"/>
                    <a:gd name="connsiteY16" fmla="*/ 12336 h 1255121"/>
                    <a:gd name="connsiteX0" fmla="*/ 182606 w 4183106"/>
                    <a:gd name="connsiteY0" fmla="*/ 12336 h 1206135"/>
                    <a:gd name="connsiteX1" fmla="*/ 785856 w 4183106"/>
                    <a:gd name="connsiteY1" fmla="*/ 196486 h 1206135"/>
                    <a:gd name="connsiteX2" fmla="*/ 1478006 w 4183106"/>
                    <a:gd name="connsiteY2" fmla="*/ 399686 h 1206135"/>
                    <a:gd name="connsiteX3" fmla="*/ 2138406 w 4183106"/>
                    <a:gd name="connsiteY3" fmla="*/ 558436 h 1206135"/>
                    <a:gd name="connsiteX4" fmla="*/ 2792456 w 4183106"/>
                    <a:gd name="connsiteY4" fmla="*/ 418736 h 1206135"/>
                    <a:gd name="connsiteX5" fmla="*/ 3459206 w 4183106"/>
                    <a:gd name="connsiteY5" fmla="*/ 209186 h 1206135"/>
                    <a:gd name="connsiteX6" fmla="*/ 4170406 w 4183106"/>
                    <a:gd name="connsiteY6" fmla="*/ 12336 h 1206135"/>
                    <a:gd name="connsiteX7" fmla="*/ 4183106 w 4183106"/>
                    <a:gd name="connsiteY7" fmla="*/ 1206136 h 1206135"/>
                    <a:gd name="connsiteX8" fmla="*/ 3484606 w 4183106"/>
                    <a:gd name="connsiteY8" fmla="*/ 1002936 h 1206135"/>
                    <a:gd name="connsiteX9" fmla="*/ 2798806 w 4183106"/>
                    <a:gd name="connsiteY9" fmla="*/ 793386 h 1206135"/>
                    <a:gd name="connsiteX10" fmla="*/ 2138406 w 4183106"/>
                    <a:gd name="connsiteY10" fmla="*/ 640986 h 1206135"/>
                    <a:gd name="connsiteX11" fmla="*/ 1471677 w 4183106"/>
                    <a:gd name="connsiteY11" fmla="*/ 791380 h 1206135"/>
                    <a:gd name="connsiteX12" fmla="*/ 811256 w 4183106"/>
                    <a:gd name="connsiteY12" fmla="*/ 996586 h 1206135"/>
                    <a:gd name="connsiteX13" fmla="*/ 163556 w 4183106"/>
                    <a:gd name="connsiteY13" fmla="*/ 1180736 h 1206135"/>
                    <a:gd name="connsiteX14" fmla="*/ 17506 w 4183106"/>
                    <a:gd name="connsiteY14" fmla="*/ 1187086 h 1206135"/>
                    <a:gd name="connsiteX15" fmla="*/ 11156 w 4183106"/>
                    <a:gd name="connsiteY15" fmla="*/ 12336 h 1206135"/>
                    <a:gd name="connsiteX16" fmla="*/ 182606 w 4183106"/>
                    <a:gd name="connsiteY16" fmla="*/ 12336 h 1206135"/>
                    <a:gd name="connsiteX0" fmla="*/ 165101 w 4165601"/>
                    <a:gd name="connsiteY0" fmla="*/ 50789 h 1244589"/>
                    <a:gd name="connsiteX1" fmla="*/ 768351 w 4165601"/>
                    <a:gd name="connsiteY1" fmla="*/ 234939 h 1244589"/>
                    <a:gd name="connsiteX2" fmla="*/ 1460501 w 4165601"/>
                    <a:gd name="connsiteY2" fmla="*/ 438139 h 1244589"/>
                    <a:gd name="connsiteX3" fmla="*/ 2120901 w 4165601"/>
                    <a:gd name="connsiteY3" fmla="*/ 596889 h 1244589"/>
                    <a:gd name="connsiteX4" fmla="*/ 2774951 w 4165601"/>
                    <a:gd name="connsiteY4" fmla="*/ 457189 h 1244589"/>
                    <a:gd name="connsiteX5" fmla="*/ 3441701 w 4165601"/>
                    <a:gd name="connsiteY5" fmla="*/ 247639 h 1244589"/>
                    <a:gd name="connsiteX6" fmla="*/ 4152901 w 4165601"/>
                    <a:gd name="connsiteY6" fmla="*/ 50789 h 1244589"/>
                    <a:gd name="connsiteX7" fmla="*/ 4165601 w 4165601"/>
                    <a:gd name="connsiteY7" fmla="*/ 1244589 h 1244589"/>
                    <a:gd name="connsiteX8" fmla="*/ 3467101 w 4165601"/>
                    <a:gd name="connsiteY8" fmla="*/ 1041389 h 1244589"/>
                    <a:gd name="connsiteX9" fmla="*/ 2781301 w 4165601"/>
                    <a:gd name="connsiteY9" fmla="*/ 831839 h 1244589"/>
                    <a:gd name="connsiteX10" fmla="*/ 2120901 w 4165601"/>
                    <a:gd name="connsiteY10" fmla="*/ 679439 h 1244589"/>
                    <a:gd name="connsiteX11" fmla="*/ 1454172 w 4165601"/>
                    <a:gd name="connsiteY11" fmla="*/ 829833 h 1244589"/>
                    <a:gd name="connsiteX12" fmla="*/ 793751 w 4165601"/>
                    <a:gd name="connsiteY12" fmla="*/ 1035039 h 1244589"/>
                    <a:gd name="connsiteX13" fmla="*/ 146051 w 4165601"/>
                    <a:gd name="connsiteY13" fmla="*/ 1219189 h 1244589"/>
                    <a:gd name="connsiteX14" fmla="*/ 1 w 4165601"/>
                    <a:gd name="connsiteY14" fmla="*/ 1225539 h 1244589"/>
                    <a:gd name="connsiteX15" fmla="*/ 165101 w 4165601"/>
                    <a:gd name="connsiteY15" fmla="*/ 50789 h 1244589"/>
                    <a:gd name="connsiteX0" fmla="*/ 165099 w 4165599"/>
                    <a:gd name="connsiteY0" fmla="*/ 0 h 1193800"/>
                    <a:gd name="connsiteX1" fmla="*/ 768349 w 4165599"/>
                    <a:gd name="connsiteY1" fmla="*/ 184150 h 1193800"/>
                    <a:gd name="connsiteX2" fmla="*/ 1460499 w 4165599"/>
                    <a:gd name="connsiteY2" fmla="*/ 387350 h 1193800"/>
                    <a:gd name="connsiteX3" fmla="*/ 2120899 w 4165599"/>
                    <a:gd name="connsiteY3" fmla="*/ 546100 h 1193800"/>
                    <a:gd name="connsiteX4" fmla="*/ 2774949 w 4165599"/>
                    <a:gd name="connsiteY4" fmla="*/ 406400 h 1193800"/>
                    <a:gd name="connsiteX5" fmla="*/ 3441699 w 4165599"/>
                    <a:gd name="connsiteY5" fmla="*/ 196850 h 1193800"/>
                    <a:gd name="connsiteX6" fmla="*/ 4152899 w 4165599"/>
                    <a:gd name="connsiteY6" fmla="*/ 0 h 1193800"/>
                    <a:gd name="connsiteX7" fmla="*/ 4165599 w 4165599"/>
                    <a:gd name="connsiteY7" fmla="*/ 1193800 h 1193800"/>
                    <a:gd name="connsiteX8" fmla="*/ 3467099 w 4165599"/>
                    <a:gd name="connsiteY8" fmla="*/ 990600 h 1193800"/>
                    <a:gd name="connsiteX9" fmla="*/ 2781299 w 4165599"/>
                    <a:gd name="connsiteY9" fmla="*/ 781050 h 1193800"/>
                    <a:gd name="connsiteX10" fmla="*/ 2120899 w 4165599"/>
                    <a:gd name="connsiteY10" fmla="*/ 628650 h 1193800"/>
                    <a:gd name="connsiteX11" fmla="*/ 1454170 w 4165599"/>
                    <a:gd name="connsiteY11" fmla="*/ 779044 h 1193800"/>
                    <a:gd name="connsiteX12" fmla="*/ 793749 w 4165599"/>
                    <a:gd name="connsiteY12" fmla="*/ 984250 h 1193800"/>
                    <a:gd name="connsiteX13" fmla="*/ 146049 w 4165599"/>
                    <a:gd name="connsiteY13" fmla="*/ 1168400 h 1193800"/>
                    <a:gd name="connsiteX14" fmla="*/ -1 w 4165599"/>
                    <a:gd name="connsiteY14" fmla="*/ 1174750 h 1193800"/>
                    <a:gd name="connsiteX15" fmla="*/ 165099 w 4165599"/>
                    <a:gd name="connsiteY15" fmla="*/ 0 h 1193800"/>
                    <a:gd name="connsiteX0" fmla="*/ 88395 w 4088895"/>
                    <a:gd name="connsiteY0" fmla="*/ 0 h 1193800"/>
                    <a:gd name="connsiteX1" fmla="*/ 691645 w 4088895"/>
                    <a:gd name="connsiteY1" fmla="*/ 184150 h 1193800"/>
                    <a:gd name="connsiteX2" fmla="*/ 1383795 w 4088895"/>
                    <a:gd name="connsiteY2" fmla="*/ 387350 h 1193800"/>
                    <a:gd name="connsiteX3" fmla="*/ 2044195 w 4088895"/>
                    <a:gd name="connsiteY3" fmla="*/ 546100 h 1193800"/>
                    <a:gd name="connsiteX4" fmla="*/ 2698245 w 4088895"/>
                    <a:gd name="connsiteY4" fmla="*/ 406400 h 1193800"/>
                    <a:gd name="connsiteX5" fmla="*/ 3364995 w 4088895"/>
                    <a:gd name="connsiteY5" fmla="*/ 196850 h 1193800"/>
                    <a:gd name="connsiteX6" fmla="*/ 4076195 w 4088895"/>
                    <a:gd name="connsiteY6" fmla="*/ 0 h 1193800"/>
                    <a:gd name="connsiteX7" fmla="*/ 4088895 w 4088895"/>
                    <a:gd name="connsiteY7" fmla="*/ 1193800 h 1193800"/>
                    <a:gd name="connsiteX8" fmla="*/ 3390395 w 4088895"/>
                    <a:gd name="connsiteY8" fmla="*/ 990600 h 1193800"/>
                    <a:gd name="connsiteX9" fmla="*/ 2704595 w 4088895"/>
                    <a:gd name="connsiteY9" fmla="*/ 781050 h 1193800"/>
                    <a:gd name="connsiteX10" fmla="*/ 2044195 w 4088895"/>
                    <a:gd name="connsiteY10" fmla="*/ 628650 h 1193800"/>
                    <a:gd name="connsiteX11" fmla="*/ 1377466 w 4088895"/>
                    <a:gd name="connsiteY11" fmla="*/ 779044 h 1193800"/>
                    <a:gd name="connsiteX12" fmla="*/ 717045 w 4088895"/>
                    <a:gd name="connsiteY12" fmla="*/ 984250 h 1193800"/>
                    <a:gd name="connsiteX13" fmla="*/ 69345 w 4088895"/>
                    <a:gd name="connsiteY13" fmla="*/ 1168400 h 1193800"/>
                    <a:gd name="connsiteX14" fmla="*/ 88395 w 4088895"/>
                    <a:gd name="connsiteY14" fmla="*/ 0 h 1193800"/>
                    <a:gd name="connsiteX0" fmla="*/ 19051 w 4019551"/>
                    <a:gd name="connsiteY0" fmla="*/ 0 h 1193800"/>
                    <a:gd name="connsiteX1" fmla="*/ 622301 w 4019551"/>
                    <a:gd name="connsiteY1" fmla="*/ 184150 h 1193800"/>
                    <a:gd name="connsiteX2" fmla="*/ 1314451 w 4019551"/>
                    <a:gd name="connsiteY2" fmla="*/ 387350 h 1193800"/>
                    <a:gd name="connsiteX3" fmla="*/ 1974851 w 4019551"/>
                    <a:gd name="connsiteY3" fmla="*/ 546100 h 1193800"/>
                    <a:gd name="connsiteX4" fmla="*/ 2628901 w 4019551"/>
                    <a:gd name="connsiteY4" fmla="*/ 406400 h 1193800"/>
                    <a:gd name="connsiteX5" fmla="*/ 3295651 w 4019551"/>
                    <a:gd name="connsiteY5" fmla="*/ 196850 h 1193800"/>
                    <a:gd name="connsiteX6" fmla="*/ 4006851 w 4019551"/>
                    <a:gd name="connsiteY6" fmla="*/ 0 h 1193800"/>
                    <a:gd name="connsiteX7" fmla="*/ 4019551 w 4019551"/>
                    <a:gd name="connsiteY7" fmla="*/ 1193800 h 1193800"/>
                    <a:gd name="connsiteX8" fmla="*/ 3321051 w 4019551"/>
                    <a:gd name="connsiteY8" fmla="*/ 990600 h 1193800"/>
                    <a:gd name="connsiteX9" fmla="*/ 2635251 w 4019551"/>
                    <a:gd name="connsiteY9" fmla="*/ 781050 h 1193800"/>
                    <a:gd name="connsiteX10" fmla="*/ 1974851 w 4019551"/>
                    <a:gd name="connsiteY10" fmla="*/ 628650 h 1193800"/>
                    <a:gd name="connsiteX11" fmla="*/ 1308122 w 4019551"/>
                    <a:gd name="connsiteY11" fmla="*/ 779044 h 1193800"/>
                    <a:gd name="connsiteX12" fmla="*/ 647701 w 4019551"/>
                    <a:gd name="connsiteY12" fmla="*/ 984250 h 1193800"/>
                    <a:gd name="connsiteX13" fmla="*/ 1 w 4019551"/>
                    <a:gd name="connsiteY13" fmla="*/ 1168400 h 1193800"/>
                    <a:gd name="connsiteX14" fmla="*/ 19051 w 4019551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46100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9 w 4019549"/>
                    <a:gd name="connsiteY10" fmla="*/ 628650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84250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19051 w 4019551"/>
                    <a:gd name="connsiteY0" fmla="*/ 0 h 1193800"/>
                    <a:gd name="connsiteX1" fmla="*/ 622301 w 4019551"/>
                    <a:gd name="connsiteY1" fmla="*/ 184150 h 1193800"/>
                    <a:gd name="connsiteX2" fmla="*/ 1314451 w 4019551"/>
                    <a:gd name="connsiteY2" fmla="*/ 387350 h 1193800"/>
                    <a:gd name="connsiteX3" fmla="*/ 1974851 w 4019551"/>
                    <a:gd name="connsiteY3" fmla="*/ 525983 h 1193800"/>
                    <a:gd name="connsiteX4" fmla="*/ 2628901 w 4019551"/>
                    <a:gd name="connsiteY4" fmla="*/ 406400 h 1193800"/>
                    <a:gd name="connsiteX5" fmla="*/ 3295651 w 4019551"/>
                    <a:gd name="connsiteY5" fmla="*/ 196850 h 1193800"/>
                    <a:gd name="connsiteX6" fmla="*/ 4006851 w 4019551"/>
                    <a:gd name="connsiteY6" fmla="*/ 0 h 1193800"/>
                    <a:gd name="connsiteX7" fmla="*/ 4019551 w 4019551"/>
                    <a:gd name="connsiteY7" fmla="*/ 1193800 h 1193800"/>
                    <a:gd name="connsiteX8" fmla="*/ 3321051 w 4019551"/>
                    <a:gd name="connsiteY8" fmla="*/ 990600 h 1193800"/>
                    <a:gd name="connsiteX9" fmla="*/ 2635251 w 4019551"/>
                    <a:gd name="connsiteY9" fmla="*/ 781050 h 1193800"/>
                    <a:gd name="connsiteX10" fmla="*/ 1974851 w 4019551"/>
                    <a:gd name="connsiteY10" fmla="*/ 628650 h 1193800"/>
                    <a:gd name="connsiteX11" fmla="*/ 1308122 w 4019551"/>
                    <a:gd name="connsiteY11" fmla="*/ 779044 h 1193800"/>
                    <a:gd name="connsiteX12" fmla="*/ 647701 w 4019551"/>
                    <a:gd name="connsiteY12" fmla="*/ 984250 h 1193800"/>
                    <a:gd name="connsiteX13" fmla="*/ 1 w 4019551"/>
                    <a:gd name="connsiteY13" fmla="*/ 1168400 h 1193800"/>
                    <a:gd name="connsiteX14" fmla="*/ 19051 w 4019551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25983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8 w 4019549"/>
                    <a:gd name="connsiteY10" fmla="*/ 648766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84250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62353 w 4062853"/>
                    <a:gd name="connsiteY0" fmla="*/ 0 h 1216915"/>
                    <a:gd name="connsiteX1" fmla="*/ 665603 w 4062853"/>
                    <a:gd name="connsiteY1" fmla="*/ 184150 h 1216915"/>
                    <a:gd name="connsiteX2" fmla="*/ 1357753 w 4062853"/>
                    <a:gd name="connsiteY2" fmla="*/ 387350 h 1216915"/>
                    <a:gd name="connsiteX3" fmla="*/ 2018153 w 4062853"/>
                    <a:gd name="connsiteY3" fmla="*/ 525983 h 1216915"/>
                    <a:gd name="connsiteX4" fmla="*/ 2672203 w 4062853"/>
                    <a:gd name="connsiteY4" fmla="*/ 406400 h 1216915"/>
                    <a:gd name="connsiteX5" fmla="*/ 3338953 w 4062853"/>
                    <a:gd name="connsiteY5" fmla="*/ 196850 h 1216915"/>
                    <a:gd name="connsiteX6" fmla="*/ 4050153 w 4062853"/>
                    <a:gd name="connsiteY6" fmla="*/ 0 h 1216915"/>
                    <a:gd name="connsiteX7" fmla="*/ 4062853 w 4062853"/>
                    <a:gd name="connsiteY7" fmla="*/ 1193800 h 1216915"/>
                    <a:gd name="connsiteX8" fmla="*/ 3364353 w 4062853"/>
                    <a:gd name="connsiteY8" fmla="*/ 990600 h 1216915"/>
                    <a:gd name="connsiteX9" fmla="*/ 2678553 w 4062853"/>
                    <a:gd name="connsiteY9" fmla="*/ 781050 h 1216915"/>
                    <a:gd name="connsiteX10" fmla="*/ 2018152 w 4062853"/>
                    <a:gd name="connsiteY10" fmla="*/ 648766 h 1216915"/>
                    <a:gd name="connsiteX11" fmla="*/ 1351424 w 4062853"/>
                    <a:gd name="connsiteY11" fmla="*/ 779044 h 1216915"/>
                    <a:gd name="connsiteX12" fmla="*/ 691003 w 4062853"/>
                    <a:gd name="connsiteY12" fmla="*/ 974194 h 1216915"/>
                    <a:gd name="connsiteX13" fmla="*/ 43303 w 4062853"/>
                    <a:gd name="connsiteY13" fmla="*/ 1168400 h 1216915"/>
                    <a:gd name="connsiteX14" fmla="*/ 62353 w 4062853"/>
                    <a:gd name="connsiteY14" fmla="*/ 0 h 1216915"/>
                    <a:gd name="connsiteX0" fmla="*/ 62353 w 4062853"/>
                    <a:gd name="connsiteY0" fmla="*/ 0 h 1193800"/>
                    <a:gd name="connsiteX1" fmla="*/ 665603 w 4062853"/>
                    <a:gd name="connsiteY1" fmla="*/ 184150 h 1193800"/>
                    <a:gd name="connsiteX2" fmla="*/ 1357753 w 4062853"/>
                    <a:gd name="connsiteY2" fmla="*/ 387350 h 1193800"/>
                    <a:gd name="connsiteX3" fmla="*/ 2018153 w 4062853"/>
                    <a:gd name="connsiteY3" fmla="*/ 525983 h 1193800"/>
                    <a:gd name="connsiteX4" fmla="*/ 2672203 w 4062853"/>
                    <a:gd name="connsiteY4" fmla="*/ 406400 h 1193800"/>
                    <a:gd name="connsiteX5" fmla="*/ 3338953 w 4062853"/>
                    <a:gd name="connsiteY5" fmla="*/ 196850 h 1193800"/>
                    <a:gd name="connsiteX6" fmla="*/ 4050153 w 4062853"/>
                    <a:gd name="connsiteY6" fmla="*/ 0 h 1193800"/>
                    <a:gd name="connsiteX7" fmla="*/ 4062853 w 4062853"/>
                    <a:gd name="connsiteY7" fmla="*/ 1193800 h 1193800"/>
                    <a:gd name="connsiteX8" fmla="*/ 3364353 w 4062853"/>
                    <a:gd name="connsiteY8" fmla="*/ 990600 h 1193800"/>
                    <a:gd name="connsiteX9" fmla="*/ 2678553 w 4062853"/>
                    <a:gd name="connsiteY9" fmla="*/ 781050 h 1193800"/>
                    <a:gd name="connsiteX10" fmla="*/ 2018152 w 4062853"/>
                    <a:gd name="connsiteY10" fmla="*/ 648766 h 1193800"/>
                    <a:gd name="connsiteX11" fmla="*/ 1351424 w 4062853"/>
                    <a:gd name="connsiteY11" fmla="*/ 779044 h 1193800"/>
                    <a:gd name="connsiteX12" fmla="*/ 691003 w 4062853"/>
                    <a:gd name="connsiteY12" fmla="*/ 974194 h 1193800"/>
                    <a:gd name="connsiteX13" fmla="*/ 43303 w 4062853"/>
                    <a:gd name="connsiteY13" fmla="*/ 1168400 h 1193800"/>
                    <a:gd name="connsiteX14" fmla="*/ 62353 w 4062853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25983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8 w 4019549"/>
                    <a:gd name="connsiteY10" fmla="*/ 648766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74194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19050 w 4019550"/>
                    <a:gd name="connsiteY0" fmla="*/ 0 h 1193800"/>
                    <a:gd name="connsiteX1" fmla="*/ 622300 w 4019550"/>
                    <a:gd name="connsiteY1" fmla="*/ 184150 h 1193800"/>
                    <a:gd name="connsiteX2" fmla="*/ 1314450 w 4019550"/>
                    <a:gd name="connsiteY2" fmla="*/ 387350 h 1193800"/>
                    <a:gd name="connsiteX3" fmla="*/ 2031525 w 4019550"/>
                    <a:gd name="connsiteY3" fmla="*/ 288947 h 1193800"/>
                    <a:gd name="connsiteX4" fmla="*/ 2628900 w 4019550"/>
                    <a:gd name="connsiteY4" fmla="*/ 406400 h 1193800"/>
                    <a:gd name="connsiteX5" fmla="*/ 3295650 w 4019550"/>
                    <a:gd name="connsiteY5" fmla="*/ 196850 h 1193800"/>
                    <a:gd name="connsiteX6" fmla="*/ 4006850 w 4019550"/>
                    <a:gd name="connsiteY6" fmla="*/ 0 h 1193800"/>
                    <a:gd name="connsiteX7" fmla="*/ 4019550 w 4019550"/>
                    <a:gd name="connsiteY7" fmla="*/ 1193800 h 1193800"/>
                    <a:gd name="connsiteX8" fmla="*/ 3321050 w 4019550"/>
                    <a:gd name="connsiteY8" fmla="*/ 990600 h 1193800"/>
                    <a:gd name="connsiteX9" fmla="*/ 2635250 w 4019550"/>
                    <a:gd name="connsiteY9" fmla="*/ 781050 h 1193800"/>
                    <a:gd name="connsiteX10" fmla="*/ 1974849 w 4019550"/>
                    <a:gd name="connsiteY10" fmla="*/ 648766 h 1193800"/>
                    <a:gd name="connsiteX11" fmla="*/ 1308121 w 4019550"/>
                    <a:gd name="connsiteY11" fmla="*/ 779044 h 1193800"/>
                    <a:gd name="connsiteX12" fmla="*/ 647700 w 4019550"/>
                    <a:gd name="connsiteY12" fmla="*/ 974194 h 1193800"/>
                    <a:gd name="connsiteX13" fmla="*/ 0 w 4019550"/>
                    <a:gd name="connsiteY13" fmla="*/ 1168400 h 1193800"/>
                    <a:gd name="connsiteX14" fmla="*/ 19050 w 4019550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28900 w 4019929"/>
                    <a:gd name="connsiteY4" fmla="*/ 406400 h 1193800"/>
                    <a:gd name="connsiteX5" fmla="*/ 3295650 w 4019929"/>
                    <a:gd name="connsiteY5" fmla="*/ 196850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28900 w 4019929"/>
                    <a:gd name="connsiteY4" fmla="*/ 406400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66765 w 4019929"/>
                    <a:gd name="connsiteY2" fmla="*/ 245128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17941 w 4019929"/>
                    <a:gd name="connsiteY1" fmla="*/ 123813 h 1193800"/>
                    <a:gd name="connsiteX2" fmla="*/ 1366765 w 4019929"/>
                    <a:gd name="connsiteY2" fmla="*/ 245128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42998 w 4019929"/>
                    <a:gd name="connsiteY11" fmla="*/ 94712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42998 w 4019929"/>
                    <a:gd name="connsiteY11" fmla="*/ 947124 h 1198110"/>
                    <a:gd name="connsiteX12" fmla="*/ 625902 w 4019929"/>
                    <a:gd name="connsiteY12" fmla="*/ 1081938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17183 w 4011210"/>
                    <a:gd name="connsiteY12" fmla="*/ 1081938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4116"/>
                    <a:gd name="connsiteY0" fmla="*/ 4309 h 1207188"/>
                    <a:gd name="connsiteX1" fmla="*/ 609222 w 4014116"/>
                    <a:gd name="connsiteY1" fmla="*/ 132432 h 1207188"/>
                    <a:gd name="connsiteX2" fmla="*/ 1358046 w 4014116"/>
                    <a:gd name="connsiteY2" fmla="*/ 253747 h 1207188"/>
                    <a:gd name="connsiteX3" fmla="*/ 2022806 w 4014116"/>
                    <a:gd name="connsiteY3" fmla="*/ 297566 h 1207188"/>
                    <a:gd name="connsiteX4" fmla="*/ 2637620 w 4014116"/>
                    <a:gd name="connsiteY4" fmla="*/ 259868 h 1207188"/>
                    <a:gd name="connsiteX5" fmla="*/ 3435158 w 4014116"/>
                    <a:gd name="connsiteY5" fmla="*/ 123584 h 1207188"/>
                    <a:gd name="connsiteX6" fmla="*/ 4014116 w 4014116"/>
                    <a:gd name="connsiteY6" fmla="*/ 0 h 1207188"/>
                    <a:gd name="connsiteX7" fmla="*/ 4010831 w 4014116"/>
                    <a:gd name="connsiteY7" fmla="*/ 1202419 h 1207188"/>
                    <a:gd name="connsiteX8" fmla="*/ 3347208 w 4014116"/>
                    <a:gd name="connsiteY8" fmla="*/ 1068175 h 1207188"/>
                    <a:gd name="connsiteX9" fmla="*/ 2677394 w 4014116"/>
                    <a:gd name="connsiteY9" fmla="*/ 954876 h 1207188"/>
                    <a:gd name="connsiteX10" fmla="*/ 2014085 w 4014116"/>
                    <a:gd name="connsiteY10" fmla="*/ 907350 h 1207188"/>
                    <a:gd name="connsiteX11" fmla="*/ 1334279 w 4014116"/>
                    <a:gd name="connsiteY11" fmla="*/ 951433 h 1207188"/>
                    <a:gd name="connsiteX12" fmla="*/ 621543 w 4014116"/>
                    <a:gd name="connsiteY12" fmla="*/ 1073318 h 1207188"/>
                    <a:gd name="connsiteX13" fmla="*/ 0 w 4014116"/>
                    <a:gd name="connsiteY13" fmla="*/ 1207188 h 1207188"/>
                    <a:gd name="connsiteX14" fmla="*/ 1612 w 4014116"/>
                    <a:gd name="connsiteY14" fmla="*/ 4309 h 1207188"/>
                    <a:gd name="connsiteX0" fmla="*/ 935981 w 4948485"/>
                    <a:gd name="connsiteY0" fmla="*/ 4309 h 1281015"/>
                    <a:gd name="connsiteX1" fmla="*/ 1543591 w 4948485"/>
                    <a:gd name="connsiteY1" fmla="*/ 132432 h 1281015"/>
                    <a:gd name="connsiteX2" fmla="*/ 2292415 w 4948485"/>
                    <a:gd name="connsiteY2" fmla="*/ 253747 h 1281015"/>
                    <a:gd name="connsiteX3" fmla="*/ 2957175 w 4948485"/>
                    <a:gd name="connsiteY3" fmla="*/ 297566 h 1281015"/>
                    <a:gd name="connsiteX4" fmla="*/ 3571989 w 4948485"/>
                    <a:gd name="connsiteY4" fmla="*/ 259868 h 1281015"/>
                    <a:gd name="connsiteX5" fmla="*/ 4369527 w 4948485"/>
                    <a:gd name="connsiteY5" fmla="*/ 123584 h 1281015"/>
                    <a:gd name="connsiteX6" fmla="*/ 4948485 w 4948485"/>
                    <a:gd name="connsiteY6" fmla="*/ 0 h 1281015"/>
                    <a:gd name="connsiteX7" fmla="*/ 4945200 w 4948485"/>
                    <a:gd name="connsiteY7" fmla="*/ 1202419 h 1281015"/>
                    <a:gd name="connsiteX8" fmla="*/ 4281577 w 4948485"/>
                    <a:gd name="connsiteY8" fmla="*/ 1068175 h 1281015"/>
                    <a:gd name="connsiteX9" fmla="*/ 3611763 w 4948485"/>
                    <a:gd name="connsiteY9" fmla="*/ 954876 h 1281015"/>
                    <a:gd name="connsiteX10" fmla="*/ 2948454 w 4948485"/>
                    <a:gd name="connsiteY10" fmla="*/ 907350 h 1281015"/>
                    <a:gd name="connsiteX11" fmla="*/ 2268648 w 4948485"/>
                    <a:gd name="connsiteY11" fmla="*/ 951433 h 1281015"/>
                    <a:gd name="connsiteX12" fmla="*/ 1555912 w 4948485"/>
                    <a:gd name="connsiteY12" fmla="*/ 1073318 h 1281015"/>
                    <a:gd name="connsiteX13" fmla="*/ 934369 w 4948485"/>
                    <a:gd name="connsiteY13" fmla="*/ 1207188 h 1281015"/>
                    <a:gd name="connsiteX14" fmla="*/ 0 w 4948485"/>
                    <a:gd name="connsiteY14" fmla="*/ 1197002 h 1281015"/>
                    <a:gd name="connsiteX15" fmla="*/ 935981 w 4948485"/>
                    <a:gd name="connsiteY15" fmla="*/ 4309 h 1281015"/>
                    <a:gd name="connsiteX0" fmla="*/ 1004789 w 5017293"/>
                    <a:gd name="connsiteY0" fmla="*/ 181329 h 1458035"/>
                    <a:gd name="connsiteX1" fmla="*/ 1612399 w 5017293"/>
                    <a:gd name="connsiteY1" fmla="*/ 309452 h 1458035"/>
                    <a:gd name="connsiteX2" fmla="*/ 2361223 w 5017293"/>
                    <a:gd name="connsiteY2" fmla="*/ 430767 h 1458035"/>
                    <a:gd name="connsiteX3" fmla="*/ 3025983 w 5017293"/>
                    <a:gd name="connsiteY3" fmla="*/ 474586 h 1458035"/>
                    <a:gd name="connsiteX4" fmla="*/ 3640797 w 5017293"/>
                    <a:gd name="connsiteY4" fmla="*/ 436888 h 1458035"/>
                    <a:gd name="connsiteX5" fmla="*/ 4438335 w 5017293"/>
                    <a:gd name="connsiteY5" fmla="*/ 300604 h 1458035"/>
                    <a:gd name="connsiteX6" fmla="*/ 5017293 w 5017293"/>
                    <a:gd name="connsiteY6" fmla="*/ 177020 h 1458035"/>
                    <a:gd name="connsiteX7" fmla="*/ 5014008 w 5017293"/>
                    <a:gd name="connsiteY7" fmla="*/ 1379439 h 1458035"/>
                    <a:gd name="connsiteX8" fmla="*/ 4350385 w 5017293"/>
                    <a:gd name="connsiteY8" fmla="*/ 1245195 h 1458035"/>
                    <a:gd name="connsiteX9" fmla="*/ 3680571 w 5017293"/>
                    <a:gd name="connsiteY9" fmla="*/ 1131896 h 1458035"/>
                    <a:gd name="connsiteX10" fmla="*/ 3017262 w 5017293"/>
                    <a:gd name="connsiteY10" fmla="*/ 1084370 h 1458035"/>
                    <a:gd name="connsiteX11" fmla="*/ 2337456 w 5017293"/>
                    <a:gd name="connsiteY11" fmla="*/ 1128453 h 1458035"/>
                    <a:gd name="connsiteX12" fmla="*/ 1624720 w 5017293"/>
                    <a:gd name="connsiteY12" fmla="*/ 1250338 h 1458035"/>
                    <a:gd name="connsiteX13" fmla="*/ 1003177 w 5017293"/>
                    <a:gd name="connsiteY13" fmla="*/ 1384208 h 1458035"/>
                    <a:gd name="connsiteX14" fmla="*/ 68808 w 5017293"/>
                    <a:gd name="connsiteY14" fmla="*/ 1374022 h 1458035"/>
                    <a:gd name="connsiteX15" fmla="*/ 85742 w 5017293"/>
                    <a:gd name="connsiteY15" fmla="*/ 61545 h 1458035"/>
                    <a:gd name="connsiteX16" fmla="*/ 1004789 w 5017293"/>
                    <a:gd name="connsiteY16" fmla="*/ 181329 h 1458035"/>
                    <a:gd name="connsiteX0" fmla="*/ 998173 w 5010677"/>
                    <a:gd name="connsiteY0" fmla="*/ 181329 h 1458035"/>
                    <a:gd name="connsiteX1" fmla="*/ 1605783 w 5010677"/>
                    <a:gd name="connsiteY1" fmla="*/ 309452 h 1458035"/>
                    <a:gd name="connsiteX2" fmla="*/ 2354607 w 5010677"/>
                    <a:gd name="connsiteY2" fmla="*/ 430767 h 1458035"/>
                    <a:gd name="connsiteX3" fmla="*/ 3019367 w 5010677"/>
                    <a:gd name="connsiteY3" fmla="*/ 474586 h 1458035"/>
                    <a:gd name="connsiteX4" fmla="*/ 3634181 w 5010677"/>
                    <a:gd name="connsiteY4" fmla="*/ 436888 h 1458035"/>
                    <a:gd name="connsiteX5" fmla="*/ 4431719 w 5010677"/>
                    <a:gd name="connsiteY5" fmla="*/ 300604 h 1458035"/>
                    <a:gd name="connsiteX6" fmla="*/ 5010677 w 5010677"/>
                    <a:gd name="connsiteY6" fmla="*/ 177020 h 1458035"/>
                    <a:gd name="connsiteX7" fmla="*/ 5007392 w 5010677"/>
                    <a:gd name="connsiteY7" fmla="*/ 1379439 h 1458035"/>
                    <a:gd name="connsiteX8" fmla="*/ 4343769 w 5010677"/>
                    <a:gd name="connsiteY8" fmla="*/ 1245195 h 1458035"/>
                    <a:gd name="connsiteX9" fmla="*/ 3673955 w 5010677"/>
                    <a:gd name="connsiteY9" fmla="*/ 1131896 h 1458035"/>
                    <a:gd name="connsiteX10" fmla="*/ 3010646 w 5010677"/>
                    <a:gd name="connsiteY10" fmla="*/ 1084370 h 1458035"/>
                    <a:gd name="connsiteX11" fmla="*/ 2330840 w 5010677"/>
                    <a:gd name="connsiteY11" fmla="*/ 1128453 h 1458035"/>
                    <a:gd name="connsiteX12" fmla="*/ 1618104 w 5010677"/>
                    <a:gd name="connsiteY12" fmla="*/ 1250338 h 1458035"/>
                    <a:gd name="connsiteX13" fmla="*/ 996561 w 5010677"/>
                    <a:gd name="connsiteY13" fmla="*/ 1384208 h 1458035"/>
                    <a:gd name="connsiteX14" fmla="*/ 62192 w 5010677"/>
                    <a:gd name="connsiteY14" fmla="*/ 1374022 h 1458035"/>
                    <a:gd name="connsiteX15" fmla="*/ 121302 w 5010677"/>
                    <a:gd name="connsiteY15" fmla="*/ 681324 h 1458035"/>
                    <a:gd name="connsiteX16" fmla="*/ 79126 w 5010677"/>
                    <a:gd name="connsiteY16" fmla="*/ 61545 h 1458035"/>
                    <a:gd name="connsiteX17" fmla="*/ 998173 w 5010677"/>
                    <a:gd name="connsiteY17" fmla="*/ 181329 h 1458035"/>
                    <a:gd name="connsiteX0" fmla="*/ 998173 w 5010677"/>
                    <a:gd name="connsiteY0" fmla="*/ 241356 h 1518062"/>
                    <a:gd name="connsiteX1" fmla="*/ 1605783 w 5010677"/>
                    <a:gd name="connsiteY1" fmla="*/ 369479 h 1518062"/>
                    <a:gd name="connsiteX2" fmla="*/ 2354607 w 5010677"/>
                    <a:gd name="connsiteY2" fmla="*/ 490794 h 1518062"/>
                    <a:gd name="connsiteX3" fmla="*/ 3019367 w 5010677"/>
                    <a:gd name="connsiteY3" fmla="*/ 534613 h 1518062"/>
                    <a:gd name="connsiteX4" fmla="*/ 3634181 w 5010677"/>
                    <a:gd name="connsiteY4" fmla="*/ 496915 h 1518062"/>
                    <a:gd name="connsiteX5" fmla="*/ 4431719 w 5010677"/>
                    <a:gd name="connsiteY5" fmla="*/ 360631 h 1518062"/>
                    <a:gd name="connsiteX6" fmla="*/ 5010677 w 5010677"/>
                    <a:gd name="connsiteY6" fmla="*/ 237047 h 1518062"/>
                    <a:gd name="connsiteX7" fmla="*/ 5007392 w 5010677"/>
                    <a:gd name="connsiteY7" fmla="*/ 1439466 h 1518062"/>
                    <a:gd name="connsiteX8" fmla="*/ 4343769 w 5010677"/>
                    <a:gd name="connsiteY8" fmla="*/ 1305222 h 1518062"/>
                    <a:gd name="connsiteX9" fmla="*/ 3673955 w 5010677"/>
                    <a:gd name="connsiteY9" fmla="*/ 1191923 h 1518062"/>
                    <a:gd name="connsiteX10" fmla="*/ 3010646 w 5010677"/>
                    <a:gd name="connsiteY10" fmla="*/ 1144397 h 1518062"/>
                    <a:gd name="connsiteX11" fmla="*/ 2330840 w 5010677"/>
                    <a:gd name="connsiteY11" fmla="*/ 1188480 h 1518062"/>
                    <a:gd name="connsiteX12" fmla="*/ 1618104 w 5010677"/>
                    <a:gd name="connsiteY12" fmla="*/ 1310365 h 1518062"/>
                    <a:gd name="connsiteX13" fmla="*/ 996561 w 5010677"/>
                    <a:gd name="connsiteY13" fmla="*/ 1444235 h 1518062"/>
                    <a:gd name="connsiteX14" fmla="*/ 62192 w 5010677"/>
                    <a:gd name="connsiteY14" fmla="*/ 1434049 h 1518062"/>
                    <a:gd name="connsiteX15" fmla="*/ 121302 w 5010677"/>
                    <a:gd name="connsiteY15" fmla="*/ 741351 h 1518062"/>
                    <a:gd name="connsiteX16" fmla="*/ 64637 w 5010677"/>
                    <a:gd name="connsiteY16" fmla="*/ 53966 h 1518062"/>
                    <a:gd name="connsiteX17" fmla="*/ 998173 w 5010677"/>
                    <a:gd name="connsiteY17" fmla="*/ 241356 h 1518062"/>
                    <a:gd name="connsiteX0" fmla="*/ 999171 w 5011675"/>
                    <a:gd name="connsiteY0" fmla="*/ 241356 h 1571995"/>
                    <a:gd name="connsiteX1" fmla="*/ 1606781 w 5011675"/>
                    <a:gd name="connsiteY1" fmla="*/ 369479 h 1571995"/>
                    <a:gd name="connsiteX2" fmla="*/ 2355605 w 5011675"/>
                    <a:gd name="connsiteY2" fmla="*/ 490794 h 1571995"/>
                    <a:gd name="connsiteX3" fmla="*/ 3020365 w 5011675"/>
                    <a:gd name="connsiteY3" fmla="*/ 534613 h 1571995"/>
                    <a:gd name="connsiteX4" fmla="*/ 3635179 w 5011675"/>
                    <a:gd name="connsiteY4" fmla="*/ 496915 h 1571995"/>
                    <a:gd name="connsiteX5" fmla="*/ 4432717 w 5011675"/>
                    <a:gd name="connsiteY5" fmla="*/ 360631 h 1571995"/>
                    <a:gd name="connsiteX6" fmla="*/ 5011675 w 5011675"/>
                    <a:gd name="connsiteY6" fmla="*/ 237047 h 1571995"/>
                    <a:gd name="connsiteX7" fmla="*/ 5008390 w 5011675"/>
                    <a:gd name="connsiteY7" fmla="*/ 1439466 h 1571995"/>
                    <a:gd name="connsiteX8" fmla="*/ 4344767 w 5011675"/>
                    <a:gd name="connsiteY8" fmla="*/ 1305222 h 1571995"/>
                    <a:gd name="connsiteX9" fmla="*/ 3674953 w 5011675"/>
                    <a:gd name="connsiteY9" fmla="*/ 1191923 h 1571995"/>
                    <a:gd name="connsiteX10" fmla="*/ 3011644 w 5011675"/>
                    <a:gd name="connsiteY10" fmla="*/ 1144397 h 1571995"/>
                    <a:gd name="connsiteX11" fmla="*/ 2331838 w 5011675"/>
                    <a:gd name="connsiteY11" fmla="*/ 1188480 h 1571995"/>
                    <a:gd name="connsiteX12" fmla="*/ 1619102 w 5011675"/>
                    <a:gd name="connsiteY12" fmla="*/ 1310365 h 1571995"/>
                    <a:gd name="connsiteX13" fmla="*/ 997559 w 5011675"/>
                    <a:gd name="connsiteY13" fmla="*/ 1444235 h 1571995"/>
                    <a:gd name="connsiteX14" fmla="*/ 61970 w 5011675"/>
                    <a:gd name="connsiteY14" fmla="*/ 1501287 h 1571995"/>
                    <a:gd name="connsiteX15" fmla="*/ 122300 w 5011675"/>
                    <a:gd name="connsiteY15" fmla="*/ 741351 h 1571995"/>
                    <a:gd name="connsiteX16" fmla="*/ 65635 w 5011675"/>
                    <a:gd name="connsiteY16" fmla="*/ 53966 h 1571995"/>
                    <a:gd name="connsiteX17" fmla="*/ 999171 w 5011675"/>
                    <a:gd name="connsiteY17" fmla="*/ 241356 h 1571995"/>
                    <a:gd name="connsiteX0" fmla="*/ 999171 w 5011675"/>
                    <a:gd name="connsiteY0" fmla="*/ 300263 h 1630902"/>
                    <a:gd name="connsiteX1" fmla="*/ 1606781 w 5011675"/>
                    <a:gd name="connsiteY1" fmla="*/ 428386 h 1630902"/>
                    <a:gd name="connsiteX2" fmla="*/ 2355605 w 5011675"/>
                    <a:gd name="connsiteY2" fmla="*/ 549701 h 1630902"/>
                    <a:gd name="connsiteX3" fmla="*/ 3020365 w 5011675"/>
                    <a:gd name="connsiteY3" fmla="*/ 593520 h 1630902"/>
                    <a:gd name="connsiteX4" fmla="*/ 3635179 w 5011675"/>
                    <a:gd name="connsiteY4" fmla="*/ 555822 h 1630902"/>
                    <a:gd name="connsiteX5" fmla="*/ 4432717 w 5011675"/>
                    <a:gd name="connsiteY5" fmla="*/ 419538 h 1630902"/>
                    <a:gd name="connsiteX6" fmla="*/ 5011675 w 5011675"/>
                    <a:gd name="connsiteY6" fmla="*/ 295954 h 1630902"/>
                    <a:gd name="connsiteX7" fmla="*/ 5008390 w 5011675"/>
                    <a:gd name="connsiteY7" fmla="*/ 1498373 h 1630902"/>
                    <a:gd name="connsiteX8" fmla="*/ 4344767 w 5011675"/>
                    <a:gd name="connsiteY8" fmla="*/ 1364129 h 1630902"/>
                    <a:gd name="connsiteX9" fmla="*/ 3674953 w 5011675"/>
                    <a:gd name="connsiteY9" fmla="*/ 1250830 h 1630902"/>
                    <a:gd name="connsiteX10" fmla="*/ 3011644 w 5011675"/>
                    <a:gd name="connsiteY10" fmla="*/ 1203304 h 1630902"/>
                    <a:gd name="connsiteX11" fmla="*/ 2331838 w 5011675"/>
                    <a:gd name="connsiteY11" fmla="*/ 1247387 h 1630902"/>
                    <a:gd name="connsiteX12" fmla="*/ 1619102 w 5011675"/>
                    <a:gd name="connsiteY12" fmla="*/ 1369272 h 1630902"/>
                    <a:gd name="connsiteX13" fmla="*/ 997559 w 5011675"/>
                    <a:gd name="connsiteY13" fmla="*/ 1503142 h 1630902"/>
                    <a:gd name="connsiteX14" fmla="*/ 61970 w 5011675"/>
                    <a:gd name="connsiteY14" fmla="*/ 1560194 h 1630902"/>
                    <a:gd name="connsiteX15" fmla="*/ 122300 w 5011675"/>
                    <a:gd name="connsiteY15" fmla="*/ 800258 h 1630902"/>
                    <a:gd name="connsiteX16" fmla="*/ 64923 w 5011675"/>
                    <a:gd name="connsiteY16" fmla="*/ 48286 h 1630902"/>
                    <a:gd name="connsiteX17" fmla="*/ 999171 w 5011675"/>
                    <a:gd name="connsiteY17" fmla="*/ 300263 h 1630902"/>
                    <a:gd name="connsiteX0" fmla="*/ 999171 w 5011675"/>
                    <a:gd name="connsiteY0" fmla="*/ 251977 h 1582616"/>
                    <a:gd name="connsiteX1" fmla="*/ 1606781 w 5011675"/>
                    <a:gd name="connsiteY1" fmla="*/ 380100 h 1582616"/>
                    <a:gd name="connsiteX2" fmla="*/ 2355605 w 5011675"/>
                    <a:gd name="connsiteY2" fmla="*/ 501415 h 1582616"/>
                    <a:gd name="connsiteX3" fmla="*/ 3020365 w 5011675"/>
                    <a:gd name="connsiteY3" fmla="*/ 545234 h 1582616"/>
                    <a:gd name="connsiteX4" fmla="*/ 3635179 w 5011675"/>
                    <a:gd name="connsiteY4" fmla="*/ 507536 h 1582616"/>
                    <a:gd name="connsiteX5" fmla="*/ 4432717 w 5011675"/>
                    <a:gd name="connsiteY5" fmla="*/ 371252 h 1582616"/>
                    <a:gd name="connsiteX6" fmla="*/ 5011675 w 5011675"/>
                    <a:gd name="connsiteY6" fmla="*/ 247668 h 1582616"/>
                    <a:gd name="connsiteX7" fmla="*/ 5008390 w 5011675"/>
                    <a:gd name="connsiteY7" fmla="*/ 1450087 h 1582616"/>
                    <a:gd name="connsiteX8" fmla="*/ 4344767 w 5011675"/>
                    <a:gd name="connsiteY8" fmla="*/ 1315843 h 1582616"/>
                    <a:gd name="connsiteX9" fmla="*/ 3674953 w 5011675"/>
                    <a:gd name="connsiteY9" fmla="*/ 1202544 h 1582616"/>
                    <a:gd name="connsiteX10" fmla="*/ 3011644 w 5011675"/>
                    <a:gd name="connsiteY10" fmla="*/ 1155018 h 1582616"/>
                    <a:gd name="connsiteX11" fmla="*/ 2331838 w 5011675"/>
                    <a:gd name="connsiteY11" fmla="*/ 1199101 h 1582616"/>
                    <a:gd name="connsiteX12" fmla="*/ 1619102 w 5011675"/>
                    <a:gd name="connsiteY12" fmla="*/ 1320986 h 1582616"/>
                    <a:gd name="connsiteX13" fmla="*/ 997559 w 5011675"/>
                    <a:gd name="connsiteY13" fmla="*/ 1454856 h 1582616"/>
                    <a:gd name="connsiteX14" fmla="*/ 61970 w 5011675"/>
                    <a:gd name="connsiteY14" fmla="*/ 1511908 h 1582616"/>
                    <a:gd name="connsiteX15" fmla="*/ 122300 w 5011675"/>
                    <a:gd name="connsiteY15" fmla="*/ 751972 h 1582616"/>
                    <a:gd name="connsiteX16" fmla="*/ 64923 w 5011675"/>
                    <a:gd name="connsiteY16" fmla="*/ 0 h 1582616"/>
                    <a:gd name="connsiteX17" fmla="*/ 999171 w 5011675"/>
                    <a:gd name="connsiteY17" fmla="*/ 251977 h 1582616"/>
                    <a:gd name="connsiteX0" fmla="*/ 999171 w 5011675"/>
                    <a:gd name="connsiteY0" fmla="*/ 251977 h 1582616"/>
                    <a:gd name="connsiteX1" fmla="*/ 1606781 w 5011675"/>
                    <a:gd name="connsiteY1" fmla="*/ 380100 h 1582616"/>
                    <a:gd name="connsiteX2" fmla="*/ 2355605 w 5011675"/>
                    <a:gd name="connsiteY2" fmla="*/ 501415 h 1582616"/>
                    <a:gd name="connsiteX3" fmla="*/ 3020365 w 5011675"/>
                    <a:gd name="connsiteY3" fmla="*/ 545234 h 1582616"/>
                    <a:gd name="connsiteX4" fmla="*/ 3635179 w 5011675"/>
                    <a:gd name="connsiteY4" fmla="*/ 507536 h 1582616"/>
                    <a:gd name="connsiteX5" fmla="*/ 4432717 w 5011675"/>
                    <a:gd name="connsiteY5" fmla="*/ 371252 h 1582616"/>
                    <a:gd name="connsiteX6" fmla="*/ 5011675 w 5011675"/>
                    <a:gd name="connsiteY6" fmla="*/ 247668 h 1582616"/>
                    <a:gd name="connsiteX7" fmla="*/ 5008390 w 5011675"/>
                    <a:gd name="connsiteY7" fmla="*/ 1450087 h 1582616"/>
                    <a:gd name="connsiteX8" fmla="*/ 4344767 w 5011675"/>
                    <a:gd name="connsiteY8" fmla="*/ 1315843 h 1582616"/>
                    <a:gd name="connsiteX9" fmla="*/ 3674953 w 5011675"/>
                    <a:gd name="connsiteY9" fmla="*/ 1202544 h 1582616"/>
                    <a:gd name="connsiteX10" fmla="*/ 3011644 w 5011675"/>
                    <a:gd name="connsiteY10" fmla="*/ 1155018 h 1582616"/>
                    <a:gd name="connsiteX11" fmla="*/ 2331838 w 5011675"/>
                    <a:gd name="connsiteY11" fmla="*/ 1199101 h 1582616"/>
                    <a:gd name="connsiteX12" fmla="*/ 1619102 w 5011675"/>
                    <a:gd name="connsiteY12" fmla="*/ 1320986 h 1582616"/>
                    <a:gd name="connsiteX13" fmla="*/ 997559 w 5011675"/>
                    <a:gd name="connsiteY13" fmla="*/ 1454856 h 1582616"/>
                    <a:gd name="connsiteX14" fmla="*/ 61970 w 5011675"/>
                    <a:gd name="connsiteY14" fmla="*/ 1511908 h 1582616"/>
                    <a:gd name="connsiteX15" fmla="*/ 122300 w 5011675"/>
                    <a:gd name="connsiteY15" fmla="*/ 751972 h 1582616"/>
                    <a:gd name="connsiteX16" fmla="*/ 64923 w 5011675"/>
                    <a:gd name="connsiteY16" fmla="*/ 0 h 1582616"/>
                    <a:gd name="connsiteX17" fmla="*/ 999171 w 5011675"/>
                    <a:gd name="connsiteY17" fmla="*/ 251977 h 1582616"/>
                    <a:gd name="connsiteX0" fmla="*/ 937202 w 4949706"/>
                    <a:gd name="connsiteY0" fmla="*/ 251977 h 1582616"/>
                    <a:gd name="connsiteX1" fmla="*/ 1544812 w 4949706"/>
                    <a:gd name="connsiteY1" fmla="*/ 380100 h 1582616"/>
                    <a:gd name="connsiteX2" fmla="*/ 2293636 w 4949706"/>
                    <a:gd name="connsiteY2" fmla="*/ 501415 h 1582616"/>
                    <a:gd name="connsiteX3" fmla="*/ 2958396 w 4949706"/>
                    <a:gd name="connsiteY3" fmla="*/ 545234 h 1582616"/>
                    <a:gd name="connsiteX4" fmla="*/ 3573210 w 4949706"/>
                    <a:gd name="connsiteY4" fmla="*/ 507536 h 1582616"/>
                    <a:gd name="connsiteX5" fmla="*/ 4370748 w 4949706"/>
                    <a:gd name="connsiteY5" fmla="*/ 371252 h 1582616"/>
                    <a:gd name="connsiteX6" fmla="*/ 4949706 w 4949706"/>
                    <a:gd name="connsiteY6" fmla="*/ 247668 h 1582616"/>
                    <a:gd name="connsiteX7" fmla="*/ 4946421 w 4949706"/>
                    <a:gd name="connsiteY7" fmla="*/ 1450087 h 1582616"/>
                    <a:gd name="connsiteX8" fmla="*/ 4282798 w 4949706"/>
                    <a:gd name="connsiteY8" fmla="*/ 1315843 h 1582616"/>
                    <a:gd name="connsiteX9" fmla="*/ 3612984 w 4949706"/>
                    <a:gd name="connsiteY9" fmla="*/ 1202544 h 1582616"/>
                    <a:gd name="connsiteX10" fmla="*/ 2949675 w 4949706"/>
                    <a:gd name="connsiteY10" fmla="*/ 1155018 h 1582616"/>
                    <a:gd name="connsiteX11" fmla="*/ 2269869 w 4949706"/>
                    <a:gd name="connsiteY11" fmla="*/ 1199101 h 1582616"/>
                    <a:gd name="connsiteX12" fmla="*/ 1557133 w 4949706"/>
                    <a:gd name="connsiteY12" fmla="*/ 1320986 h 1582616"/>
                    <a:gd name="connsiteX13" fmla="*/ 935590 w 4949706"/>
                    <a:gd name="connsiteY13" fmla="*/ 1454856 h 1582616"/>
                    <a:gd name="connsiteX14" fmla="*/ 1 w 4949706"/>
                    <a:gd name="connsiteY14" fmla="*/ 1511908 h 1582616"/>
                    <a:gd name="connsiteX15" fmla="*/ 60331 w 4949706"/>
                    <a:gd name="connsiteY15" fmla="*/ 751972 h 1582616"/>
                    <a:gd name="connsiteX16" fmla="*/ 2954 w 4949706"/>
                    <a:gd name="connsiteY16" fmla="*/ 0 h 1582616"/>
                    <a:gd name="connsiteX17" fmla="*/ 937202 w 4949706"/>
                    <a:gd name="connsiteY17" fmla="*/ 251977 h 1582616"/>
                    <a:gd name="connsiteX0" fmla="*/ 937201 w 4949705"/>
                    <a:gd name="connsiteY0" fmla="*/ 251977 h 1511904"/>
                    <a:gd name="connsiteX1" fmla="*/ 1544811 w 4949705"/>
                    <a:gd name="connsiteY1" fmla="*/ 380100 h 1511904"/>
                    <a:gd name="connsiteX2" fmla="*/ 2293635 w 4949705"/>
                    <a:gd name="connsiteY2" fmla="*/ 501415 h 1511904"/>
                    <a:gd name="connsiteX3" fmla="*/ 2958395 w 4949705"/>
                    <a:gd name="connsiteY3" fmla="*/ 545234 h 1511904"/>
                    <a:gd name="connsiteX4" fmla="*/ 3573209 w 4949705"/>
                    <a:gd name="connsiteY4" fmla="*/ 507536 h 1511904"/>
                    <a:gd name="connsiteX5" fmla="*/ 4370747 w 4949705"/>
                    <a:gd name="connsiteY5" fmla="*/ 371252 h 1511904"/>
                    <a:gd name="connsiteX6" fmla="*/ 4949705 w 4949705"/>
                    <a:gd name="connsiteY6" fmla="*/ 247668 h 1511904"/>
                    <a:gd name="connsiteX7" fmla="*/ 4946420 w 4949705"/>
                    <a:gd name="connsiteY7" fmla="*/ 1450087 h 1511904"/>
                    <a:gd name="connsiteX8" fmla="*/ 4282797 w 4949705"/>
                    <a:gd name="connsiteY8" fmla="*/ 1315843 h 1511904"/>
                    <a:gd name="connsiteX9" fmla="*/ 3612983 w 4949705"/>
                    <a:gd name="connsiteY9" fmla="*/ 1202544 h 1511904"/>
                    <a:gd name="connsiteX10" fmla="*/ 2949674 w 4949705"/>
                    <a:gd name="connsiteY10" fmla="*/ 1155018 h 1511904"/>
                    <a:gd name="connsiteX11" fmla="*/ 2269868 w 4949705"/>
                    <a:gd name="connsiteY11" fmla="*/ 1199101 h 1511904"/>
                    <a:gd name="connsiteX12" fmla="*/ 1557132 w 4949705"/>
                    <a:gd name="connsiteY12" fmla="*/ 1320986 h 1511904"/>
                    <a:gd name="connsiteX13" fmla="*/ 935589 w 4949705"/>
                    <a:gd name="connsiteY13" fmla="*/ 1454856 h 1511904"/>
                    <a:gd name="connsiteX14" fmla="*/ 0 w 4949705"/>
                    <a:gd name="connsiteY14" fmla="*/ 1511908 h 1511904"/>
                    <a:gd name="connsiteX15" fmla="*/ 60330 w 4949705"/>
                    <a:gd name="connsiteY15" fmla="*/ 751972 h 1511904"/>
                    <a:gd name="connsiteX16" fmla="*/ 2953 w 4949705"/>
                    <a:gd name="connsiteY16" fmla="*/ 0 h 1511904"/>
                    <a:gd name="connsiteX17" fmla="*/ 937201 w 4949705"/>
                    <a:gd name="connsiteY17" fmla="*/ 251977 h 1511904"/>
                    <a:gd name="connsiteX0" fmla="*/ 937201 w 4949705"/>
                    <a:gd name="connsiteY0" fmla="*/ 251977 h 1511904"/>
                    <a:gd name="connsiteX1" fmla="*/ 1544811 w 4949705"/>
                    <a:gd name="connsiteY1" fmla="*/ 380100 h 1511904"/>
                    <a:gd name="connsiteX2" fmla="*/ 2293635 w 4949705"/>
                    <a:gd name="connsiteY2" fmla="*/ 501415 h 1511904"/>
                    <a:gd name="connsiteX3" fmla="*/ 2958395 w 4949705"/>
                    <a:gd name="connsiteY3" fmla="*/ 545234 h 1511904"/>
                    <a:gd name="connsiteX4" fmla="*/ 3573209 w 4949705"/>
                    <a:gd name="connsiteY4" fmla="*/ 507536 h 1511904"/>
                    <a:gd name="connsiteX5" fmla="*/ 4370747 w 4949705"/>
                    <a:gd name="connsiteY5" fmla="*/ 371252 h 1511904"/>
                    <a:gd name="connsiteX6" fmla="*/ 4949705 w 4949705"/>
                    <a:gd name="connsiteY6" fmla="*/ 247668 h 1511904"/>
                    <a:gd name="connsiteX7" fmla="*/ 4946420 w 4949705"/>
                    <a:gd name="connsiteY7" fmla="*/ 1450087 h 1511904"/>
                    <a:gd name="connsiteX8" fmla="*/ 4282797 w 4949705"/>
                    <a:gd name="connsiteY8" fmla="*/ 1315843 h 1511904"/>
                    <a:gd name="connsiteX9" fmla="*/ 3612983 w 4949705"/>
                    <a:gd name="connsiteY9" fmla="*/ 1202544 h 1511904"/>
                    <a:gd name="connsiteX10" fmla="*/ 2949674 w 4949705"/>
                    <a:gd name="connsiteY10" fmla="*/ 1155018 h 1511904"/>
                    <a:gd name="connsiteX11" fmla="*/ 2269868 w 4949705"/>
                    <a:gd name="connsiteY11" fmla="*/ 1199101 h 1511904"/>
                    <a:gd name="connsiteX12" fmla="*/ 1557132 w 4949705"/>
                    <a:gd name="connsiteY12" fmla="*/ 1320986 h 1511904"/>
                    <a:gd name="connsiteX13" fmla="*/ 935589 w 4949705"/>
                    <a:gd name="connsiteY13" fmla="*/ 1454856 h 1511904"/>
                    <a:gd name="connsiteX14" fmla="*/ 0 w 4949705"/>
                    <a:gd name="connsiteY14" fmla="*/ 1511908 h 1511904"/>
                    <a:gd name="connsiteX15" fmla="*/ 2953 w 4949705"/>
                    <a:gd name="connsiteY15" fmla="*/ 0 h 1511904"/>
                    <a:gd name="connsiteX16" fmla="*/ 937201 w 4949705"/>
                    <a:gd name="connsiteY16" fmla="*/ 251977 h 1511904"/>
                    <a:gd name="connsiteX0" fmla="*/ 934247 w 4946751"/>
                    <a:gd name="connsiteY0" fmla="*/ 251977 h 1454849"/>
                    <a:gd name="connsiteX1" fmla="*/ 1541857 w 4946751"/>
                    <a:gd name="connsiteY1" fmla="*/ 380100 h 1454849"/>
                    <a:gd name="connsiteX2" fmla="*/ 2290681 w 4946751"/>
                    <a:gd name="connsiteY2" fmla="*/ 501415 h 1454849"/>
                    <a:gd name="connsiteX3" fmla="*/ 2955441 w 4946751"/>
                    <a:gd name="connsiteY3" fmla="*/ 545234 h 1454849"/>
                    <a:gd name="connsiteX4" fmla="*/ 3570255 w 4946751"/>
                    <a:gd name="connsiteY4" fmla="*/ 507536 h 1454849"/>
                    <a:gd name="connsiteX5" fmla="*/ 4367793 w 4946751"/>
                    <a:gd name="connsiteY5" fmla="*/ 371252 h 1454849"/>
                    <a:gd name="connsiteX6" fmla="*/ 4946751 w 4946751"/>
                    <a:gd name="connsiteY6" fmla="*/ 247668 h 1454849"/>
                    <a:gd name="connsiteX7" fmla="*/ 4943466 w 4946751"/>
                    <a:gd name="connsiteY7" fmla="*/ 1450087 h 1454849"/>
                    <a:gd name="connsiteX8" fmla="*/ 4279843 w 4946751"/>
                    <a:gd name="connsiteY8" fmla="*/ 1315843 h 1454849"/>
                    <a:gd name="connsiteX9" fmla="*/ 3610029 w 4946751"/>
                    <a:gd name="connsiteY9" fmla="*/ 1202544 h 1454849"/>
                    <a:gd name="connsiteX10" fmla="*/ 2946720 w 4946751"/>
                    <a:gd name="connsiteY10" fmla="*/ 1155018 h 1454849"/>
                    <a:gd name="connsiteX11" fmla="*/ 2266914 w 4946751"/>
                    <a:gd name="connsiteY11" fmla="*/ 1199101 h 1454849"/>
                    <a:gd name="connsiteX12" fmla="*/ 1554178 w 4946751"/>
                    <a:gd name="connsiteY12" fmla="*/ 1320986 h 1454849"/>
                    <a:gd name="connsiteX13" fmla="*/ 932635 w 4946751"/>
                    <a:gd name="connsiteY13" fmla="*/ 1454856 h 1454849"/>
                    <a:gd name="connsiteX14" fmla="*/ -1 w 4946751"/>
                    <a:gd name="connsiteY14" fmla="*/ 0 h 1454849"/>
                    <a:gd name="connsiteX15" fmla="*/ 934247 w 4946751"/>
                    <a:gd name="connsiteY15" fmla="*/ 251977 h 1454849"/>
                    <a:gd name="connsiteX0" fmla="*/ 1612 w 4014116"/>
                    <a:gd name="connsiteY0" fmla="*/ 4314 h 1207186"/>
                    <a:gd name="connsiteX1" fmla="*/ 609222 w 4014116"/>
                    <a:gd name="connsiteY1" fmla="*/ 132437 h 1207186"/>
                    <a:gd name="connsiteX2" fmla="*/ 1358046 w 4014116"/>
                    <a:gd name="connsiteY2" fmla="*/ 253752 h 1207186"/>
                    <a:gd name="connsiteX3" fmla="*/ 2022806 w 4014116"/>
                    <a:gd name="connsiteY3" fmla="*/ 297571 h 1207186"/>
                    <a:gd name="connsiteX4" fmla="*/ 2637620 w 4014116"/>
                    <a:gd name="connsiteY4" fmla="*/ 259873 h 1207186"/>
                    <a:gd name="connsiteX5" fmla="*/ 3435158 w 4014116"/>
                    <a:gd name="connsiteY5" fmla="*/ 123589 h 1207186"/>
                    <a:gd name="connsiteX6" fmla="*/ 4014116 w 4014116"/>
                    <a:gd name="connsiteY6" fmla="*/ 5 h 1207186"/>
                    <a:gd name="connsiteX7" fmla="*/ 4010831 w 4014116"/>
                    <a:gd name="connsiteY7" fmla="*/ 1202424 h 1207186"/>
                    <a:gd name="connsiteX8" fmla="*/ 3347208 w 4014116"/>
                    <a:gd name="connsiteY8" fmla="*/ 1068180 h 1207186"/>
                    <a:gd name="connsiteX9" fmla="*/ 2677394 w 4014116"/>
                    <a:gd name="connsiteY9" fmla="*/ 954881 h 1207186"/>
                    <a:gd name="connsiteX10" fmla="*/ 2014085 w 4014116"/>
                    <a:gd name="connsiteY10" fmla="*/ 907355 h 1207186"/>
                    <a:gd name="connsiteX11" fmla="*/ 1334279 w 4014116"/>
                    <a:gd name="connsiteY11" fmla="*/ 951438 h 1207186"/>
                    <a:gd name="connsiteX12" fmla="*/ 621543 w 4014116"/>
                    <a:gd name="connsiteY12" fmla="*/ 1073323 h 1207186"/>
                    <a:gd name="connsiteX13" fmla="*/ 0 w 4014116"/>
                    <a:gd name="connsiteY13" fmla="*/ 1207193 h 1207186"/>
                    <a:gd name="connsiteX14" fmla="*/ 1612 w 4014116"/>
                    <a:gd name="connsiteY14" fmla="*/ 4314 h 1207186"/>
                    <a:gd name="connsiteX0" fmla="*/ 16 w 4012520"/>
                    <a:gd name="connsiteY0" fmla="*/ 4314 h 1224506"/>
                    <a:gd name="connsiteX1" fmla="*/ 607626 w 4012520"/>
                    <a:gd name="connsiteY1" fmla="*/ 132437 h 1224506"/>
                    <a:gd name="connsiteX2" fmla="*/ 1356450 w 4012520"/>
                    <a:gd name="connsiteY2" fmla="*/ 253752 h 1224506"/>
                    <a:gd name="connsiteX3" fmla="*/ 2021210 w 4012520"/>
                    <a:gd name="connsiteY3" fmla="*/ 297571 h 1224506"/>
                    <a:gd name="connsiteX4" fmla="*/ 2636024 w 4012520"/>
                    <a:gd name="connsiteY4" fmla="*/ 259873 h 1224506"/>
                    <a:gd name="connsiteX5" fmla="*/ 3433562 w 4012520"/>
                    <a:gd name="connsiteY5" fmla="*/ 123589 h 1224506"/>
                    <a:gd name="connsiteX6" fmla="*/ 4012520 w 4012520"/>
                    <a:gd name="connsiteY6" fmla="*/ 5 h 1224506"/>
                    <a:gd name="connsiteX7" fmla="*/ 4009235 w 4012520"/>
                    <a:gd name="connsiteY7" fmla="*/ 1202424 h 1224506"/>
                    <a:gd name="connsiteX8" fmla="*/ 3345612 w 4012520"/>
                    <a:gd name="connsiteY8" fmla="*/ 1068180 h 1224506"/>
                    <a:gd name="connsiteX9" fmla="*/ 2675798 w 4012520"/>
                    <a:gd name="connsiteY9" fmla="*/ 954881 h 1224506"/>
                    <a:gd name="connsiteX10" fmla="*/ 2012489 w 4012520"/>
                    <a:gd name="connsiteY10" fmla="*/ 907355 h 1224506"/>
                    <a:gd name="connsiteX11" fmla="*/ 1332683 w 4012520"/>
                    <a:gd name="connsiteY11" fmla="*/ 951438 h 1224506"/>
                    <a:gd name="connsiteX12" fmla="*/ 619947 w 4012520"/>
                    <a:gd name="connsiteY12" fmla="*/ 1073323 h 1224506"/>
                    <a:gd name="connsiteX13" fmla="*/ 11721 w 4012520"/>
                    <a:gd name="connsiteY13" fmla="*/ 1224513 h 1224506"/>
                    <a:gd name="connsiteX14" fmla="*/ 16 w 4012520"/>
                    <a:gd name="connsiteY14" fmla="*/ 4314 h 1224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12520" h="1224506">
                      <a:moveTo>
                        <a:pt x="16" y="4314"/>
                      </a:moveTo>
                      <a:lnTo>
                        <a:pt x="607626" y="132437"/>
                      </a:lnTo>
                      <a:cubicBezTo>
                        <a:pt x="843871" y="176883"/>
                        <a:pt x="1120853" y="226230"/>
                        <a:pt x="1356450" y="253752"/>
                      </a:cubicBezTo>
                      <a:cubicBezTo>
                        <a:pt x="1592047" y="281274"/>
                        <a:pt x="1746914" y="300861"/>
                        <a:pt x="2021210" y="297571"/>
                      </a:cubicBezTo>
                      <a:cubicBezTo>
                        <a:pt x="2295506" y="294281"/>
                        <a:pt x="2431877" y="285040"/>
                        <a:pt x="2636024" y="259873"/>
                      </a:cubicBezTo>
                      <a:cubicBezTo>
                        <a:pt x="2914949" y="218755"/>
                        <a:pt x="3158997" y="180510"/>
                        <a:pt x="3433562" y="123589"/>
                      </a:cubicBezTo>
                      <a:lnTo>
                        <a:pt x="4012520" y="5"/>
                      </a:lnTo>
                      <a:cubicBezTo>
                        <a:pt x="4012394" y="397938"/>
                        <a:pt x="4009361" y="804491"/>
                        <a:pt x="4009235" y="1202424"/>
                      </a:cubicBezTo>
                      <a:lnTo>
                        <a:pt x="3345612" y="1068180"/>
                      </a:lnTo>
                      <a:cubicBezTo>
                        <a:pt x="3075659" y="1012317"/>
                        <a:pt x="2897985" y="981685"/>
                        <a:pt x="2675798" y="954881"/>
                      </a:cubicBezTo>
                      <a:cubicBezTo>
                        <a:pt x="2453611" y="928077"/>
                        <a:pt x="2236341" y="907929"/>
                        <a:pt x="2012489" y="907355"/>
                      </a:cubicBezTo>
                      <a:cubicBezTo>
                        <a:pt x="1788637" y="906781"/>
                        <a:pt x="1489207" y="929524"/>
                        <a:pt x="1332683" y="951438"/>
                      </a:cubicBezTo>
                      <a:cubicBezTo>
                        <a:pt x="1176159" y="973352"/>
                        <a:pt x="862672" y="1025670"/>
                        <a:pt x="619947" y="1073323"/>
                      </a:cubicBezTo>
                      <a:lnTo>
                        <a:pt x="11721" y="1224513"/>
                      </a:lnTo>
                      <a:cubicBezTo>
                        <a:pt x="12258" y="823553"/>
                        <a:pt x="-521" y="405274"/>
                        <a:pt x="16" y="4314"/>
                      </a:cubicBez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1" name="Freihandform 137">
                  <a:extLst>
                    <a:ext uri="{FF2B5EF4-FFF2-40B4-BE49-F238E27FC236}">
                      <a16:creationId xmlns:a16="http://schemas.microsoft.com/office/drawing/2014/main" id="{EFF3FA43-3919-4000-BCD1-CCA4FC7D582C}"/>
                    </a:ext>
                  </a:extLst>
                </p:cNvPr>
                <p:cNvSpPr/>
                <p:nvPr/>
              </p:nvSpPr>
              <p:spPr bwMode="auto">
                <a:xfrm rot="21180000" flipV="1">
                  <a:off x="2813417" y="2900421"/>
                  <a:ext cx="2141724" cy="65671"/>
                </a:xfrm>
                <a:custGeom>
                  <a:avLst/>
                  <a:gdLst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58564 h 1004542"/>
                    <a:gd name="connsiteX1" fmla="*/ 794238 w 4328738"/>
                    <a:gd name="connsiteY1" fmla="*/ 147464 h 1004542"/>
                    <a:gd name="connsiteX2" fmla="*/ 1473688 w 4328738"/>
                    <a:gd name="connsiteY2" fmla="*/ 210964 h 1004542"/>
                    <a:gd name="connsiteX3" fmla="*/ 2057888 w 4328738"/>
                    <a:gd name="connsiteY3" fmla="*/ 236364 h 1004542"/>
                    <a:gd name="connsiteX4" fmla="*/ 2756388 w 4328738"/>
                    <a:gd name="connsiteY4" fmla="*/ 223664 h 1004542"/>
                    <a:gd name="connsiteX5" fmla="*/ 3416788 w 4328738"/>
                    <a:gd name="connsiteY5" fmla="*/ 153814 h 1004542"/>
                    <a:gd name="connsiteX6" fmla="*/ 4127988 w 4328738"/>
                    <a:gd name="connsiteY6" fmla="*/ 77614 h 1004542"/>
                    <a:gd name="connsiteX7" fmla="*/ 4299438 w 4328738"/>
                    <a:gd name="connsiteY7" fmla="*/ 64914 h 1004542"/>
                    <a:gd name="connsiteX8" fmla="*/ 4318488 w 4328738"/>
                    <a:gd name="connsiteY8" fmla="*/ 953914 h 1004542"/>
                    <a:gd name="connsiteX9" fmla="*/ 4191488 w 4328738"/>
                    <a:gd name="connsiteY9" fmla="*/ 884064 h 1004542"/>
                    <a:gd name="connsiteX10" fmla="*/ 3416788 w 4328738"/>
                    <a:gd name="connsiteY10" fmla="*/ 795164 h 1004542"/>
                    <a:gd name="connsiteX11" fmla="*/ 2553188 w 4328738"/>
                    <a:gd name="connsiteY11" fmla="*/ 725314 h 1004542"/>
                    <a:gd name="connsiteX12" fmla="*/ 2172188 w 4328738"/>
                    <a:gd name="connsiteY12" fmla="*/ 718964 h 1004542"/>
                    <a:gd name="connsiteX13" fmla="*/ 1689588 w 4328738"/>
                    <a:gd name="connsiteY13" fmla="*/ 725314 h 1004542"/>
                    <a:gd name="connsiteX14" fmla="*/ 1168888 w 4328738"/>
                    <a:gd name="connsiteY14" fmla="*/ 763414 h 1004542"/>
                    <a:gd name="connsiteX15" fmla="*/ 641838 w 4328738"/>
                    <a:gd name="connsiteY15" fmla="*/ 814214 h 1004542"/>
                    <a:gd name="connsiteX16" fmla="*/ 146538 w 4328738"/>
                    <a:gd name="connsiteY16" fmla="*/ 877714 h 1004542"/>
                    <a:gd name="connsiteX17" fmla="*/ 25888 w 4328738"/>
                    <a:gd name="connsiteY17" fmla="*/ 896764 h 1004542"/>
                    <a:gd name="connsiteX18" fmla="*/ 6838 w 4328738"/>
                    <a:gd name="connsiteY18" fmla="*/ 20464 h 1004542"/>
                    <a:gd name="connsiteX19" fmla="*/ 95738 w 4328738"/>
                    <a:gd name="connsiteY19" fmla="*/ 58564 h 1004542"/>
                    <a:gd name="connsiteX0" fmla="*/ 91194 w 4324194"/>
                    <a:gd name="connsiteY0" fmla="*/ 58564 h 1004542"/>
                    <a:gd name="connsiteX1" fmla="*/ 789694 w 4324194"/>
                    <a:gd name="connsiteY1" fmla="*/ 147464 h 1004542"/>
                    <a:gd name="connsiteX2" fmla="*/ 1469144 w 4324194"/>
                    <a:gd name="connsiteY2" fmla="*/ 210964 h 1004542"/>
                    <a:gd name="connsiteX3" fmla="*/ 2053344 w 4324194"/>
                    <a:gd name="connsiteY3" fmla="*/ 236364 h 1004542"/>
                    <a:gd name="connsiteX4" fmla="*/ 2751844 w 4324194"/>
                    <a:gd name="connsiteY4" fmla="*/ 223664 h 1004542"/>
                    <a:gd name="connsiteX5" fmla="*/ 3412244 w 4324194"/>
                    <a:gd name="connsiteY5" fmla="*/ 153814 h 1004542"/>
                    <a:gd name="connsiteX6" fmla="*/ 4123444 w 4324194"/>
                    <a:gd name="connsiteY6" fmla="*/ 77614 h 1004542"/>
                    <a:gd name="connsiteX7" fmla="*/ 4294894 w 4324194"/>
                    <a:gd name="connsiteY7" fmla="*/ 64914 h 1004542"/>
                    <a:gd name="connsiteX8" fmla="*/ 4313944 w 4324194"/>
                    <a:gd name="connsiteY8" fmla="*/ 953914 h 1004542"/>
                    <a:gd name="connsiteX9" fmla="*/ 4186944 w 4324194"/>
                    <a:gd name="connsiteY9" fmla="*/ 884064 h 1004542"/>
                    <a:gd name="connsiteX10" fmla="*/ 3412244 w 4324194"/>
                    <a:gd name="connsiteY10" fmla="*/ 795164 h 1004542"/>
                    <a:gd name="connsiteX11" fmla="*/ 2548644 w 4324194"/>
                    <a:gd name="connsiteY11" fmla="*/ 725314 h 1004542"/>
                    <a:gd name="connsiteX12" fmla="*/ 2167644 w 4324194"/>
                    <a:gd name="connsiteY12" fmla="*/ 718964 h 1004542"/>
                    <a:gd name="connsiteX13" fmla="*/ 1685044 w 4324194"/>
                    <a:gd name="connsiteY13" fmla="*/ 725314 h 1004542"/>
                    <a:gd name="connsiteX14" fmla="*/ 1164344 w 4324194"/>
                    <a:gd name="connsiteY14" fmla="*/ 763414 h 1004542"/>
                    <a:gd name="connsiteX15" fmla="*/ 637294 w 4324194"/>
                    <a:gd name="connsiteY15" fmla="*/ 814214 h 1004542"/>
                    <a:gd name="connsiteX16" fmla="*/ 141994 w 4324194"/>
                    <a:gd name="connsiteY16" fmla="*/ 877714 h 1004542"/>
                    <a:gd name="connsiteX17" fmla="*/ 21344 w 4324194"/>
                    <a:gd name="connsiteY17" fmla="*/ 896764 h 1004542"/>
                    <a:gd name="connsiteX18" fmla="*/ 8644 w 4324194"/>
                    <a:gd name="connsiteY18" fmla="*/ 39514 h 1004542"/>
                    <a:gd name="connsiteX19" fmla="*/ 91194 w 4324194"/>
                    <a:gd name="connsiteY19" fmla="*/ 58564 h 1004542"/>
                    <a:gd name="connsiteX0" fmla="*/ 91194 w 4324194"/>
                    <a:gd name="connsiteY0" fmla="*/ 19050 h 965028"/>
                    <a:gd name="connsiteX1" fmla="*/ 789694 w 4324194"/>
                    <a:gd name="connsiteY1" fmla="*/ 107950 h 965028"/>
                    <a:gd name="connsiteX2" fmla="*/ 1469144 w 4324194"/>
                    <a:gd name="connsiteY2" fmla="*/ 171450 h 965028"/>
                    <a:gd name="connsiteX3" fmla="*/ 2053344 w 4324194"/>
                    <a:gd name="connsiteY3" fmla="*/ 196850 h 965028"/>
                    <a:gd name="connsiteX4" fmla="*/ 2751844 w 4324194"/>
                    <a:gd name="connsiteY4" fmla="*/ 184150 h 965028"/>
                    <a:gd name="connsiteX5" fmla="*/ 3412244 w 4324194"/>
                    <a:gd name="connsiteY5" fmla="*/ 114300 h 965028"/>
                    <a:gd name="connsiteX6" fmla="*/ 4123444 w 4324194"/>
                    <a:gd name="connsiteY6" fmla="*/ 38100 h 965028"/>
                    <a:gd name="connsiteX7" fmla="*/ 4294894 w 4324194"/>
                    <a:gd name="connsiteY7" fmla="*/ 25400 h 965028"/>
                    <a:gd name="connsiteX8" fmla="*/ 4313944 w 4324194"/>
                    <a:gd name="connsiteY8" fmla="*/ 914400 h 965028"/>
                    <a:gd name="connsiteX9" fmla="*/ 4186944 w 4324194"/>
                    <a:gd name="connsiteY9" fmla="*/ 844550 h 965028"/>
                    <a:gd name="connsiteX10" fmla="*/ 3412244 w 4324194"/>
                    <a:gd name="connsiteY10" fmla="*/ 755650 h 965028"/>
                    <a:gd name="connsiteX11" fmla="*/ 2548644 w 4324194"/>
                    <a:gd name="connsiteY11" fmla="*/ 685800 h 965028"/>
                    <a:gd name="connsiteX12" fmla="*/ 2167644 w 4324194"/>
                    <a:gd name="connsiteY12" fmla="*/ 679450 h 965028"/>
                    <a:gd name="connsiteX13" fmla="*/ 1685044 w 4324194"/>
                    <a:gd name="connsiteY13" fmla="*/ 685800 h 965028"/>
                    <a:gd name="connsiteX14" fmla="*/ 1164344 w 4324194"/>
                    <a:gd name="connsiteY14" fmla="*/ 723900 h 965028"/>
                    <a:gd name="connsiteX15" fmla="*/ 637294 w 4324194"/>
                    <a:gd name="connsiteY15" fmla="*/ 774700 h 965028"/>
                    <a:gd name="connsiteX16" fmla="*/ 141994 w 4324194"/>
                    <a:gd name="connsiteY16" fmla="*/ 838200 h 965028"/>
                    <a:gd name="connsiteX17" fmla="*/ 21344 w 4324194"/>
                    <a:gd name="connsiteY17" fmla="*/ 857250 h 965028"/>
                    <a:gd name="connsiteX18" fmla="*/ 8644 w 4324194"/>
                    <a:gd name="connsiteY18" fmla="*/ 0 h 965028"/>
                    <a:gd name="connsiteX19" fmla="*/ 91194 w 4324194"/>
                    <a:gd name="connsiteY19" fmla="*/ 19050 h 965028"/>
                    <a:gd name="connsiteX0" fmla="*/ 91194 w 4324194"/>
                    <a:gd name="connsiteY0" fmla="*/ 19050 h 914400"/>
                    <a:gd name="connsiteX1" fmla="*/ 789694 w 4324194"/>
                    <a:gd name="connsiteY1" fmla="*/ 107950 h 914400"/>
                    <a:gd name="connsiteX2" fmla="*/ 1469144 w 4324194"/>
                    <a:gd name="connsiteY2" fmla="*/ 171450 h 914400"/>
                    <a:gd name="connsiteX3" fmla="*/ 2053344 w 4324194"/>
                    <a:gd name="connsiteY3" fmla="*/ 196850 h 914400"/>
                    <a:gd name="connsiteX4" fmla="*/ 2751844 w 4324194"/>
                    <a:gd name="connsiteY4" fmla="*/ 184150 h 914400"/>
                    <a:gd name="connsiteX5" fmla="*/ 3412244 w 4324194"/>
                    <a:gd name="connsiteY5" fmla="*/ 114300 h 914400"/>
                    <a:gd name="connsiteX6" fmla="*/ 4123444 w 4324194"/>
                    <a:gd name="connsiteY6" fmla="*/ 38100 h 914400"/>
                    <a:gd name="connsiteX7" fmla="*/ 4294894 w 4324194"/>
                    <a:gd name="connsiteY7" fmla="*/ 25400 h 914400"/>
                    <a:gd name="connsiteX8" fmla="*/ 4313944 w 4324194"/>
                    <a:gd name="connsiteY8" fmla="*/ 914400 h 914400"/>
                    <a:gd name="connsiteX9" fmla="*/ 4186944 w 4324194"/>
                    <a:gd name="connsiteY9" fmla="*/ 844550 h 914400"/>
                    <a:gd name="connsiteX10" fmla="*/ 3412244 w 4324194"/>
                    <a:gd name="connsiteY10" fmla="*/ 755650 h 914400"/>
                    <a:gd name="connsiteX11" fmla="*/ 2548644 w 4324194"/>
                    <a:gd name="connsiteY11" fmla="*/ 685800 h 914400"/>
                    <a:gd name="connsiteX12" fmla="*/ 2167644 w 4324194"/>
                    <a:gd name="connsiteY12" fmla="*/ 679450 h 914400"/>
                    <a:gd name="connsiteX13" fmla="*/ 1685044 w 4324194"/>
                    <a:gd name="connsiteY13" fmla="*/ 685800 h 914400"/>
                    <a:gd name="connsiteX14" fmla="*/ 1164344 w 4324194"/>
                    <a:gd name="connsiteY14" fmla="*/ 723900 h 914400"/>
                    <a:gd name="connsiteX15" fmla="*/ 637294 w 4324194"/>
                    <a:gd name="connsiteY15" fmla="*/ 774700 h 914400"/>
                    <a:gd name="connsiteX16" fmla="*/ 141994 w 4324194"/>
                    <a:gd name="connsiteY16" fmla="*/ 838200 h 914400"/>
                    <a:gd name="connsiteX17" fmla="*/ 21344 w 4324194"/>
                    <a:gd name="connsiteY17" fmla="*/ 857250 h 914400"/>
                    <a:gd name="connsiteX18" fmla="*/ 8644 w 4324194"/>
                    <a:gd name="connsiteY18" fmla="*/ 0 h 914400"/>
                    <a:gd name="connsiteX19" fmla="*/ 91194 w 4324194"/>
                    <a:gd name="connsiteY19" fmla="*/ 19050 h 914400"/>
                    <a:gd name="connsiteX0" fmla="*/ 91194 w 4324194"/>
                    <a:gd name="connsiteY0" fmla="*/ 53479 h 910729"/>
                    <a:gd name="connsiteX1" fmla="*/ 789694 w 4324194"/>
                    <a:gd name="connsiteY1" fmla="*/ 142379 h 910729"/>
                    <a:gd name="connsiteX2" fmla="*/ 1469144 w 4324194"/>
                    <a:gd name="connsiteY2" fmla="*/ 205879 h 910729"/>
                    <a:gd name="connsiteX3" fmla="*/ 2053344 w 4324194"/>
                    <a:gd name="connsiteY3" fmla="*/ 231279 h 910729"/>
                    <a:gd name="connsiteX4" fmla="*/ 2751844 w 4324194"/>
                    <a:gd name="connsiteY4" fmla="*/ 218579 h 910729"/>
                    <a:gd name="connsiteX5" fmla="*/ 3412244 w 4324194"/>
                    <a:gd name="connsiteY5" fmla="*/ 148729 h 910729"/>
                    <a:gd name="connsiteX6" fmla="*/ 4123444 w 4324194"/>
                    <a:gd name="connsiteY6" fmla="*/ 72529 h 910729"/>
                    <a:gd name="connsiteX7" fmla="*/ 4294894 w 4324194"/>
                    <a:gd name="connsiteY7" fmla="*/ 59829 h 910729"/>
                    <a:gd name="connsiteX8" fmla="*/ 4313944 w 4324194"/>
                    <a:gd name="connsiteY8" fmla="*/ 910729 h 910729"/>
                    <a:gd name="connsiteX9" fmla="*/ 4186944 w 4324194"/>
                    <a:gd name="connsiteY9" fmla="*/ 878979 h 910729"/>
                    <a:gd name="connsiteX10" fmla="*/ 3412244 w 4324194"/>
                    <a:gd name="connsiteY10" fmla="*/ 790079 h 910729"/>
                    <a:gd name="connsiteX11" fmla="*/ 2548644 w 4324194"/>
                    <a:gd name="connsiteY11" fmla="*/ 720229 h 910729"/>
                    <a:gd name="connsiteX12" fmla="*/ 2167644 w 4324194"/>
                    <a:gd name="connsiteY12" fmla="*/ 713879 h 910729"/>
                    <a:gd name="connsiteX13" fmla="*/ 1685044 w 4324194"/>
                    <a:gd name="connsiteY13" fmla="*/ 720229 h 910729"/>
                    <a:gd name="connsiteX14" fmla="*/ 1164344 w 4324194"/>
                    <a:gd name="connsiteY14" fmla="*/ 758329 h 910729"/>
                    <a:gd name="connsiteX15" fmla="*/ 637294 w 4324194"/>
                    <a:gd name="connsiteY15" fmla="*/ 809129 h 910729"/>
                    <a:gd name="connsiteX16" fmla="*/ 141994 w 4324194"/>
                    <a:gd name="connsiteY16" fmla="*/ 872629 h 910729"/>
                    <a:gd name="connsiteX17" fmla="*/ 21344 w 4324194"/>
                    <a:gd name="connsiteY17" fmla="*/ 891679 h 910729"/>
                    <a:gd name="connsiteX18" fmla="*/ 8644 w 4324194"/>
                    <a:gd name="connsiteY18" fmla="*/ 34429 h 910729"/>
                    <a:gd name="connsiteX19" fmla="*/ 91194 w 4324194"/>
                    <a:gd name="connsiteY19" fmla="*/ 53479 h 910729"/>
                    <a:gd name="connsiteX0" fmla="*/ 91194 w 4324194"/>
                    <a:gd name="connsiteY0" fmla="*/ 19050 h 876300"/>
                    <a:gd name="connsiteX1" fmla="*/ 789694 w 4324194"/>
                    <a:gd name="connsiteY1" fmla="*/ 107950 h 876300"/>
                    <a:gd name="connsiteX2" fmla="*/ 1469144 w 4324194"/>
                    <a:gd name="connsiteY2" fmla="*/ 171450 h 876300"/>
                    <a:gd name="connsiteX3" fmla="*/ 2053344 w 4324194"/>
                    <a:gd name="connsiteY3" fmla="*/ 196850 h 876300"/>
                    <a:gd name="connsiteX4" fmla="*/ 2751844 w 4324194"/>
                    <a:gd name="connsiteY4" fmla="*/ 184150 h 876300"/>
                    <a:gd name="connsiteX5" fmla="*/ 3412244 w 4324194"/>
                    <a:gd name="connsiteY5" fmla="*/ 114300 h 876300"/>
                    <a:gd name="connsiteX6" fmla="*/ 4123444 w 4324194"/>
                    <a:gd name="connsiteY6" fmla="*/ 38100 h 876300"/>
                    <a:gd name="connsiteX7" fmla="*/ 4294894 w 4324194"/>
                    <a:gd name="connsiteY7" fmla="*/ 25400 h 876300"/>
                    <a:gd name="connsiteX8" fmla="*/ 4313944 w 4324194"/>
                    <a:gd name="connsiteY8" fmla="*/ 876300 h 876300"/>
                    <a:gd name="connsiteX9" fmla="*/ 4186944 w 4324194"/>
                    <a:gd name="connsiteY9" fmla="*/ 844550 h 876300"/>
                    <a:gd name="connsiteX10" fmla="*/ 3412244 w 4324194"/>
                    <a:gd name="connsiteY10" fmla="*/ 755650 h 876300"/>
                    <a:gd name="connsiteX11" fmla="*/ 2548644 w 4324194"/>
                    <a:gd name="connsiteY11" fmla="*/ 685800 h 876300"/>
                    <a:gd name="connsiteX12" fmla="*/ 2167644 w 4324194"/>
                    <a:gd name="connsiteY12" fmla="*/ 679450 h 876300"/>
                    <a:gd name="connsiteX13" fmla="*/ 1685044 w 4324194"/>
                    <a:gd name="connsiteY13" fmla="*/ 685800 h 876300"/>
                    <a:gd name="connsiteX14" fmla="*/ 1164344 w 4324194"/>
                    <a:gd name="connsiteY14" fmla="*/ 723900 h 876300"/>
                    <a:gd name="connsiteX15" fmla="*/ 637294 w 4324194"/>
                    <a:gd name="connsiteY15" fmla="*/ 774700 h 876300"/>
                    <a:gd name="connsiteX16" fmla="*/ 141994 w 4324194"/>
                    <a:gd name="connsiteY16" fmla="*/ 838200 h 876300"/>
                    <a:gd name="connsiteX17" fmla="*/ 21344 w 4324194"/>
                    <a:gd name="connsiteY17" fmla="*/ 857250 h 876300"/>
                    <a:gd name="connsiteX18" fmla="*/ 8644 w 4324194"/>
                    <a:gd name="connsiteY18" fmla="*/ 0 h 876300"/>
                    <a:gd name="connsiteX19" fmla="*/ 91194 w 4324194"/>
                    <a:gd name="connsiteY19" fmla="*/ 19050 h 876300"/>
                    <a:gd name="connsiteX0" fmla="*/ 91194 w 4313944"/>
                    <a:gd name="connsiteY0" fmla="*/ 19050 h 876300"/>
                    <a:gd name="connsiteX1" fmla="*/ 789694 w 4313944"/>
                    <a:gd name="connsiteY1" fmla="*/ 107950 h 876300"/>
                    <a:gd name="connsiteX2" fmla="*/ 1469144 w 4313944"/>
                    <a:gd name="connsiteY2" fmla="*/ 171450 h 876300"/>
                    <a:gd name="connsiteX3" fmla="*/ 2053344 w 4313944"/>
                    <a:gd name="connsiteY3" fmla="*/ 196850 h 876300"/>
                    <a:gd name="connsiteX4" fmla="*/ 2751844 w 4313944"/>
                    <a:gd name="connsiteY4" fmla="*/ 184150 h 876300"/>
                    <a:gd name="connsiteX5" fmla="*/ 3412244 w 4313944"/>
                    <a:gd name="connsiteY5" fmla="*/ 114300 h 876300"/>
                    <a:gd name="connsiteX6" fmla="*/ 4123444 w 4313944"/>
                    <a:gd name="connsiteY6" fmla="*/ 38100 h 876300"/>
                    <a:gd name="connsiteX7" fmla="*/ 4294894 w 4313944"/>
                    <a:gd name="connsiteY7" fmla="*/ 25400 h 876300"/>
                    <a:gd name="connsiteX8" fmla="*/ 4313944 w 4313944"/>
                    <a:gd name="connsiteY8" fmla="*/ 876300 h 876300"/>
                    <a:gd name="connsiteX9" fmla="*/ 4186944 w 4313944"/>
                    <a:gd name="connsiteY9" fmla="*/ 844550 h 876300"/>
                    <a:gd name="connsiteX10" fmla="*/ 3412244 w 4313944"/>
                    <a:gd name="connsiteY10" fmla="*/ 755650 h 876300"/>
                    <a:gd name="connsiteX11" fmla="*/ 2548644 w 4313944"/>
                    <a:gd name="connsiteY11" fmla="*/ 685800 h 876300"/>
                    <a:gd name="connsiteX12" fmla="*/ 2167644 w 4313944"/>
                    <a:gd name="connsiteY12" fmla="*/ 679450 h 876300"/>
                    <a:gd name="connsiteX13" fmla="*/ 1685044 w 4313944"/>
                    <a:gd name="connsiteY13" fmla="*/ 685800 h 876300"/>
                    <a:gd name="connsiteX14" fmla="*/ 1164344 w 4313944"/>
                    <a:gd name="connsiteY14" fmla="*/ 723900 h 876300"/>
                    <a:gd name="connsiteX15" fmla="*/ 637294 w 4313944"/>
                    <a:gd name="connsiteY15" fmla="*/ 774700 h 876300"/>
                    <a:gd name="connsiteX16" fmla="*/ 141994 w 4313944"/>
                    <a:gd name="connsiteY16" fmla="*/ 838200 h 876300"/>
                    <a:gd name="connsiteX17" fmla="*/ 21344 w 4313944"/>
                    <a:gd name="connsiteY17" fmla="*/ 857250 h 876300"/>
                    <a:gd name="connsiteX18" fmla="*/ 8644 w 4313944"/>
                    <a:gd name="connsiteY18" fmla="*/ 0 h 876300"/>
                    <a:gd name="connsiteX19" fmla="*/ 91194 w 4313944"/>
                    <a:gd name="connsiteY19" fmla="*/ 19050 h 876300"/>
                    <a:gd name="connsiteX0" fmla="*/ 91194 w 4313944"/>
                    <a:gd name="connsiteY0" fmla="*/ 19050 h 876300"/>
                    <a:gd name="connsiteX1" fmla="*/ 789694 w 4313944"/>
                    <a:gd name="connsiteY1" fmla="*/ 107950 h 876300"/>
                    <a:gd name="connsiteX2" fmla="*/ 1469144 w 4313944"/>
                    <a:gd name="connsiteY2" fmla="*/ 171450 h 876300"/>
                    <a:gd name="connsiteX3" fmla="*/ 2059694 w 4313944"/>
                    <a:gd name="connsiteY3" fmla="*/ 355600 h 876300"/>
                    <a:gd name="connsiteX4" fmla="*/ 2751844 w 4313944"/>
                    <a:gd name="connsiteY4" fmla="*/ 184150 h 876300"/>
                    <a:gd name="connsiteX5" fmla="*/ 3412244 w 4313944"/>
                    <a:gd name="connsiteY5" fmla="*/ 114300 h 876300"/>
                    <a:gd name="connsiteX6" fmla="*/ 4123444 w 4313944"/>
                    <a:gd name="connsiteY6" fmla="*/ 38100 h 876300"/>
                    <a:gd name="connsiteX7" fmla="*/ 4294894 w 4313944"/>
                    <a:gd name="connsiteY7" fmla="*/ 25400 h 876300"/>
                    <a:gd name="connsiteX8" fmla="*/ 4313944 w 4313944"/>
                    <a:gd name="connsiteY8" fmla="*/ 876300 h 876300"/>
                    <a:gd name="connsiteX9" fmla="*/ 4186944 w 4313944"/>
                    <a:gd name="connsiteY9" fmla="*/ 844550 h 876300"/>
                    <a:gd name="connsiteX10" fmla="*/ 3412244 w 4313944"/>
                    <a:gd name="connsiteY10" fmla="*/ 755650 h 876300"/>
                    <a:gd name="connsiteX11" fmla="*/ 2548644 w 4313944"/>
                    <a:gd name="connsiteY11" fmla="*/ 685800 h 876300"/>
                    <a:gd name="connsiteX12" fmla="*/ 2167644 w 4313944"/>
                    <a:gd name="connsiteY12" fmla="*/ 679450 h 876300"/>
                    <a:gd name="connsiteX13" fmla="*/ 1685044 w 4313944"/>
                    <a:gd name="connsiteY13" fmla="*/ 685800 h 876300"/>
                    <a:gd name="connsiteX14" fmla="*/ 1164344 w 4313944"/>
                    <a:gd name="connsiteY14" fmla="*/ 723900 h 876300"/>
                    <a:gd name="connsiteX15" fmla="*/ 637294 w 4313944"/>
                    <a:gd name="connsiteY15" fmla="*/ 774700 h 876300"/>
                    <a:gd name="connsiteX16" fmla="*/ 141994 w 4313944"/>
                    <a:gd name="connsiteY16" fmla="*/ 838200 h 876300"/>
                    <a:gd name="connsiteX17" fmla="*/ 21344 w 4313944"/>
                    <a:gd name="connsiteY17" fmla="*/ 857250 h 876300"/>
                    <a:gd name="connsiteX18" fmla="*/ 8644 w 4313944"/>
                    <a:gd name="connsiteY18" fmla="*/ 0 h 876300"/>
                    <a:gd name="connsiteX19" fmla="*/ 91194 w 4313944"/>
                    <a:gd name="connsiteY19" fmla="*/ 19050 h 876300"/>
                    <a:gd name="connsiteX0" fmla="*/ 106252 w 4329002"/>
                    <a:gd name="connsiteY0" fmla="*/ 171450 h 1028700"/>
                    <a:gd name="connsiteX1" fmla="*/ 804752 w 4329002"/>
                    <a:gd name="connsiteY1" fmla="*/ 260350 h 1028700"/>
                    <a:gd name="connsiteX2" fmla="*/ 1484202 w 4329002"/>
                    <a:gd name="connsiteY2" fmla="*/ 323850 h 1028700"/>
                    <a:gd name="connsiteX3" fmla="*/ 2074752 w 4329002"/>
                    <a:gd name="connsiteY3" fmla="*/ 508000 h 1028700"/>
                    <a:gd name="connsiteX4" fmla="*/ 2766902 w 4329002"/>
                    <a:gd name="connsiteY4" fmla="*/ 336550 h 1028700"/>
                    <a:gd name="connsiteX5" fmla="*/ 3427302 w 4329002"/>
                    <a:gd name="connsiteY5" fmla="*/ 266700 h 1028700"/>
                    <a:gd name="connsiteX6" fmla="*/ 4138502 w 4329002"/>
                    <a:gd name="connsiteY6" fmla="*/ 190500 h 1028700"/>
                    <a:gd name="connsiteX7" fmla="*/ 4309952 w 4329002"/>
                    <a:gd name="connsiteY7" fmla="*/ 177800 h 1028700"/>
                    <a:gd name="connsiteX8" fmla="*/ 4329002 w 4329002"/>
                    <a:gd name="connsiteY8" fmla="*/ 1028700 h 1028700"/>
                    <a:gd name="connsiteX9" fmla="*/ 4202002 w 4329002"/>
                    <a:gd name="connsiteY9" fmla="*/ 996950 h 1028700"/>
                    <a:gd name="connsiteX10" fmla="*/ 3427302 w 4329002"/>
                    <a:gd name="connsiteY10" fmla="*/ 908050 h 1028700"/>
                    <a:gd name="connsiteX11" fmla="*/ 2563702 w 4329002"/>
                    <a:gd name="connsiteY11" fmla="*/ 838200 h 1028700"/>
                    <a:gd name="connsiteX12" fmla="*/ 2182702 w 4329002"/>
                    <a:gd name="connsiteY12" fmla="*/ 831850 h 1028700"/>
                    <a:gd name="connsiteX13" fmla="*/ 1700102 w 4329002"/>
                    <a:gd name="connsiteY13" fmla="*/ 838200 h 1028700"/>
                    <a:gd name="connsiteX14" fmla="*/ 1179402 w 4329002"/>
                    <a:gd name="connsiteY14" fmla="*/ 876300 h 1028700"/>
                    <a:gd name="connsiteX15" fmla="*/ 652352 w 4329002"/>
                    <a:gd name="connsiteY15" fmla="*/ 927100 h 1028700"/>
                    <a:gd name="connsiteX16" fmla="*/ 157052 w 4329002"/>
                    <a:gd name="connsiteY16" fmla="*/ 990600 h 1028700"/>
                    <a:gd name="connsiteX17" fmla="*/ 36402 w 4329002"/>
                    <a:gd name="connsiteY17" fmla="*/ 1009650 h 1028700"/>
                    <a:gd name="connsiteX18" fmla="*/ 4652 w 4329002"/>
                    <a:gd name="connsiteY18" fmla="*/ 0 h 1028700"/>
                    <a:gd name="connsiteX19" fmla="*/ 106252 w 4329002"/>
                    <a:gd name="connsiteY19" fmla="*/ 171450 h 1028700"/>
                    <a:gd name="connsiteX0" fmla="*/ 182452 w 4329002"/>
                    <a:gd name="connsiteY0" fmla="*/ 44450 h 1028700"/>
                    <a:gd name="connsiteX1" fmla="*/ 804752 w 4329002"/>
                    <a:gd name="connsiteY1" fmla="*/ 260350 h 1028700"/>
                    <a:gd name="connsiteX2" fmla="*/ 1484202 w 4329002"/>
                    <a:gd name="connsiteY2" fmla="*/ 323850 h 1028700"/>
                    <a:gd name="connsiteX3" fmla="*/ 2074752 w 4329002"/>
                    <a:gd name="connsiteY3" fmla="*/ 508000 h 1028700"/>
                    <a:gd name="connsiteX4" fmla="*/ 2766902 w 4329002"/>
                    <a:gd name="connsiteY4" fmla="*/ 336550 h 1028700"/>
                    <a:gd name="connsiteX5" fmla="*/ 3427302 w 4329002"/>
                    <a:gd name="connsiteY5" fmla="*/ 266700 h 1028700"/>
                    <a:gd name="connsiteX6" fmla="*/ 4138502 w 4329002"/>
                    <a:gd name="connsiteY6" fmla="*/ 190500 h 1028700"/>
                    <a:gd name="connsiteX7" fmla="*/ 4309952 w 4329002"/>
                    <a:gd name="connsiteY7" fmla="*/ 177800 h 1028700"/>
                    <a:gd name="connsiteX8" fmla="*/ 4329002 w 4329002"/>
                    <a:gd name="connsiteY8" fmla="*/ 1028700 h 1028700"/>
                    <a:gd name="connsiteX9" fmla="*/ 4202002 w 4329002"/>
                    <a:gd name="connsiteY9" fmla="*/ 996950 h 1028700"/>
                    <a:gd name="connsiteX10" fmla="*/ 3427302 w 4329002"/>
                    <a:gd name="connsiteY10" fmla="*/ 908050 h 1028700"/>
                    <a:gd name="connsiteX11" fmla="*/ 2563702 w 4329002"/>
                    <a:gd name="connsiteY11" fmla="*/ 838200 h 1028700"/>
                    <a:gd name="connsiteX12" fmla="*/ 2182702 w 4329002"/>
                    <a:gd name="connsiteY12" fmla="*/ 831850 h 1028700"/>
                    <a:gd name="connsiteX13" fmla="*/ 1700102 w 4329002"/>
                    <a:gd name="connsiteY13" fmla="*/ 838200 h 1028700"/>
                    <a:gd name="connsiteX14" fmla="*/ 1179402 w 4329002"/>
                    <a:gd name="connsiteY14" fmla="*/ 876300 h 1028700"/>
                    <a:gd name="connsiteX15" fmla="*/ 652352 w 4329002"/>
                    <a:gd name="connsiteY15" fmla="*/ 927100 h 1028700"/>
                    <a:gd name="connsiteX16" fmla="*/ 157052 w 4329002"/>
                    <a:gd name="connsiteY16" fmla="*/ 990600 h 1028700"/>
                    <a:gd name="connsiteX17" fmla="*/ 36402 w 4329002"/>
                    <a:gd name="connsiteY17" fmla="*/ 1009650 h 1028700"/>
                    <a:gd name="connsiteX18" fmla="*/ 4652 w 4329002"/>
                    <a:gd name="connsiteY18" fmla="*/ 0 h 1028700"/>
                    <a:gd name="connsiteX19" fmla="*/ 182452 w 4329002"/>
                    <a:gd name="connsiteY19" fmla="*/ 44450 h 102870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90706 w 4335506"/>
                    <a:gd name="connsiteY2" fmla="*/ 323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3556 w 4335506"/>
                    <a:gd name="connsiteY16" fmla="*/ 9906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90706 w 4335506"/>
                    <a:gd name="connsiteY2" fmla="*/ 323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92456 w 4335506"/>
                    <a:gd name="connsiteY4" fmla="*/ 40640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92456 w 4335506"/>
                    <a:gd name="connsiteY4" fmla="*/ 406400 h 1174750"/>
                    <a:gd name="connsiteX5" fmla="*/ 3440156 w 4335506"/>
                    <a:gd name="connsiteY5" fmla="*/ 3175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906"/>
                    <a:gd name="connsiteY0" fmla="*/ 44450 h 1174750"/>
                    <a:gd name="connsiteX1" fmla="*/ 811256 w 4335906"/>
                    <a:gd name="connsiteY1" fmla="*/ 260350 h 1174750"/>
                    <a:gd name="connsiteX2" fmla="*/ 1484356 w 4335906"/>
                    <a:gd name="connsiteY2" fmla="*/ 450850 h 1174750"/>
                    <a:gd name="connsiteX3" fmla="*/ 2081256 w 4335906"/>
                    <a:gd name="connsiteY3" fmla="*/ 508000 h 1174750"/>
                    <a:gd name="connsiteX4" fmla="*/ 2792456 w 4335906"/>
                    <a:gd name="connsiteY4" fmla="*/ 406400 h 1174750"/>
                    <a:gd name="connsiteX5" fmla="*/ 3440156 w 4335906"/>
                    <a:gd name="connsiteY5" fmla="*/ 317500 h 1174750"/>
                    <a:gd name="connsiteX6" fmla="*/ 4138656 w 4335906"/>
                    <a:gd name="connsiteY6" fmla="*/ 50800 h 1174750"/>
                    <a:gd name="connsiteX7" fmla="*/ 4316456 w 4335906"/>
                    <a:gd name="connsiteY7" fmla="*/ 177800 h 1174750"/>
                    <a:gd name="connsiteX8" fmla="*/ 4335506 w 4335906"/>
                    <a:gd name="connsiteY8" fmla="*/ 1028700 h 1174750"/>
                    <a:gd name="connsiteX9" fmla="*/ 4208506 w 4335906"/>
                    <a:gd name="connsiteY9" fmla="*/ 996950 h 1174750"/>
                    <a:gd name="connsiteX10" fmla="*/ 3433806 w 4335906"/>
                    <a:gd name="connsiteY10" fmla="*/ 908050 h 1174750"/>
                    <a:gd name="connsiteX11" fmla="*/ 2570206 w 4335906"/>
                    <a:gd name="connsiteY11" fmla="*/ 838200 h 1174750"/>
                    <a:gd name="connsiteX12" fmla="*/ 2093956 w 4335906"/>
                    <a:gd name="connsiteY12" fmla="*/ 654050 h 1174750"/>
                    <a:gd name="connsiteX13" fmla="*/ 1789156 w 4335906"/>
                    <a:gd name="connsiteY13" fmla="*/ 876300 h 1174750"/>
                    <a:gd name="connsiteX14" fmla="*/ 1281156 w 4335906"/>
                    <a:gd name="connsiteY14" fmla="*/ 977900 h 1174750"/>
                    <a:gd name="connsiteX15" fmla="*/ 684256 w 4335906"/>
                    <a:gd name="connsiteY15" fmla="*/ 1041400 h 1174750"/>
                    <a:gd name="connsiteX16" fmla="*/ 169906 w 4335906"/>
                    <a:gd name="connsiteY16" fmla="*/ 1130300 h 1174750"/>
                    <a:gd name="connsiteX17" fmla="*/ 17506 w 4335906"/>
                    <a:gd name="connsiteY17" fmla="*/ 1174750 h 1174750"/>
                    <a:gd name="connsiteX18" fmla="*/ 11156 w 4335906"/>
                    <a:gd name="connsiteY18" fmla="*/ 0 h 1174750"/>
                    <a:gd name="connsiteX19" fmla="*/ 188956 w 4335906"/>
                    <a:gd name="connsiteY19" fmla="*/ 44450 h 1174750"/>
                    <a:gd name="connsiteX0" fmla="*/ 188956 w 4340457"/>
                    <a:gd name="connsiteY0" fmla="*/ 51052 h 1181352"/>
                    <a:gd name="connsiteX1" fmla="*/ 811256 w 4340457"/>
                    <a:gd name="connsiteY1" fmla="*/ 266952 h 1181352"/>
                    <a:gd name="connsiteX2" fmla="*/ 1484356 w 4340457"/>
                    <a:gd name="connsiteY2" fmla="*/ 457452 h 1181352"/>
                    <a:gd name="connsiteX3" fmla="*/ 2081256 w 4340457"/>
                    <a:gd name="connsiteY3" fmla="*/ 514602 h 1181352"/>
                    <a:gd name="connsiteX4" fmla="*/ 2792456 w 4340457"/>
                    <a:gd name="connsiteY4" fmla="*/ 413002 h 1181352"/>
                    <a:gd name="connsiteX5" fmla="*/ 3440156 w 4340457"/>
                    <a:gd name="connsiteY5" fmla="*/ 324102 h 1181352"/>
                    <a:gd name="connsiteX6" fmla="*/ 4138656 w 4340457"/>
                    <a:gd name="connsiteY6" fmla="*/ 57402 h 1181352"/>
                    <a:gd name="connsiteX7" fmla="*/ 4297406 w 4340457"/>
                    <a:gd name="connsiteY7" fmla="*/ 95502 h 1181352"/>
                    <a:gd name="connsiteX8" fmla="*/ 4335506 w 4340457"/>
                    <a:gd name="connsiteY8" fmla="*/ 1035302 h 1181352"/>
                    <a:gd name="connsiteX9" fmla="*/ 4208506 w 4340457"/>
                    <a:gd name="connsiteY9" fmla="*/ 1003552 h 1181352"/>
                    <a:gd name="connsiteX10" fmla="*/ 3433806 w 4340457"/>
                    <a:gd name="connsiteY10" fmla="*/ 914652 h 1181352"/>
                    <a:gd name="connsiteX11" fmla="*/ 2570206 w 4340457"/>
                    <a:gd name="connsiteY11" fmla="*/ 844802 h 1181352"/>
                    <a:gd name="connsiteX12" fmla="*/ 2093956 w 4340457"/>
                    <a:gd name="connsiteY12" fmla="*/ 660652 h 1181352"/>
                    <a:gd name="connsiteX13" fmla="*/ 1789156 w 4340457"/>
                    <a:gd name="connsiteY13" fmla="*/ 882902 h 1181352"/>
                    <a:gd name="connsiteX14" fmla="*/ 1281156 w 4340457"/>
                    <a:gd name="connsiteY14" fmla="*/ 984502 h 1181352"/>
                    <a:gd name="connsiteX15" fmla="*/ 684256 w 4340457"/>
                    <a:gd name="connsiteY15" fmla="*/ 1048002 h 1181352"/>
                    <a:gd name="connsiteX16" fmla="*/ 169906 w 4340457"/>
                    <a:gd name="connsiteY16" fmla="*/ 1136902 h 1181352"/>
                    <a:gd name="connsiteX17" fmla="*/ 17506 w 4340457"/>
                    <a:gd name="connsiteY17" fmla="*/ 1181352 h 1181352"/>
                    <a:gd name="connsiteX18" fmla="*/ 11156 w 4340457"/>
                    <a:gd name="connsiteY18" fmla="*/ 6602 h 1181352"/>
                    <a:gd name="connsiteX19" fmla="*/ 188956 w 4340457"/>
                    <a:gd name="connsiteY19" fmla="*/ 51052 h 1181352"/>
                    <a:gd name="connsiteX0" fmla="*/ 188956 w 4341766"/>
                    <a:gd name="connsiteY0" fmla="*/ 51052 h 1187753"/>
                    <a:gd name="connsiteX1" fmla="*/ 811256 w 4341766"/>
                    <a:gd name="connsiteY1" fmla="*/ 266952 h 1187753"/>
                    <a:gd name="connsiteX2" fmla="*/ 1484356 w 4341766"/>
                    <a:gd name="connsiteY2" fmla="*/ 457452 h 1187753"/>
                    <a:gd name="connsiteX3" fmla="*/ 2081256 w 4341766"/>
                    <a:gd name="connsiteY3" fmla="*/ 514602 h 1187753"/>
                    <a:gd name="connsiteX4" fmla="*/ 2792456 w 4341766"/>
                    <a:gd name="connsiteY4" fmla="*/ 413002 h 1187753"/>
                    <a:gd name="connsiteX5" fmla="*/ 3440156 w 4341766"/>
                    <a:gd name="connsiteY5" fmla="*/ 324102 h 1187753"/>
                    <a:gd name="connsiteX6" fmla="*/ 4138656 w 4341766"/>
                    <a:gd name="connsiteY6" fmla="*/ 57402 h 1187753"/>
                    <a:gd name="connsiteX7" fmla="*/ 4297406 w 4341766"/>
                    <a:gd name="connsiteY7" fmla="*/ 95502 h 1187753"/>
                    <a:gd name="connsiteX8" fmla="*/ 4335506 w 4341766"/>
                    <a:gd name="connsiteY8" fmla="*/ 1035302 h 1187753"/>
                    <a:gd name="connsiteX9" fmla="*/ 4189456 w 4341766"/>
                    <a:gd name="connsiteY9" fmla="*/ 1175002 h 1187753"/>
                    <a:gd name="connsiteX10" fmla="*/ 3433806 w 4341766"/>
                    <a:gd name="connsiteY10" fmla="*/ 914652 h 1187753"/>
                    <a:gd name="connsiteX11" fmla="*/ 2570206 w 4341766"/>
                    <a:gd name="connsiteY11" fmla="*/ 844802 h 1187753"/>
                    <a:gd name="connsiteX12" fmla="*/ 2093956 w 4341766"/>
                    <a:gd name="connsiteY12" fmla="*/ 660652 h 1187753"/>
                    <a:gd name="connsiteX13" fmla="*/ 1789156 w 4341766"/>
                    <a:gd name="connsiteY13" fmla="*/ 882902 h 1187753"/>
                    <a:gd name="connsiteX14" fmla="*/ 1281156 w 4341766"/>
                    <a:gd name="connsiteY14" fmla="*/ 984502 h 1187753"/>
                    <a:gd name="connsiteX15" fmla="*/ 684256 w 4341766"/>
                    <a:gd name="connsiteY15" fmla="*/ 1048002 h 1187753"/>
                    <a:gd name="connsiteX16" fmla="*/ 169906 w 4341766"/>
                    <a:gd name="connsiteY16" fmla="*/ 1136902 h 1187753"/>
                    <a:gd name="connsiteX17" fmla="*/ 17506 w 4341766"/>
                    <a:gd name="connsiteY17" fmla="*/ 1181352 h 1187753"/>
                    <a:gd name="connsiteX18" fmla="*/ 11156 w 4341766"/>
                    <a:gd name="connsiteY18" fmla="*/ 6602 h 1187753"/>
                    <a:gd name="connsiteX19" fmla="*/ 188956 w 4341766"/>
                    <a:gd name="connsiteY19" fmla="*/ 51052 h 1187753"/>
                    <a:gd name="connsiteX0" fmla="*/ 188956 w 4341766"/>
                    <a:gd name="connsiteY0" fmla="*/ 60741 h 1275197"/>
                    <a:gd name="connsiteX1" fmla="*/ 811256 w 4341766"/>
                    <a:gd name="connsiteY1" fmla="*/ 276641 h 1275197"/>
                    <a:gd name="connsiteX2" fmla="*/ 1484356 w 4341766"/>
                    <a:gd name="connsiteY2" fmla="*/ 467141 h 1275197"/>
                    <a:gd name="connsiteX3" fmla="*/ 2081256 w 4341766"/>
                    <a:gd name="connsiteY3" fmla="*/ 524291 h 1275197"/>
                    <a:gd name="connsiteX4" fmla="*/ 2792456 w 4341766"/>
                    <a:gd name="connsiteY4" fmla="*/ 422691 h 1275197"/>
                    <a:gd name="connsiteX5" fmla="*/ 3440156 w 4341766"/>
                    <a:gd name="connsiteY5" fmla="*/ 333791 h 1275197"/>
                    <a:gd name="connsiteX6" fmla="*/ 4138656 w 4341766"/>
                    <a:gd name="connsiteY6" fmla="*/ 67091 h 1275197"/>
                    <a:gd name="connsiteX7" fmla="*/ 4297406 w 4341766"/>
                    <a:gd name="connsiteY7" fmla="*/ 105191 h 1275197"/>
                    <a:gd name="connsiteX8" fmla="*/ 4335506 w 4341766"/>
                    <a:gd name="connsiteY8" fmla="*/ 1184691 h 1275197"/>
                    <a:gd name="connsiteX9" fmla="*/ 4189456 w 4341766"/>
                    <a:gd name="connsiteY9" fmla="*/ 1184691 h 1275197"/>
                    <a:gd name="connsiteX10" fmla="*/ 3433806 w 4341766"/>
                    <a:gd name="connsiteY10" fmla="*/ 924341 h 1275197"/>
                    <a:gd name="connsiteX11" fmla="*/ 2570206 w 4341766"/>
                    <a:gd name="connsiteY11" fmla="*/ 854491 h 1275197"/>
                    <a:gd name="connsiteX12" fmla="*/ 2093956 w 4341766"/>
                    <a:gd name="connsiteY12" fmla="*/ 670341 h 1275197"/>
                    <a:gd name="connsiteX13" fmla="*/ 1789156 w 4341766"/>
                    <a:gd name="connsiteY13" fmla="*/ 892591 h 1275197"/>
                    <a:gd name="connsiteX14" fmla="*/ 1281156 w 4341766"/>
                    <a:gd name="connsiteY14" fmla="*/ 994191 h 1275197"/>
                    <a:gd name="connsiteX15" fmla="*/ 684256 w 4341766"/>
                    <a:gd name="connsiteY15" fmla="*/ 1057691 h 1275197"/>
                    <a:gd name="connsiteX16" fmla="*/ 169906 w 4341766"/>
                    <a:gd name="connsiteY16" fmla="*/ 1146591 h 1275197"/>
                    <a:gd name="connsiteX17" fmla="*/ 17506 w 4341766"/>
                    <a:gd name="connsiteY17" fmla="*/ 1191041 h 1275197"/>
                    <a:gd name="connsiteX18" fmla="*/ 11156 w 4341766"/>
                    <a:gd name="connsiteY18" fmla="*/ 16291 h 1275197"/>
                    <a:gd name="connsiteX19" fmla="*/ 188956 w 4341766"/>
                    <a:gd name="connsiteY19" fmla="*/ 60741 h 1275197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570206 w 4341766"/>
                    <a:gd name="connsiteY11" fmla="*/ 8496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592327 w 4341766"/>
                    <a:gd name="connsiteY14" fmla="*/ 720618 h 1224305"/>
                    <a:gd name="connsiteX15" fmla="*/ 1281156 w 4341766"/>
                    <a:gd name="connsiteY15" fmla="*/ 989324 h 1224305"/>
                    <a:gd name="connsiteX16" fmla="*/ 684256 w 4341766"/>
                    <a:gd name="connsiteY16" fmla="*/ 1052824 h 1224305"/>
                    <a:gd name="connsiteX17" fmla="*/ 169906 w 4341766"/>
                    <a:gd name="connsiteY17" fmla="*/ 1141724 h 1224305"/>
                    <a:gd name="connsiteX18" fmla="*/ 17506 w 4341766"/>
                    <a:gd name="connsiteY18" fmla="*/ 1186174 h 1224305"/>
                    <a:gd name="connsiteX19" fmla="*/ 11156 w 4341766"/>
                    <a:gd name="connsiteY19" fmla="*/ 11424 h 1224305"/>
                    <a:gd name="connsiteX20" fmla="*/ 188956 w 4341766"/>
                    <a:gd name="connsiteY20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592327 w 4341766"/>
                    <a:gd name="connsiteY13" fmla="*/ 720618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2606 w 4341766"/>
                    <a:gd name="connsiteY0" fmla="*/ 17949 h 1230830"/>
                    <a:gd name="connsiteX1" fmla="*/ 811256 w 4341766"/>
                    <a:gd name="connsiteY1" fmla="*/ 278299 h 1230830"/>
                    <a:gd name="connsiteX2" fmla="*/ 1484356 w 4341766"/>
                    <a:gd name="connsiteY2" fmla="*/ 468799 h 1230830"/>
                    <a:gd name="connsiteX3" fmla="*/ 2081256 w 4341766"/>
                    <a:gd name="connsiteY3" fmla="*/ 525949 h 1230830"/>
                    <a:gd name="connsiteX4" fmla="*/ 2792456 w 4341766"/>
                    <a:gd name="connsiteY4" fmla="*/ 424349 h 1230830"/>
                    <a:gd name="connsiteX5" fmla="*/ 3440156 w 4341766"/>
                    <a:gd name="connsiteY5" fmla="*/ 335449 h 1230830"/>
                    <a:gd name="connsiteX6" fmla="*/ 4138656 w 4341766"/>
                    <a:gd name="connsiteY6" fmla="*/ 68749 h 1230830"/>
                    <a:gd name="connsiteX7" fmla="*/ 4297406 w 4341766"/>
                    <a:gd name="connsiteY7" fmla="*/ 106849 h 1230830"/>
                    <a:gd name="connsiteX8" fmla="*/ 4335506 w 4341766"/>
                    <a:gd name="connsiteY8" fmla="*/ 1116499 h 1230830"/>
                    <a:gd name="connsiteX9" fmla="*/ 4189456 w 4341766"/>
                    <a:gd name="connsiteY9" fmla="*/ 1186349 h 1230830"/>
                    <a:gd name="connsiteX10" fmla="*/ 3433806 w 4341766"/>
                    <a:gd name="connsiteY10" fmla="*/ 925999 h 1230830"/>
                    <a:gd name="connsiteX11" fmla="*/ 2633706 w 4341766"/>
                    <a:gd name="connsiteY11" fmla="*/ 741849 h 1230830"/>
                    <a:gd name="connsiteX12" fmla="*/ 2093956 w 4341766"/>
                    <a:gd name="connsiteY12" fmla="*/ 671999 h 1230830"/>
                    <a:gd name="connsiteX13" fmla="*/ 1592327 w 4341766"/>
                    <a:gd name="connsiteY13" fmla="*/ 727143 h 1230830"/>
                    <a:gd name="connsiteX14" fmla="*/ 1281156 w 4341766"/>
                    <a:gd name="connsiteY14" fmla="*/ 995849 h 1230830"/>
                    <a:gd name="connsiteX15" fmla="*/ 684256 w 4341766"/>
                    <a:gd name="connsiteY15" fmla="*/ 1059349 h 1230830"/>
                    <a:gd name="connsiteX16" fmla="*/ 169906 w 4341766"/>
                    <a:gd name="connsiteY16" fmla="*/ 1148249 h 1230830"/>
                    <a:gd name="connsiteX17" fmla="*/ 17506 w 4341766"/>
                    <a:gd name="connsiteY17" fmla="*/ 1192699 h 1230830"/>
                    <a:gd name="connsiteX18" fmla="*/ 11156 w 4341766"/>
                    <a:gd name="connsiteY18" fmla="*/ 17949 h 1230830"/>
                    <a:gd name="connsiteX19" fmla="*/ 182606 w 4341766"/>
                    <a:gd name="connsiteY19" fmla="*/ 17949 h 1230830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84356 w 4341766"/>
                    <a:gd name="connsiteY2" fmla="*/ 465522 h 1227553"/>
                    <a:gd name="connsiteX3" fmla="*/ 2081256 w 4341766"/>
                    <a:gd name="connsiteY3" fmla="*/ 5226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081256 w 4341766"/>
                    <a:gd name="connsiteY3" fmla="*/ 5226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132056 w 4341766"/>
                    <a:gd name="connsiteY3" fmla="*/ 5480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132056 w 4341766"/>
                    <a:gd name="connsiteY3" fmla="*/ 548072 h 1227553"/>
                    <a:gd name="connsiteX4" fmla="*/ 2792456 w 4341766"/>
                    <a:gd name="connsiteY4" fmla="*/ 421072 h 1227553"/>
                    <a:gd name="connsiteX5" fmla="*/ 3459206 w 4341766"/>
                    <a:gd name="connsiteY5" fmla="*/ 21152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127"/>
                    <a:gd name="connsiteY0" fmla="*/ 31032 h 1243913"/>
                    <a:gd name="connsiteX1" fmla="*/ 836656 w 4341127"/>
                    <a:gd name="connsiteY1" fmla="*/ 246932 h 1243913"/>
                    <a:gd name="connsiteX2" fmla="*/ 1478006 w 4341127"/>
                    <a:gd name="connsiteY2" fmla="*/ 418382 h 1243913"/>
                    <a:gd name="connsiteX3" fmla="*/ 2132056 w 4341127"/>
                    <a:gd name="connsiteY3" fmla="*/ 564432 h 1243913"/>
                    <a:gd name="connsiteX4" fmla="*/ 2792456 w 4341127"/>
                    <a:gd name="connsiteY4" fmla="*/ 437432 h 1243913"/>
                    <a:gd name="connsiteX5" fmla="*/ 3459206 w 4341127"/>
                    <a:gd name="connsiteY5" fmla="*/ 227882 h 1243913"/>
                    <a:gd name="connsiteX6" fmla="*/ 4170406 w 4341127"/>
                    <a:gd name="connsiteY6" fmla="*/ 31032 h 1243913"/>
                    <a:gd name="connsiteX7" fmla="*/ 4297406 w 4341127"/>
                    <a:gd name="connsiteY7" fmla="*/ 119932 h 1243913"/>
                    <a:gd name="connsiteX8" fmla="*/ 4335506 w 4341127"/>
                    <a:gd name="connsiteY8" fmla="*/ 1129582 h 1243913"/>
                    <a:gd name="connsiteX9" fmla="*/ 4189456 w 4341127"/>
                    <a:gd name="connsiteY9" fmla="*/ 1199432 h 1243913"/>
                    <a:gd name="connsiteX10" fmla="*/ 3433806 w 4341127"/>
                    <a:gd name="connsiteY10" fmla="*/ 939082 h 1243913"/>
                    <a:gd name="connsiteX11" fmla="*/ 2633706 w 4341127"/>
                    <a:gd name="connsiteY11" fmla="*/ 754932 h 1243913"/>
                    <a:gd name="connsiteX12" fmla="*/ 2093956 w 4341127"/>
                    <a:gd name="connsiteY12" fmla="*/ 685082 h 1243913"/>
                    <a:gd name="connsiteX13" fmla="*/ 1592327 w 4341127"/>
                    <a:gd name="connsiteY13" fmla="*/ 740226 h 1243913"/>
                    <a:gd name="connsiteX14" fmla="*/ 1281156 w 4341127"/>
                    <a:gd name="connsiteY14" fmla="*/ 1008932 h 1243913"/>
                    <a:gd name="connsiteX15" fmla="*/ 684256 w 4341127"/>
                    <a:gd name="connsiteY15" fmla="*/ 1072432 h 1243913"/>
                    <a:gd name="connsiteX16" fmla="*/ 169906 w 4341127"/>
                    <a:gd name="connsiteY16" fmla="*/ 1161332 h 1243913"/>
                    <a:gd name="connsiteX17" fmla="*/ 17506 w 4341127"/>
                    <a:gd name="connsiteY17" fmla="*/ 1205782 h 1243913"/>
                    <a:gd name="connsiteX18" fmla="*/ 11156 w 4341127"/>
                    <a:gd name="connsiteY18" fmla="*/ 31032 h 1243913"/>
                    <a:gd name="connsiteX19" fmla="*/ 182606 w 4341127"/>
                    <a:gd name="connsiteY19" fmla="*/ 31032 h 1243913"/>
                    <a:gd name="connsiteX0" fmla="*/ 182606 w 4341551"/>
                    <a:gd name="connsiteY0" fmla="*/ 31032 h 1258824"/>
                    <a:gd name="connsiteX1" fmla="*/ 836656 w 4341551"/>
                    <a:gd name="connsiteY1" fmla="*/ 246932 h 1258824"/>
                    <a:gd name="connsiteX2" fmla="*/ 1478006 w 4341551"/>
                    <a:gd name="connsiteY2" fmla="*/ 418382 h 1258824"/>
                    <a:gd name="connsiteX3" fmla="*/ 2132056 w 4341551"/>
                    <a:gd name="connsiteY3" fmla="*/ 564432 h 1258824"/>
                    <a:gd name="connsiteX4" fmla="*/ 2792456 w 4341551"/>
                    <a:gd name="connsiteY4" fmla="*/ 437432 h 1258824"/>
                    <a:gd name="connsiteX5" fmla="*/ 3459206 w 4341551"/>
                    <a:gd name="connsiteY5" fmla="*/ 227882 h 1258824"/>
                    <a:gd name="connsiteX6" fmla="*/ 4170406 w 4341551"/>
                    <a:gd name="connsiteY6" fmla="*/ 31032 h 1258824"/>
                    <a:gd name="connsiteX7" fmla="*/ 4297406 w 4341551"/>
                    <a:gd name="connsiteY7" fmla="*/ 119932 h 1258824"/>
                    <a:gd name="connsiteX8" fmla="*/ 4335506 w 4341551"/>
                    <a:gd name="connsiteY8" fmla="*/ 1129582 h 1258824"/>
                    <a:gd name="connsiteX9" fmla="*/ 4183106 w 4341551"/>
                    <a:gd name="connsiteY9" fmla="*/ 1224832 h 1258824"/>
                    <a:gd name="connsiteX10" fmla="*/ 3433806 w 4341551"/>
                    <a:gd name="connsiteY10" fmla="*/ 939082 h 1258824"/>
                    <a:gd name="connsiteX11" fmla="*/ 2633706 w 4341551"/>
                    <a:gd name="connsiteY11" fmla="*/ 754932 h 1258824"/>
                    <a:gd name="connsiteX12" fmla="*/ 2093956 w 4341551"/>
                    <a:gd name="connsiteY12" fmla="*/ 685082 h 1258824"/>
                    <a:gd name="connsiteX13" fmla="*/ 1592327 w 4341551"/>
                    <a:gd name="connsiteY13" fmla="*/ 740226 h 1258824"/>
                    <a:gd name="connsiteX14" fmla="*/ 1281156 w 4341551"/>
                    <a:gd name="connsiteY14" fmla="*/ 1008932 h 1258824"/>
                    <a:gd name="connsiteX15" fmla="*/ 684256 w 4341551"/>
                    <a:gd name="connsiteY15" fmla="*/ 1072432 h 1258824"/>
                    <a:gd name="connsiteX16" fmla="*/ 169906 w 4341551"/>
                    <a:gd name="connsiteY16" fmla="*/ 1161332 h 1258824"/>
                    <a:gd name="connsiteX17" fmla="*/ 17506 w 4341551"/>
                    <a:gd name="connsiteY17" fmla="*/ 1205782 h 1258824"/>
                    <a:gd name="connsiteX18" fmla="*/ 11156 w 4341551"/>
                    <a:gd name="connsiteY18" fmla="*/ 31032 h 1258824"/>
                    <a:gd name="connsiteX19" fmla="*/ 182606 w 4341551"/>
                    <a:gd name="connsiteY19" fmla="*/ 31032 h 125882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633706 w 4341551"/>
                    <a:gd name="connsiteY11" fmla="*/ 754932 h 1253294"/>
                    <a:gd name="connsiteX12" fmla="*/ 2093956 w 4341551"/>
                    <a:gd name="connsiteY12" fmla="*/ 6850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093956 w 4341551"/>
                    <a:gd name="connsiteY12" fmla="*/ 6850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57456 w 4341551"/>
                    <a:gd name="connsiteY12" fmla="*/ 66603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4063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8677 w 4341551"/>
                    <a:gd name="connsiteY13" fmla="*/ 7910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8677 w 4341551"/>
                    <a:gd name="connsiteY13" fmla="*/ 791026 h 1253294"/>
                    <a:gd name="connsiteX14" fmla="*/ 1147806 w 4341551"/>
                    <a:gd name="connsiteY14" fmla="*/ 9200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3743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677906 w 4341551"/>
                    <a:gd name="connsiteY14" fmla="*/ 10533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471677 w 4341551"/>
                    <a:gd name="connsiteY13" fmla="*/ 810076 h 1253294"/>
                    <a:gd name="connsiteX14" fmla="*/ 677906 w 4341551"/>
                    <a:gd name="connsiteY14" fmla="*/ 10533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471677 w 4341551"/>
                    <a:gd name="connsiteY13" fmla="*/ 810076 h 1253294"/>
                    <a:gd name="connsiteX14" fmla="*/ 811256 w 4341551"/>
                    <a:gd name="connsiteY14" fmla="*/ 10152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299489"/>
                    <a:gd name="connsiteY0" fmla="*/ 36913 h 1273906"/>
                    <a:gd name="connsiteX1" fmla="*/ 785856 w 4299489"/>
                    <a:gd name="connsiteY1" fmla="*/ 221063 h 1273906"/>
                    <a:gd name="connsiteX2" fmla="*/ 1478006 w 4299489"/>
                    <a:gd name="connsiteY2" fmla="*/ 424263 h 1273906"/>
                    <a:gd name="connsiteX3" fmla="*/ 2138406 w 4299489"/>
                    <a:gd name="connsiteY3" fmla="*/ 583013 h 1273906"/>
                    <a:gd name="connsiteX4" fmla="*/ 2792456 w 4299489"/>
                    <a:gd name="connsiteY4" fmla="*/ 443313 h 1273906"/>
                    <a:gd name="connsiteX5" fmla="*/ 3459206 w 4299489"/>
                    <a:gd name="connsiteY5" fmla="*/ 233763 h 1273906"/>
                    <a:gd name="connsiteX6" fmla="*/ 4170406 w 4299489"/>
                    <a:gd name="connsiteY6" fmla="*/ 36913 h 1273906"/>
                    <a:gd name="connsiteX7" fmla="*/ 4297406 w 4299489"/>
                    <a:gd name="connsiteY7" fmla="*/ 125813 h 1273906"/>
                    <a:gd name="connsiteX8" fmla="*/ 4183106 w 4299489"/>
                    <a:gd name="connsiteY8" fmla="*/ 1230713 h 1273906"/>
                    <a:gd name="connsiteX9" fmla="*/ 3484606 w 4299489"/>
                    <a:gd name="connsiteY9" fmla="*/ 1027513 h 1273906"/>
                    <a:gd name="connsiteX10" fmla="*/ 2798806 w 4299489"/>
                    <a:gd name="connsiteY10" fmla="*/ 817963 h 1273906"/>
                    <a:gd name="connsiteX11" fmla="*/ 2138406 w 4299489"/>
                    <a:gd name="connsiteY11" fmla="*/ 665563 h 1273906"/>
                    <a:gd name="connsiteX12" fmla="*/ 1471677 w 4299489"/>
                    <a:gd name="connsiteY12" fmla="*/ 815957 h 1273906"/>
                    <a:gd name="connsiteX13" fmla="*/ 811256 w 4299489"/>
                    <a:gd name="connsiteY13" fmla="*/ 1021163 h 1273906"/>
                    <a:gd name="connsiteX14" fmla="*/ 163556 w 4299489"/>
                    <a:gd name="connsiteY14" fmla="*/ 1205313 h 1273906"/>
                    <a:gd name="connsiteX15" fmla="*/ 17506 w 4299489"/>
                    <a:gd name="connsiteY15" fmla="*/ 1211663 h 1273906"/>
                    <a:gd name="connsiteX16" fmla="*/ 11156 w 4299489"/>
                    <a:gd name="connsiteY16" fmla="*/ 36913 h 1273906"/>
                    <a:gd name="connsiteX17" fmla="*/ 182606 w 4299489"/>
                    <a:gd name="connsiteY17" fmla="*/ 36913 h 1273906"/>
                    <a:gd name="connsiteX0" fmla="*/ 182606 w 4265007"/>
                    <a:gd name="connsiteY0" fmla="*/ 12336 h 1255122"/>
                    <a:gd name="connsiteX1" fmla="*/ 785856 w 4265007"/>
                    <a:gd name="connsiteY1" fmla="*/ 196486 h 1255122"/>
                    <a:gd name="connsiteX2" fmla="*/ 1478006 w 4265007"/>
                    <a:gd name="connsiteY2" fmla="*/ 399686 h 1255122"/>
                    <a:gd name="connsiteX3" fmla="*/ 2138406 w 4265007"/>
                    <a:gd name="connsiteY3" fmla="*/ 558436 h 1255122"/>
                    <a:gd name="connsiteX4" fmla="*/ 2792456 w 4265007"/>
                    <a:gd name="connsiteY4" fmla="*/ 418736 h 1255122"/>
                    <a:gd name="connsiteX5" fmla="*/ 3459206 w 4265007"/>
                    <a:gd name="connsiteY5" fmla="*/ 209186 h 1255122"/>
                    <a:gd name="connsiteX6" fmla="*/ 4170406 w 4265007"/>
                    <a:gd name="connsiteY6" fmla="*/ 12336 h 1255122"/>
                    <a:gd name="connsiteX7" fmla="*/ 4183106 w 4265007"/>
                    <a:gd name="connsiteY7" fmla="*/ 1206136 h 1255122"/>
                    <a:gd name="connsiteX8" fmla="*/ 3484606 w 4265007"/>
                    <a:gd name="connsiteY8" fmla="*/ 1002936 h 1255122"/>
                    <a:gd name="connsiteX9" fmla="*/ 2798806 w 4265007"/>
                    <a:gd name="connsiteY9" fmla="*/ 793386 h 1255122"/>
                    <a:gd name="connsiteX10" fmla="*/ 2138406 w 4265007"/>
                    <a:gd name="connsiteY10" fmla="*/ 640986 h 1255122"/>
                    <a:gd name="connsiteX11" fmla="*/ 1471677 w 4265007"/>
                    <a:gd name="connsiteY11" fmla="*/ 791380 h 1255122"/>
                    <a:gd name="connsiteX12" fmla="*/ 811256 w 4265007"/>
                    <a:gd name="connsiteY12" fmla="*/ 996586 h 1255122"/>
                    <a:gd name="connsiteX13" fmla="*/ 163556 w 4265007"/>
                    <a:gd name="connsiteY13" fmla="*/ 1180736 h 1255122"/>
                    <a:gd name="connsiteX14" fmla="*/ 17506 w 4265007"/>
                    <a:gd name="connsiteY14" fmla="*/ 1187086 h 1255122"/>
                    <a:gd name="connsiteX15" fmla="*/ 11156 w 4265007"/>
                    <a:gd name="connsiteY15" fmla="*/ 12336 h 1255122"/>
                    <a:gd name="connsiteX16" fmla="*/ 182606 w 4265007"/>
                    <a:gd name="connsiteY16" fmla="*/ 12336 h 1255122"/>
                    <a:gd name="connsiteX0" fmla="*/ 182606 w 4183106"/>
                    <a:gd name="connsiteY0" fmla="*/ 12336 h 1255121"/>
                    <a:gd name="connsiteX1" fmla="*/ 785856 w 4183106"/>
                    <a:gd name="connsiteY1" fmla="*/ 196486 h 1255121"/>
                    <a:gd name="connsiteX2" fmla="*/ 1478006 w 4183106"/>
                    <a:gd name="connsiteY2" fmla="*/ 399686 h 1255121"/>
                    <a:gd name="connsiteX3" fmla="*/ 2138406 w 4183106"/>
                    <a:gd name="connsiteY3" fmla="*/ 558436 h 1255121"/>
                    <a:gd name="connsiteX4" fmla="*/ 2792456 w 4183106"/>
                    <a:gd name="connsiteY4" fmla="*/ 418736 h 1255121"/>
                    <a:gd name="connsiteX5" fmla="*/ 3459206 w 4183106"/>
                    <a:gd name="connsiteY5" fmla="*/ 209186 h 1255121"/>
                    <a:gd name="connsiteX6" fmla="*/ 4170406 w 4183106"/>
                    <a:gd name="connsiteY6" fmla="*/ 12336 h 1255121"/>
                    <a:gd name="connsiteX7" fmla="*/ 4183106 w 4183106"/>
                    <a:gd name="connsiteY7" fmla="*/ 1206136 h 1255121"/>
                    <a:gd name="connsiteX8" fmla="*/ 3484606 w 4183106"/>
                    <a:gd name="connsiteY8" fmla="*/ 1002936 h 1255121"/>
                    <a:gd name="connsiteX9" fmla="*/ 2798806 w 4183106"/>
                    <a:gd name="connsiteY9" fmla="*/ 793386 h 1255121"/>
                    <a:gd name="connsiteX10" fmla="*/ 2138406 w 4183106"/>
                    <a:gd name="connsiteY10" fmla="*/ 640986 h 1255121"/>
                    <a:gd name="connsiteX11" fmla="*/ 1471677 w 4183106"/>
                    <a:gd name="connsiteY11" fmla="*/ 791380 h 1255121"/>
                    <a:gd name="connsiteX12" fmla="*/ 811256 w 4183106"/>
                    <a:gd name="connsiteY12" fmla="*/ 996586 h 1255121"/>
                    <a:gd name="connsiteX13" fmla="*/ 163556 w 4183106"/>
                    <a:gd name="connsiteY13" fmla="*/ 1180736 h 1255121"/>
                    <a:gd name="connsiteX14" fmla="*/ 17506 w 4183106"/>
                    <a:gd name="connsiteY14" fmla="*/ 1187086 h 1255121"/>
                    <a:gd name="connsiteX15" fmla="*/ 11156 w 4183106"/>
                    <a:gd name="connsiteY15" fmla="*/ 12336 h 1255121"/>
                    <a:gd name="connsiteX16" fmla="*/ 182606 w 4183106"/>
                    <a:gd name="connsiteY16" fmla="*/ 12336 h 1255121"/>
                    <a:gd name="connsiteX0" fmla="*/ 182606 w 4183106"/>
                    <a:gd name="connsiteY0" fmla="*/ 12336 h 1206135"/>
                    <a:gd name="connsiteX1" fmla="*/ 785856 w 4183106"/>
                    <a:gd name="connsiteY1" fmla="*/ 196486 h 1206135"/>
                    <a:gd name="connsiteX2" fmla="*/ 1478006 w 4183106"/>
                    <a:gd name="connsiteY2" fmla="*/ 399686 h 1206135"/>
                    <a:gd name="connsiteX3" fmla="*/ 2138406 w 4183106"/>
                    <a:gd name="connsiteY3" fmla="*/ 558436 h 1206135"/>
                    <a:gd name="connsiteX4" fmla="*/ 2792456 w 4183106"/>
                    <a:gd name="connsiteY4" fmla="*/ 418736 h 1206135"/>
                    <a:gd name="connsiteX5" fmla="*/ 3459206 w 4183106"/>
                    <a:gd name="connsiteY5" fmla="*/ 209186 h 1206135"/>
                    <a:gd name="connsiteX6" fmla="*/ 4170406 w 4183106"/>
                    <a:gd name="connsiteY6" fmla="*/ 12336 h 1206135"/>
                    <a:gd name="connsiteX7" fmla="*/ 4183106 w 4183106"/>
                    <a:gd name="connsiteY7" fmla="*/ 1206136 h 1206135"/>
                    <a:gd name="connsiteX8" fmla="*/ 3484606 w 4183106"/>
                    <a:gd name="connsiteY8" fmla="*/ 1002936 h 1206135"/>
                    <a:gd name="connsiteX9" fmla="*/ 2798806 w 4183106"/>
                    <a:gd name="connsiteY9" fmla="*/ 793386 h 1206135"/>
                    <a:gd name="connsiteX10" fmla="*/ 2138406 w 4183106"/>
                    <a:gd name="connsiteY10" fmla="*/ 640986 h 1206135"/>
                    <a:gd name="connsiteX11" fmla="*/ 1471677 w 4183106"/>
                    <a:gd name="connsiteY11" fmla="*/ 791380 h 1206135"/>
                    <a:gd name="connsiteX12" fmla="*/ 811256 w 4183106"/>
                    <a:gd name="connsiteY12" fmla="*/ 996586 h 1206135"/>
                    <a:gd name="connsiteX13" fmla="*/ 163556 w 4183106"/>
                    <a:gd name="connsiteY13" fmla="*/ 1180736 h 1206135"/>
                    <a:gd name="connsiteX14" fmla="*/ 17506 w 4183106"/>
                    <a:gd name="connsiteY14" fmla="*/ 1187086 h 1206135"/>
                    <a:gd name="connsiteX15" fmla="*/ 11156 w 4183106"/>
                    <a:gd name="connsiteY15" fmla="*/ 12336 h 1206135"/>
                    <a:gd name="connsiteX16" fmla="*/ 182606 w 4183106"/>
                    <a:gd name="connsiteY16" fmla="*/ 12336 h 1206135"/>
                    <a:gd name="connsiteX0" fmla="*/ 165101 w 4165601"/>
                    <a:gd name="connsiteY0" fmla="*/ 50789 h 1244589"/>
                    <a:gd name="connsiteX1" fmla="*/ 768351 w 4165601"/>
                    <a:gd name="connsiteY1" fmla="*/ 234939 h 1244589"/>
                    <a:gd name="connsiteX2" fmla="*/ 1460501 w 4165601"/>
                    <a:gd name="connsiteY2" fmla="*/ 438139 h 1244589"/>
                    <a:gd name="connsiteX3" fmla="*/ 2120901 w 4165601"/>
                    <a:gd name="connsiteY3" fmla="*/ 596889 h 1244589"/>
                    <a:gd name="connsiteX4" fmla="*/ 2774951 w 4165601"/>
                    <a:gd name="connsiteY4" fmla="*/ 457189 h 1244589"/>
                    <a:gd name="connsiteX5" fmla="*/ 3441701 w 4165601"/>
                    <a:gd name="connsiteY5" fmla="*/ 247639 h 1244589"/>
                    <a:gd name="connsiteX6" fmla="*/ 4152901 w 4165601"/>
                    <a:gd name="connsiteY6" fmla="*/ 50789 h 1244589"/>
                    <a:gd name="connsiteX7" fmla="*/ 4165601 w 4165601"/>
                    <a:gd name="connsiteY7" fmla="*/ 1244589 h 1244589"/>
                    <a:gd name="connsiteX8" fmla="*/ 3467101 w 4165601"/>
                    <a:gd name="connsiteY8" fmla="*/ 1041389 h 1244589"/>
                    <a:gd name="connsiteX9" fmla="*/ 2781301 w 4165601"/>
                    <a:gd name="connsiteY9" fmla="*/ 831839 h 1244589"/>
                    <a:gd name="connsiteX10" fmla="*/ 2120901 w 4165601"/>
                    <a:gd name="connsiteY10" fmla="*/ 679439 h 1244589"/>
                    <a:gd name="connsiteX11" fmla="*/ 1454172 w 4165601"/>
                    <a:gd name="connsiteY11" fmla="*/ 829833 h 1244589"/>
                    <a:gd name="connsiteX12" fmla="*/ 793751 w 4165601"/>
                    <a:gd name="connsiteY12" fmla="*/ 1035039 h 1244589"/>
                    <a:gd name="connsiteX13" fmla="*/ 146051 w 4165601"/>
                    <a:gd name="connsiteY13" fmla="*/ 1219189 h 1244589"/>
                    <a:gd name="connsiteX14" fmla="*/ 1 w 4165601"/>
                    <a:gd name="connsiteY14" fmla="*/ 1225539 h 1244589"/>
                    <a:gd name="connsiteX15" fmla="*/ 165101 w 4165601"/>
                    <a:gd name="connsiteY15" fmla="*/ 50789 h 1244589"/>
                    <a:gd name="connsiteX0" fmla="*/ 165099 w 4165599"/>
                    <a:gd name="connsiteY0" fmla="*/ 0 h 1193800"/>
                    <a:gd name="connsiteX1" fmla="*/ 768349 w 4165599"/>
                    <a:gd name="connsiteY1" fmla="*/ 184150 h 1193800"/>
                    <a:gd name="connsiteX2" fmla="*/ 1460499 w 4165599"/>
                    <a:gd name="connsiteY2" fmla="*/ 387350 h 1193800"/>
                    <a:gd name="connsiteX3" fmla="*/ 2120899 w 4165599"/>
                    <a:gd name="connsiteY3" fmla="*/ 546100 h 1193800"/>
                    <a:gd name="connsiteX4" fmla="*/ 2774949 w 4165599"/>
                    <a:gd name="connsiteY4" fmla="*/ 406400 h 1193800"/>
                    <a:gd name="connsiteX5" fmla="*/ 3441699 w 4165599"/>
                    <a:gd name="connsiteY5" fmla="*/ 196850 h 1193800"/>
                    <a:gd name="connsiteX6" fmla="*/ 4152899 w 4165599"/>
                    <a:gd name="connsiteY6" fmla="*/ 0 h 1193800"/>
                    <a:gd name="connsiteX7" fmla="*/ 4165599 w 4165599"/>
                    <a:gd name="connsiteY7" fmla="*/ 1193800 h 1193800"/>
                    <a:gd name="connsiteX8" fmla="*/ 3467099 w 4165599"/>
                    <a:gd name="connsiteY8" fmla="*/ 990600 h 1193800"/>
                    <a:gd name="connsiteX9" fmla="*/ 2781299 w 4165599"/>
                    <a:gd name="connsiteY9" fmla="*/ 781050 h 1193800"/>
                    <a:gd name="connsiteX10" fmla="*/ 2120899 w 4165599"/>
                    <a:gd name="connsiteY10" fmla="*/ 628650 h 1193800"/>
                    <a:gd name="connsiteX11" fmla="*/ 1454170 w 4165599"/>
                    <a:gd name="connsiteY11" fmla="*/ 779044 h 1193800"/>
                    <a:gd name="connsiteX12" fmla="*/ 793749 w 4165599"/>
                    <a:gd name="connsiteY12" fmla="*/ 984250 h 1193800"/>
                    <a:gd name="connsiteX13" fmla="*/ 146049 w 4165599"/>
                    <a:gd name="connsiteY13" fmla="*/ 1168400 h 1193800"/>
                    <a:gd name="connsiteX14" fmla="*/ -1 w 4165599"/>
                    <a:gd name="connsiteY14" fmla="*/ 1174750 h 1193800"/>
                    <a:gd name="connsiteX15" fmla="*/ 165099 w 4165599"/>
                    <a:gd name="connsiteY15" fmla="*/ 0 h 1193800"/>
                    <a:gd name="connsiteX0" fmla="*/ 88395 w 4088895"/>
                    <a:gd name="connsiteY0" fmla="*/ 0 h 1193800"/>
                    <a:gd name="connsiteX1" fmla="*/ 691645 w 4088895"/>
                    <a:gd name="connsiteY1" fmla="*/ 184150 h 1193800"/>
                    <a:gd name="connsiteX2" fmla="*/ 1383795 w 4088895"/>
                    <a:gd name="connsiteY2" fmla="*/ 387350 h 1193800"/>
                    <a:gd name="connsiteX3" fmla="*/ 2044195 w 4088895"/>
                    <a:gd name="connsiteY3" fmla="*/ 546100 h 1193800"/>
                    <a:gd name="connsiteX4" fmla="*/ 2698245 w 4088895"/>
                    <a:gd name="connsiteY4" fmla="*/ 406400 h 1193800"/>
                    <a:gd name="connsiteX5" fmla="*/ 3364995 w 4088895"/>
                    <a:gd name="connsiteY5" fmla="*/ 196850 h 1193800"/>
                    <a:gd name="connsiteX6" fmla="*/ 4076195 w 4088895"/>
                    <a:gd name="connsiteY6" fmla="*/ 0 h 1193800"/>
                    <a:gd name="connsiteX7" fmla="*/ 4088895 w 4088895"/>
                    <a:gd name="connsiteY7" fmla="*/ 1193800 h 1193800"/>
                    <a:gd name="connsiteX8" fmla="*/ 3390395 w 4088895"/>
                    <a:gd name="connsiteY8" fmla="*/ 990600 h 1193800"/>
                    <a:gd name="connsiteX9" fmla="*/ 2704595 w 4088895"/>
                    <a:gd name="connsiteY9" fmla="*/ 781050 h 1193800"/>
                    <a:gd name="connsiteX10" fmla="*/ 2044195 w 4088895"/>
                    <a:gd name="connsiteY10" fmla="*/ 628650 h 1193800"/>
                    <a:gd name="connsiteX11" fmla="*/ 1377466 w 4088895"/>
                    <a:gd name="connsiteY11" fmla="*/ 779044 h 1193800"/>
                    <a:gd name="connsiteX12" fmla="*/ 717045 w 4088895"/>
                    <a:gd name="connsiteY12" fmla="*/ 984250 h 1193800"/>
                    <a:gd name="connsiteX13" fmla="*/ 69345 w 4088895"/>
                    <a:gd name="connsiteY13" fmla="*/ 1168400 h 1193800"/>
                    <a:gd name="connsiteX14" fmla="*/ 88395 w 4088895"/>
                    <a:gd name="connsiteY14" fmla="*/ 0 h 1193800"/>
                    <a:gd name="connsiteX0" fmla="*/ 19051 w 4019551"/>
                    <a:gd name="connsiteY0" fmla="*/ 0 h 1193800"/>
                    <a:gd name="connsiteX1" fmla="*/ 622301 w 4019551"/>
                    <a:gd name="connsiteY1" fmla="*/ 184150 h 1193800"/>
                    <a:gd name="connsiteX2" fmla="*/ 1314451 w 4019551"/>
                    <a:gd name="connsiteY2" fmla="*/ 387350 h 1193800"/>
                    <a:gd name="connsiteX3" fmla="*/ 1974851 w 4019551"/>
                    <a:gd name="connsiteY3" fmla="*/ 546100 h 1193800"/>
                    <a:gd name="connsiteX4" fmla="*/ 2628901 w 4019551"/>
                    <a:gd name="connsiteY4" fmla="*/ 406400 h 1193800"/>
                    <a:gd name="connsiteX5" fmla="*/ 3295651 w 4019551"/>
                    <a:gd name="connsiteY5" fmla="*/ 196850 h 1193800"/>
                    <a:gd name="connsiteX6" fmla="*/ 4006851 w 4019551"/>
                    <a:gd name="connsiteY6" fmla="*/ 0 h 1193800"/>
                    <a:gd name="connsiteX7" fmla="*/ 4019551 w 4019551"/>
                    <a:gd name="connsiteY7" fmla="*/ 1193800 h 1193800"/>
                    <a:gd name="connsiteX8" fmla="*/ 3321051 w 4019551"/>
                    <a:gd name="connsiteY8" fmla="*/ 990600 h 1193800"/>
                    <a:gd name="connsiteX9" fmla="*/ 2635251 w 4019551"/>
                    <a:gd name="connsiteY9" fmla="*/ 781050 h 1193800"/>
                    <a:gd name="connsiteX10" fmla="*/ 1974851 w 4019551"/>
                    <a:gd name="connsiteY10" fmla="*/ 628650 h 1193800"/>
                    <a:gd name="connsiteX11" fmla="*/ 1308122 w 4019551"/>
                    <a:gd name="connsiteY11" fmla="*/ 779044 h 1193800"/>
                    <a:gd name="connsiteX12" fmla="*/ 647701 w 4019551"/>
                    <a:gd name="connsiteY12" fmla="*/ 984250 h 1193800"/>
                    <a:gd name="connsiteX13" fmla="*/ 1 w 4019551"/>
                    <a:gd name="connsiteY13" fmla="*/ 1168400 h 1193800"/>
                    <a:gd name="connsiteX14" fmla="*/ 19051 w 4019551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46100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9 w 4019549"/>
                    <a:gd name="connsiteY10" fmla="*/ 628650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84250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19051 w 4019551"/>
                    <a:gd name="connsiteY0" fmla="*/ 0 h 1193800"/>
                    <a:gd name="connsiteX1" fmla="*/ 622301 w 4019551"/>
                    <a:gd name="connsiteY1" fmla="*/ 184150 h 1193800"/>
                    <a:gd name="connsiteX2" fmla="*/ 1314451 w 4019551"/>
                    <a:gd name="connsiteY2" fmla="*/ 387350 h 1193800"/>
                    <a:gd name="connsiteX3" fmla="*/ 1974851 w 4019551"/>
                    <a:gd name="connsiteY3" fmla="*/ 525983 h 1193800"/>
                    <a:gd name="connsiteX4" fmla="*/ 2628901 w 4019551"/>
                    <a:gd name="connsiteY4" fmla="*/ 406400 h 1193800"/>
                    <a:gd name="connsiteX5" fmla="*/ 3295651 w 4019551"/>
                    <a:gd name="connsiteY5" fmla="*/ 196850 h 1193800"/>
                    <a:gd name="connsiteX6" fmla="*/ 4006851 w 4019551"/>
                    <a:gd name="connsiteY6" fmla="*/ 0 h 1193800"/>
                    <a:gd name="connsiteX7" fmla="*/ 4019551 w 4019551"/>
                    <a:gd name="connsiteY7" fmla="*/ 1193800 h 1193800"/>
                    <a:gd name="connsiteX8" fmla="*/ 3321051 w 4019551"/>
                    <a:gd name="connsiteY8" fmla="*/ 990600 h 1193800"/>
                    <a:gd name="connsiteX9" fmla="*/ 2635251 w 4019551"/>
                    <a:gd name="connsiteY9" fmla="*/ 781050 h 1193800"/>
                    <a:gd name="connsiteX10" fmla="*/ 1974851 w 4019551"/>
                    <a:gd name="connsiteY10" fmla="*/ 628650 h 1193800"/>
                    <a:gd name="connsiteX11" fmla="*/ 1308122 w 4019551"/>
                    <a:gd name="connsiteY11" fmla="*/ 779044 h 1193800"/>
                    <a:gd name="connsiteX12" fmla="*/ 647701 w 4019551"/>
                    <a:gd name="connsiteY12" fmla="*/ 984250 h 1193800"/>
                    <a:gd name="connsiteX13" fmla="*/ 1 w 4019551"/>
                    <a:gd name="connsiteY13" fmla="*/ 1168400 h 1193800"/>
                    <a:gd name="connsiteX14" fmla="*/ 19051 w 4019551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25983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8 w 4019549"/>
                    <a:gd name="connsiteY10" fmla="*/ 648766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84250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62353 w 4062853"/>
                    <a:gd name="connsiteY0" fmla="*/ 0 h 1216915"/>
                    <a:gd name="connsiteX1" fmla="*/ 665603 w 4062853"/>
                    <a:gd name="connsiteY1" fmla="*/ 184150 h 1216915"/>
                    <a:gd name="connsiteX2" fmla="*/ 1357753 w 4062853"/>
                    <a:gd name="connsiteY2" fmla="*/ 387350 h 1216915"/>
                    <a:gd name="connsiteX3" fmla="*/ 2018153 w 4062853"/>
                    <a:gd name="connsiteY3" fmla="*/ 525983 h 1216915"/>
                    <a:gd name="connsiteX4" fmla="*/ 2672203 w 4062853"/>
                    <a:gd name="connsiteY4" fmla="*/ 406400 h 1216915"/>
                    <a:gd name="connsiteX5" fmla="*/ 3338953 w 4062853"/>
                    <a:gd name="connsiteY5" fmla="*/ 196850 h 1216915"/>
                    <a:gd name="connsiteX6" fmla="*/ 4050153 w 4062853"/>
                    <a:gd name="connsiteY6" fmla="*/ 0 h 1216915"/>
                    <a:gd name="connsiteX7" fmla="*/ 4062853 w 4062853"/>
                    <a:gd name="connsiteY7" fmla="*/ 1193800 h 1216915"/>
                    <a:gd name="connsiteX8" fmla="*/ 3364353 w 4062853"/>
                    <a:gd name="connsiteY8" fmla="*/ 990600 h 1216915"/>
                    <a:gd name="connsiteX9" fmla="*/ 2678553 w 4062853"/>
                    <a:gd name="connsiteY9" fmla="*/ 781050 h 1216915"/>
                    <a:gd name="connsiteX10" fmla="*/ 2018152 w 4062853"/>
                    <a:gd name="connsiteY10" fmla="*/ 648766 h 1216915"/>
                    <a:gd name="connsiteX11" fmla="*/ 1351424 w 4062853"/>
                    <a:gd name="connsiteY11" fmla="*/ 779044 h 1216915"/>
                    <a:gd name="connsiteX12" fmla="*/ 691003 w 4062853"/>
                    <a:gd name="connsiteY12" fmla="*/ 974194 h 1216915"/>
                    <a:gd name="connsiteX13" fmla="*/ 43303 w 4062853"/>
                    <a:gd name="connsiteY13" fmla="*/ 1168400 h 1216915"/>
                    <a:gd name="connsiteX14" fmla="*/ 62353 w 4062853"/>
                    <a:gd name="connsiteY14" fmla="*/ 0 h 1216915"/>
                    <a:gd name="connsiteX0" fmla="*/ 62353 w 4062853"/>
                    <a:gd name="connsiteY0" fmla="*/ 0 h 1193800"/>
                    <a:gd name="connsiteX1" fmla="*/ 665603 w 4062853"/>
                    <a:gd name="connsiteY1" fmla="*/ 184150 h 1193800"/>
                    <a:gd name="connsiteX2" fmla="*/ 1357753 w 4062853"/>
                    <a:gd name="connsiteY2" fmla="*/ 387350 h 1193800"/>
                    <a:gd name="connsiteX3" fmla="*/ 2018153 w 4062853"/>
                    <a:gd name="connsiteY3" fmla="*/ 525983 h 1193800"/>
                    <a:gd name="connsiteX4" fmla="*/ 2672203 w 4062853"/>
                    <a:gd name="connsiteY4" fmla="*/ 406400 h 1193800"/>
                    <a:gd name="connsiteX5" fmla="*/ 3338953 w 4062853"/>
                    <a:gd name="connsiteY5" fmla="*/ 196850 h 1193800"/>
                    <a:gd name="connsiteX6" fmla="*/ 4050153 w 4062853"/>
                    <a:gd name="connsiteY6" fmla="*/ 0 h 1193800"/>
                    <a:gd name="connsiteX7" fmla="*/ 4062853 w 4062853"/>
                    <a:gd name="connsiteY7" fmla="*/ 1193800 h 1193800"/>
                    <a:gd name="connsiteX8" fmla="*/ 3364353 w 4062853"/>
                    <a:gd name="connsiteY8" fmla="*/ 990600 h 1193800"/>
                    <a:gd name="connsiteX9" fmla="*/ 2678553 w 4062853"/>
                    <a:gd name="connsiteY9" fmla="*/ 781050 h 1193800"/>
                    <a:gd name="connsiteX10" fmla="*/ 2018152 w 4062853"/>
                    <a:gd name="connsiteY10" fmla="*/ 648766 h 1193800"/>
                    <a:gd name="connsiteX11" fmla="*/ 1351424 w 4062853"/>
                    <a:gd name="connsiteY11" fmla="*/ 779044 h 1193800"/>
                    <a:gd name="connsiteX12" fmla="*/ 691003 w 4062853"/>
                    <a:gd name="connsiteY12" fmla="*/ 974194 h 1193800"/>
                    <a:gd name="connsiteX13" fmla="*/ 43303 w 4062853"/>
                    <a:gd name="connsiteY13" fmla="*/ 1168400 h 1193800"/>
                    <a:gd name="connsiteX14" fmla="*/ 62353 w 4062853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25983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8 w 4019549"/>
                    <a:gd name="connsiteY10" fmla="*/ 648766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74194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19050 w 4019550"/>
                    <a:gd name="connsiteY0" fmla="*/ 0 h 1193800"/>
                    <a:gd name="connsiteX1" fmla="*/ 622300 w 4019550"/>
                    <a:gd name="connsiteY1" fmla="*/ 184150 h 1193800"/>
                    <a:gd name="connsiteX2" fmla="*/ 1314450 w 4019550"/>
                    <a:gd name="connsiteY2" fmla="*/ 387350 h 1193800"/>
                    <a:gd name="connsiteX3" fmla="*/ 2031525 w 4019550"/>
                    <a:gd name="connsiteY3" fmla="*/ 288947 h 1193800"/>
                    <a:gd name="connsiteX4" fmla="*/ 2628900 w 4019550"/>
                    <a:gd name="connsiteY4" fmla="*/ 406400 h 1193800"/>
                    <a:gd name="connsiteX5" fmla="*/ 3295650 w 4019550"/>
                    <a:gd name="connsiteY5" fmla="*/ 196850 h 1193800"/>
                    <a:gd name="connsiteX6" fmla="*/ 4006850 w 4019550"/>
                    <a:gd name="connsiteY6" fmla="*/ 0 h 1193800"/>
                    <a:gd name="connsiteX7" fmla="*/ 4019550 w 4019550"/>
                    <a:gd name="connsiteY7" fmla="*/ 1193800 h 1193800"/>
                    <a:gd name="connsiteX8" fmla="*/ 3321050 w 4019550"/>
                    <a:gd name="connsiteY8" fmla="*/ 990600 h 1193800"/>
                    <a:gd name="connsiteX9" fmla="*/ 2635250 w 4019550"/>
                    <a:gd name="connsiteY9" fmla="*/ 781050 h 1193800"/>
                    <a:gd name="connsiteX10" fmla="*/ 1974849 w 4019550"/>
                    <a:gd name="connsiteY10" fmla="*/ 648766 h 1193800"/>
                    <a:gd name="connsiteX11" fmla="*/ 1308121 w 4019550"/>
                    <a:gd name="connsiteY11" fmla="*/ 779044 h 1193800"/>
                    <a:gd name="connsiteX12" fmla="*/ 647700 w 4019550"/>
                    <a:gd name="connsiteY12" fmla="*/ 974194 h 1193800"/>
                    <a:gd name="connsiteX13" fmla="*/ 0 w 4019550"/>
                    <a:gd name="connsiteY13" fmla="*/ 1168400 h 1193800"/>
                    <a:gd name="connsiteX14" fmla="*/ 19050 w 4019550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28900 w 4019929"/>
                    <a:gd name="connsiteY4" fmla="*/ 406400 h 1193800"/>
                    <a:gd name="connsiteX5" fmla="*/ 3295650 w 4019929"/>
                    <a:gd name="connsiteY5" fmla="*/ 196850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28900 w 4019929"/>
                    <a:gd name="connsiteY4" fmla="*/ 406400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66765 w 4019929"/>
                    <a:gd name="connsiteY2" fmla="*/ 245128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17941 w 4019929"/>
                    <a:gd name="connsiteY1" fmla="*/ 123813 h 1193800"/>
                    <a:gd name="connsiteX2" fmla="*/ 1366765 w 4019929"/>
                    <a:gd name="connsiteY2" fmla="*/ 245128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42998 w 4019929"/>
                    <a:gd name="connsiteY11" fmla="*/ 94712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42998 w 4019929"/>
                    <a:gd name="connsiteY11" fmla="*/ 947124 h 1198110"/>
                    <a:gd name="connsiteX12" fmla="*/ 625902 w 4019929"/>
                    <a:gd name="connsiteY12" fmla="*/ 1081938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17183 w 4011210"/>
                    <a:gd name="connsiteY12" fmla="*/ 1081938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4116"/>
                    <a:gd name="connsiteY0" fmla="*/ 4309 h 1207188"/>
                    <a:gd name="connsiteX1" fmla="*/ 609222 w 4014116"/>
                    <a:gd name="connsiteY1" fmla="*/ 132432 h 1207188"/>
                    <a:gd name="connsiteX2" fmla="*/ 1358046 w 4014116"/>
                    <a:gd name="connsiteY2" fmla="*/ 253747 h 1207188"/>
                    <a:gd name="connsiteX3" fmla="*/ 2022806 w 4014116"/>
                    <a:gd name="connsiteY3" fmla="*/ 297566 h 1207188"/>
                    <a:gd name="connsiteX4" fmla="*/ 2637620 w 4014116"/>
                    <a:gd name="connsiteY4" fmla="*/ 259868 h 1207188"/>
                    <a:gd name="connsiteX5" fmla="*/ 3435158 w 4014116"/>
                    <a:gd name="connsiteY5" fmla="*/ 123584 h 1207188"/>
                    <a:gd name="connsiteX6" fmla="*/ 4014116 w 4014116"/>
                    <a:gd name="connsiteY6" fmla="*/ 0 h 1207188"/>
                    <a:gd name="connsiteX7" fmla="*/ 4010831 w 4014116"/>
                    <a:gd name="connsiteY7" fmla="*/ 1202419 h 1207188"/>
                    <a:gd name="connsiteX8" fmla="*/ 3347208 w 4014116"/>
                    <a:gd name="connsiteY8" fmla="*/ 1068175 h 1207188"/>
                    <a:gd name="connsiteX9" fmla="*/ 2677394 w 4014116"/>
                    <a:gd name="connsiteY9" fmla="*/ 954876 h 1207188"/>
                    <a:gd name="connsiteX10" fmla="*/ 2014085 w 4014116"/>
                    <a:gd name="connsiteY10" fmla="*/ 907350 h 1207188"/>
                    <a:gd name="connsiteX11" fmla="*/ 1334279 w 4014116"/>
                    <a:gd name="connsiteY11" fmla="*/ 951433 h 1207188"/>
                    <a:gd name="connsiteX12" fmla="*/ 621543 w 4014116"/>
                    <a:gd name="connsiteY12" fmla="*/ 1073318 h 1207188"/>
                    <a:gd name="connsiteX13" fmla="*/ 0 w 4014116"/>
                    <a:gd name="connsiteY13" fmla="*/ 1207188 h 1207188"/>
                    <a:gd name="connsiteX14" fmla="*/ 1612 w 4014116"/>
                    <a:gd name="connsiteY14" fmla="*/ 4309 h 1207188"/>
                    <a:gd name="connsiteX0" fmla="*/ 1612 w 4014458"/>
                    <a:gd name="connsiteY0" fmla="*/ -5 h 1202874"/>
                    <a:gd name="connsiteX1" fmla="*/ 609222 w 4014458"/>
                    <a:gd name="connsiteY1" fmla="*/ 128118 h 1202874"/>
                    <a:gd name="connsiteX2" fmla="*/ 1358046 w 4014458"/>
                    <a:gd name="connsiteY2" fmla="*/ 249433 h 1202874"/>
                    <a:gd name="connsiteX3" fmla="*/ 2022806 w 4014458"/>
                    <a:gd name="connsiteY3" fmla="*/ 293252 h 1202874"/>
                    <a:gd name="connsiteX4" fmla="*/ 2637620 w 4014458"/>
                    <a:gd name="connsiteY4" fmla="*/ 255554 h 1202874"/>
                    <a:gd name="connsiteX5" fmla="*/ 3435158 w 4014458"/>
                    <a:gd name="connsiteY5" fmla="*/ 119270 h 1202874"/>
                    <a:gd name="connsiteX6" fmla="*/ 4014458 w 4014458"/>
                    <a:gd name="connsiteY6" fmla="*/ 25666 h 1202874"/>
                    <a:gd name="connsiteX7" fmla="*/ 4010831 w 4014458"/>
                    <a:gd name="connsiteY7" fmla="*/ 1198105 h 1202874"/>
                    <a:gd name="connsiteX8" fmla="*/ 3347208 w 4014458"/>
                    <a:gd name="connsiteY8" fmla="*/ 1063861 h 1202874"/>
                    <a:gd name="connsiteX9" fmla="*/ 2677394 w 4014458"/>
                    <a:gd name="connsiteY9" fmla="*/ 950562 h 1202874"/>
                    <a:gd name="connsiteX10" fmla="*/ 2014085 w 4014458"/>
                    <a:gd name="connsiteY10" fmla="*/ 903036 h 1202874"/>
                    <a:gd name="connsiteX11" fmla="*/ 1334279 w 4014458"/>
                    <a:gd name="connsiteY11" fmla="*/ 947119 h 1202874"/>
                    <a:gd name="connsiteX12" fmla="*/ 621543 w 4014458"/>
                    <a:gd name="connsiteY12" fmla="*/ 1069004 h 1202874"/>
                    <a:gd name="connsiteX13" fmla="*/ 0 w 4014458"/>
                    <a:gd name="connsiteY13" fmla="*/ 1202874 h 1202874"/>
                    <a:gd name="connsiteX14" fmla="*/ 1612 w 4014458"/>
                    <a:gd name="connsiteY14" fmla="*/ -5 h 1202874"/>
                    <a:gd name="connsiteX0" fmla="*/ 1612 w 4027519"/>
                    <a:gd name="connsiteY0" fmla="*/ -5 h 1419589"/>
                    <a:gd name="connsiteX1" fmla="*/ 609222 w 4027519"/>
                    <a:gd name="connsiteY1" fmla="*/ 128118 h 1419589"/>
                    <a:gd name="connsiteX2" fmla="*/ 1358046 w 4027519"/>
                    <a:gd name="connsiteY2" fmla="*/ 249433 h 1419589"/>
                    <a:gd name="connsiteX3" fmla="*/ 2022806 w 4027519"/>
                    <a:gd name="connsiteY3" fmla="*/ 293252 h 1419589"/>
                    <a:gd name="connsiteX4" fmla="*/ 2637620 w 4027519"/>
                    <a:gd name="connsiteY4" fmla="*/ 255554 h 1419589"/>
                    <a:gd name="connsiteX5" fmla="*/ 3435158 w 4027519"/>
                    <a:gd name="connsiteY5" fmla="*/ 119270 h 1419589"/>
                    <a:gd name="connsiteX6" fmla="*/ 4014458 w 4027519"/>
                    <a:gd name="connsiteY6" fmla="*/ 25666 h 1419589"/>
                    <a:gd name="connsiteX7" fmla="*/ 4027519 w 4027519"/>
                    <a:gd name="connsiteY7" fmla="*/ 1419583 h 1419589"/>
                    <a:gd name="connsiteX8" fmla="*/ 3347208 w 4027519"/>
                    <a:gd name="connsiteY8" fmla="*/ 1063861 h 1419589"/>
                    <a:gd name="connsiteX9" fmla="*/ 2677394 w 4027519"/>
                    <a:gd name="connsiteY9" fmla="*/ 950562 h 1419589"/>
                    <a:gd name="connsiteX10" fmla="*/ 2014085 w 4027519"/>
                    <a:gd name="connsiteY10" fmla="*/ 903036 h 1419589"/>
                    <a:gd name="connsiteX11" fmla="*/ 1334279 w 4027519"/>
                    <a:gd name="connsiteY11" fmla="*/ 947119 h 1419589"/>
                    <a:gd name="connsiteX12" fmla="*/ 621543 w 4027519"/>
                    <a:gd name="connsiteY12" fmla="*/ 1069004 h 1419589"/>
                    <a:gd name="connsiteX13" fmla="*/ 0 w 4027519"/>
                    <a:gd name="connsiteY13" fmla="*/ 1202874 h 1419589"/>
                    <a:gd name="connsiteX14" fmla="*/ 1612 w 4027519"/>
                    <a:gd name="connsiteY14" fmla="*/ -5 h 1419589"/>
                    <a:gd name="connsiteX0" fmla="*/ 9980 w 4027519"/>
                    <a:gd name="connsiteY0" fmla="*/ -3 h 1430640"/>
                    <a:gd name="connsiteX1" fmla="*/ 609222 w 4027519"/>
                    <a:gd name="connsiteY1" fmla="*/ 139169 h 1430640"/>
                    <a:gd name="connsiteX2" fmla="*/ 1358046 w 4027519"/>
                    <a:gd name="connsiteY2" fmla="*/ 260484 h 1430640"/>
                    <a:gd name="connsiteX3" fmla="*/ 2022806 w 4027519"/>
                    <a:gd name="connsiteY3" fmla="*/ 304303 h 1430640"/>
                    <a:gd name="connsiteX4" fmla="*/ 2637620 w 4027519"/>
                    <a:gd name="connsiteY4" fmla="*/ 266605 h 1430640"/>
                    <a:gd name="connsiteX5" fmla="*/ 3435158 w 4027519"/>
                    <a:gd name="connsiteY5" fmla="*/ 130321 h 1430640"/>
                    <a:gd name="connsiteX6" fmla="*/ 4014458 w 4027519"/>
                    <a:gd name="connsiteY6" fmla="*/ 36717 h 1430640"/>
                    <a:gd name="connsiteX7" fmla="*/ 4027519 w 4027519"/>
                    <a:gd name="connsiteY7" fmla="*/ 1430634 h 1430640"/>
                    <a:gd name="connsiteX8" fmla="*/ 3347208 w 4027519"/>
                    <a:gd name="connsiteY8" fmla="*/ 1074912 h 1430640"/>
                    <a:gd name="connsiteX9" fmla="*/ 2677394 w 4027519"/>
                    <a:gd name="connsiteY9" fmla="*/ 961613 h 1430640"/>
                    <a:gd name="connsiteX10" fmla="*/ 2014085 w 4027519"/>
                    <a:gd name="connsiteY10" fmla="*/ 914087 h 1430640"/>
                    <a:gd name="connsiteX11" fmla="*/ 1334279 w 4027519"/>
                    <a:gd name="connsiteY11" fmla="*/ 958170 h 1430640"/>
                    <a:gd name="connsiteX12" fmla="*/ 621543 w 4027519"/>
                    <a:gd name="connsiteY12" fmla="*/ 1080055 h 1430640"/>
                    <a:gd name="connsiteX13" fmla="*/ 0 w 4027519"/>
                    <a:gd name="connsiteY13" fmla="*/ 1213925 h 1430640"/>
                    <a:gd name="connsiteX14" fmla="*/ 9980 w 4027519"/>
                    <a:gd name="connsiteY14" fmla="*/ -3 h 1430640"/>
                    <a:gd name="connsiteX0" fmla="*/ 7190 w 4024729"/>
                    <a:gd name="connsiteY0" fmla="*/ -3 h 1430640"/>
                    <a:gd name="connsiteX1" fmla="*/ 606432 w 4024729"/>
                    <a:gd name="connsiteY1" fmla="*/ 139169 h 1430640"/>
                    <a:gd name="connsiteX2" fmla="*/ 1355256 w 4024729"/>
                    <a:gd name="connsiteY2" fmla="*/ 260484 h 1430640"/>
                    <a:gd name="connsiteX3" fmla="*/ 2020016 w 4024729"/>
                    <a:gd name="connsiteY3" fmla="*/ 304303 h 1430640"/>
                    <a:gd name="connsiteX4" fmla="*/ 2634830 w 4024729"/>
                    <a:gd name="connsiteY4" fmla="*/ 266605 h 1430640"/>
                    <a:gd name="connsiteX5" fmla="*/ 3432368 w 4024729"/>
                    <a:gd name="connsiteY5" fmla="*/ 130321 h 1430640"/>
                    <a:gd name="connsiteX6" fmla="*/ 4011668 w 4024729"/>
                    <a:gd name="connsiteY6" fmla="*/ 36717 h 1430640"/>
                    <a:gd name="connsiteX7" fmla="*/ 4024729 w 4024729"/>
                    <a:gd name="connsiteY7" fmla="*/ 1430634 h 1430640"/>
                    <a:gd name="connsiteX8" fmla="*/ 3344418 w 4024729"/>
                    <a:gd name="connsiteY8" fmla="*/ 1074912 h 1430640"/>
                    <a:gd name="connsiteX9" fmla="*/ 2674604 w 4024729"/>
                    <a:gd name="connsiteY9" fmla="*/ 961613 h 1430640"/>
                    <a:gd name="connsiteX10" fmla="*/ 2011295 w 4024729"/>
                    <a:gd name="connsiteY10" fmla="*/ 914087 h 1430640"/>
                    <a:gd name="connsiteX11" fmla="*/ 1331489 w 4024729"/>
                    <a:gd name="connsiteY11" fmla="*/ 958170 h 1430640"/>
                    <a:gd name="connsiteX12" fmla="*/ 618753 w 4024729"/>
                    <a:gd name="connsiteY12" fmla="*/ 1080055 h 1430640"/>
                    <a:gd name="connsiteX13" fmla="*/ 0 w 4024729"/>
                    <a:gd name="connsiteY13" fmla="*/ 1210252 h 1430640"/>
                    <a:gd name="connsiteX14" fmla="*/ 7190 w 4024729"/>
                    <a:gd name="connsiteY14" fmla="*/ -3 h 1430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24729" h="1430640">
                      <a:moveTo>
                        <a:pt x="7190" y="-3"/>
                      </a:moveTo>
                      <a:lnTo>
                        <a:pt x="606432" y="139169"/>
                      </a:lnTo>
                      <a:cubicBezTo>
                        <a:pt x="842677" y="183615"/>
                        <a:pt x="1119659" y="232962"/>
                        <a:pt x="1355256" y="260484"/>
                      </a:cubicBezTo>
                      <a:cubicBezTo>
                        <a:pt x="1590853" y="288006"/>
                        <a:pt x="1745720" y="307593"/>
                        <a:pt x="2020016" y="304303"/>
                      </a:cubicBezTo>
                      <a:cubicBezTo>
                        <a:pt x="2294312" y="301013"/>
                        <a:pt x="2430683" y="291772"/>
                        <a:pt x="2634830" y="266605"/>
                      </a:cubicBezTo>
                      <a:cubicBezTo>
                        <a:pt x="2913755" y="225487"/>
                        <a:pt x="3157803" y="187242"/>
                        <a:pt x="3432368" y="130321"/>
                      </a:cubicBezTo>
                      <a:cubicBezTo>
                        <a:pt x="3625354" y="89126"/>
                        <a:pt x="3818682" y="77912"/>
                        <a:pt x="4011668" y="36717"/>
                      </a:cubicBezTo>
                      <a:cubicBezTo>
                        <a:pt x="4011542" y="434650"/>
                        <a:pt x="4024855" y="1032701"/>
                        <a:pt x="4024729" y="1430634"/>
                      </a:cubicBezTo>
                      <a:lnTo>
                        <a:pt x="3344418" y="1074912"/>
                      </a:lnTo>
                      <a:cubicBezTo>
                        <a:pt x="3074465" y="1019049"/>
                        <a:pt x="2896791" y="988417"/>
                        <a:pt x="2674604" y="961613"/>
                      </a:cubicBezTo>
                      <a:cubicBezTo>
                        <a:pt x="2452417" y="934809"/>
                        <a:pt x="2235147" y="914661"/>
                        <a:pt x="2011295" y="914087"/>
                      </a:cubicBezTo>
                      <a:cubicBezTo>
                        <a:pt x="1787443" y="913513"/>
                        <a:pt x="1488013" y="936256"/>
                        <a:pt x="1331489" y="958170"/>
                      </a:cubicBezTo>
                      <a:cubicBezTo>
                        <a:pt x="1174965" y="980084"/>
                        <a:pt x="861478" y="1032402"/>
                        <a:pt x="618753" y="1080055"/>
                      </a:cubicBezTo>
                      <a:lnTo>
                        <a:pt x="0" y="1210252"/>
                      </a:lnTo>
                      <a:cubicBezTo>
                        <a:pt x="3444" y="819349"/>
                        <a:pt x="3746" y="390900"/>
                        <a:pt x="7190" y="-3"/>
                      </a:cubicBez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2" name="Freihandform 169">
                  <a:extLst>
                    <a:ext uri="{FF2B5EF4-FFF2-40B4-BE49-F238E27FC236}">
                      <a16:creationId xmlns:a16="http://schemas.microsoft.com/office/drawing/2014/main" id="{5E747FF9-ADA9-47E5-AEE2-80D7332012D7}"/>
                    </a:ext>
                  </a:extLst>
                </p:cNvPr>
                <p:cNvSpPr/>
                <p:nvPr/>
              </p:nvSpPr>
              <p:spPr bwMode="auto">
                <a:xfrm rot="420000">
                  <a:off x="2790635" y="2911266"/>
                  <a:ext cx="2135230" cy="55196"/>
                </a:xfrm>
                <a:custGeom>
                  <a:avLst/>
                  <a:gdLst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95014 h 1040992"/>
                    <a:gd name="connsiteX1" fmla="*/ 794238 w 4328738"/>
                    <a:gd name="connsiteY1" fmla="*/ 183914 h 1040992"/>
                    <a:gd name="connsiteX2" fmla="*/ 1473688 w 4328738"/>
                    <a:gd name="connsiteY2" fmla="*/ 247414 h 1040992"/>
                    <a:gd name="connsiteX3" fmla="*/ 2057888 w 4328738"/>
                    <a:gd name="connsiteY3" fmla="*/ 272814 h 1040992"/>
                    <a:gd name="connsiteX4" fmla="*/ 2756388 w 4328738"/>
                    <a:gd name="connsiteY4" fmla="*/ 260114 h 1040992"/>
                    <a:gd name="connsiteX5" fmla="*/ 3416788 w 4328738"/>
                    <a:gd name="connsiteY5" fmla="*/ 190264 h 1040992"/>
                    <a:gd name="connsiteX6" fmla="*/ 4127988 w 4328738"/>
                    <a:gd name="connsiteY6" fmla="*/ 114064 h 1040992"/>
                    <a:gd name="connsiteX7" fmla="*/ 4299438 w 4328738"/>
                    <a:gd name="connsiteY7" fmla="*/ 101364 h 1040992"/>
                    <a:gd name="connsiteX8" fmla="*/ 4318488 w 4328738"/>
                    <a:gd name="connsiteY8" fmla="*/ 990364 h 1040992"/>
                    <a:gd name="connsiteX9" fmla="*/ 4191488 w 4328738"/>
                    <a:gd name="connsiteY9" fmla="*/ 920514 h 1040992"/>
                    <a:gd name="connsiteX10" fmla="*/ 3416788 w 4328738"/>
                    <a:gd name="connsiteY10" fmla="*/ 831614 h 1040992"/>
                    <a:gd name="connsiteX11" fmla="*/ 2553188 w 4328738"/>
                    <a:gd name="connsiteY11" fmla="*/ 761764 h 1040992"/>
                    <a:gd name="connsiteX12" fmla="*/ 2172188 w 4328738"/>
                    <a:gd name="connsiteY12" fmla="*/ 755414 h 1040992"/>
                    <a:gd name="connsiteX13" fmla="*/ 1689588 w 4328738"/>
                    <a:gd name="connsiteY13" fmla="*/ 761764 h 1040992"/>
                    <a:gd name="connsiteX14" fmla="*/ 1168888 w 4328738"/>
                    <a:gd name="connsiteY14" fmla="*/ 799864 h 1040992"/>
                    <a:gd name="connsiteX15" fmla="*/ 641838 w 4328738"/>
                    <a:gd name="connsiteY15" fmla="*/ 850664 h 1040992"/>
                    <a:gd name="connsiteX16" fmla="*/ 146538 w 4328738"/>
                    <a:gd name="connsiteY16" fmla="*/ 914164 h 1040992"/>
                    <a:gd name="connsiteX17" fmla="*/ 25888 w 4328738"/>
                    <a:gd name="connsiteY17" fmla="*/ 933214 h 1040992"/>
                    <a:gd name="connsiteX18" fmla="*/ 6838 w 4328738"/>
                    <a:gd name="connsiteY18" fmla="*/ 56914 h 1040992"/>
                    <a:gd name="connsiteX19" fmla="*/ 95738 w 4328738"/>
                    <a:gd name="connsiteY19" fmla="*/ 95014 h 1040992"/>
                    <a:gd name="connsiteX0" fmla="*/ 95738 w 4328738"/>
                    <a:gd name="connsiteY0" fmla="*/ 58564 h 1004542"/>
                    <a:gd name="connsiteX1" fmla="*/ 794238 w 4328738"/>
                    <a:gd name="connsiteY1" fmla="*/ 147464 h 1004542"/>
                    <a:gd name="connsiteX2" fmla="*/ 1473688 w 4328738"/>
                    <a:gd name="connsiteY2" fmla="*/ 210964 h 1004542"/>
                    <a:gd name="connsiteX3" fmla="*/ 2057888 w 4328738"/>
                    <a:gd name="connsiteY3" fmla="*/ 236364 h 1004542"/>
                    <a:gd name="connsiteX4" fmla="*/ 2756388 w 4328738"/>
                    <a:gd name="connsiteY4" fmla="*/ 223664 h 1004542"/>
                    <a:gd name="connsiteX5" fmla="*/ 3416788 w 4328738"/>
                    <a:gd name="connsiteY5" fmla="*/ 153814 h 1004542"/>
                    <a:gd name="connsiteX6" fmla="*/ 4127988 w 4328738"/>
                    <a:gd name="connsiteY6" fmla="*/ 77614 h 1004542"/>
                    <a:gd name="connsiteX7" fmla="*/ 4299438 w 4328738"/>
                    <a:gd name="connsiteY7" fmla="*/ 64914 h 1004542"/>
                    <a:gd name="connsiteX8" fmla="*/ 4318488 w 4328738"/>
                    <a:gd name="connsiteY8" fmla="*/ 953914 h 1004542"/>
                    <a:gd name="connsiteX9" fmla="*/ 4191488 w 4328738"/>
                    <a:gd name="connsiteY9" fmla="*/ 884064 h 1004542"/>
                    <a:gd name="connsiteX10" fmla="*/ 3416788 w 4328738"/>
                    <a:gd name="connsiteY10" fmla="*/ 795164 h 1004542"/>
                    <a:gd name="connsiteX11" fmla="*/ 2553188 w 4328738"/>
                    <a:gd name="connsiteY11" fmla="*/ 725314 h 1004542"/>
                    <a:gd name="connsiteX12" fmla="*/ 2172188 w 4328738"/>
                    <a:gd name="connsiteY12" fmla="*/ 718964 h 1004542"/>
                    <a:gd name="connsiteX13" fmla="*/ 1689588 w 4328738"/>
                    <a:gd name="connsiteY13" fmla="*/ 725314 h 1004542"/>
                    <a:gd name="connsiteX14" fmla="*/ 1168888 w 4328738"/>
                    <a:gd name="connsiteY14" fmla="*/ 763414 h 1004542"/>
                    <a:gd name="connsiteX15" fmla="*/ 641838 w 4328738"/>
                    <a:gd name="connsiteY15" fmla="*/ 814214 h 1004542"/>
                    <a:gd name="connsiteX16" fmla="*/ 146538 w 4328738"/>
                    <a:gd name="connsiteY16" fmla="*/ 877714 h 1004542"/>
                    <a:gd name="connsiteX17" fmla="*/ 25888 w 4328738"/>
                    <a:gd name="connsiteY17" fmla="*/ 896764 h 1004542"/>
                    <a:gd name="connsiteX18" fmla="*/ 6838 w 4328738"/>
                    <a:gd name="connsiteY18" fmla="*/ 20464 h 1004542"/>
                    <a:gd name="connsiteX19" fmla="*/ 95738 w 4328738"/>
                    <a:gd name="connsiteY19" fmla="*/ 58564 h 1004542"/>
                    <a:gd name="connsiteX0" fmla="*/ 91194 w 4324194"/>
                    <a:gd name="connsiteY0" fmla="*/ 58564 h 1004542"/>
                    <a:gd name="connsiteX1" fmla="*/ 789694 w 4324194"/>
                    <a:gd name="connsiteY1" fmla="*/ 147464 h 1004542"/>
                    <a:gd name="connsiteX2" fmla="*/ 1469144 w 4324194"/>
                    <a:gd name="connsiteY2" fmla="*/ 210964 h 1004542"/>
                    <a:gd name="connsiteX3" fmla="*/ 2053344 w 4324194"/>
                    <a:gd name="connsiteY3" fmla="*/ 236364 h 1004542"/>
                    <a:gd name="connsiteX4" fmla="*/ 2751844 w 4324194"/>
                    <a:gd name="connsiteY4" fmla="*/ 223664 h 1004542"/>
                    <a:gd name="connsiteX5" fmla="*/ 3412244 w 4324194"/>
                    <a:gd name="connsiteY5" fmla="*/ 153814 h 1004542"/>
                    <a:gd name="connsiteX6" fmla="*/ 4123444 w 4324194"/>
                    <a:gd name="connsiteY6" fmla="*/ 77614 h 1004542"/>
                    <a:gd name="connsiteX7" fmla="*/ 4294894 w 4324194"/>
                    <a:gd name="connsiteY7" fmla="*/ 64914 h 1004542"/>
                    <a:gd name="connsiteX8" fmla="*/ 4313944 w 4324194"/>
                    <a:gd name="connsiteY8" fmla="*/ 953914 h 1004542"/>
                    <a:gd name="connsiteX9" fmla="*/ 4186944 w 4324194"/>
                    <a:gd name="connsiteY9" fmla="*/ 884064 h 1004542"/>
                    <a:gd name="connsiteX10" fmla="*/ 3412244 w 4324194"/>
                    <a:gd name="connsiteY10" fmla="*/ 795164 h 1004542"/>
                    <a:gd name="connsiteX11" fmla="*/ 2548644 w 4324194"/>
                    <a:gd name="connsiteY11" fmla="*/ 725314 h 1004542"/>
                    <a:gd name="connsiteX12" fmla="*/ 2167644 w 4324194"/>
                    <a:gd name="connsiteY12" fmla="*/ 718964 h 1004542"/>
                    <a:gd name="connsiteX13" fmla="*/ 1685044 w 4324194"/>
                    <a:gd name="connsiteY13" fmla="*/ 725314 h 1004542"/>
                    <a:gd name="connsiteX14" fmla="*/ 1164344 w 4324194"/>
                    <a:gd name="connsiteY14" fmla="*/ 763414 h 1004542"/>
                    <a:gd name="connsiteX15" fmla="*/ 637294 w 4324194"/>
                    <a:gd name="connsiteY15" fmla="*/ 814214 h 1004542"/>
                    <a:gd name="connsiteX16" fmla="*/ 141994 w 4324194"/>
                    <a:gd name="connsiteY16" fmla="*/ 877714 h 1004542"/>
                    <a:gd name="connsiteX17" fmla="*/ 21344 w 4324194"/>
                    <a:gd name="connsiteY17" fmla="*/ 896764 h 1004542"/>
                    <a:gd name="connsiteX18" fmla="*/ 8644 w 4324194"/>
                    <a:gd name="connsiteY18" fmla="*/ 39514 h 1004542"/>
                    <a:gd name="connsiteX19" fmla="*/ 91194 w 4324194"/>
                    <a:gd name="connsiteY19" fmla="*/ 58564 h 1004542"/>
                    <a:gd name="connsiteX0" fmla="*/ 91194 w 4324194"/>
                    <a:gd name="connsiteY0" fmla="*/ 19050 h 965028"/>
                    <a:gd name="connsiteX1" fmla="*/ 789694 w 4324194"/>
                    <a:gd name="connsiteY1" fmla="*/ 107950 h 965028"/>
                    <a:gd name="connsiteX2" fmla="*/ 1469144 w 4324194"/>
                    <a:gd name="connsiteY2" fmla="*/ 171450 h 965028"/>
                    <a:gd name="connsiteX3" fmla="*/ 2053344 w 4324194"/>
                    <a:gd name="connsiteY3" fmla="*/ 196850 h 965028"/>
                    <a:gd name="connsiteX4" fmla="*/ 2751844 w 4324194"/>
                    <a:gd name="connsiteY4" fmla="*/ 184150 h 965028"/>
                    <a:gd name="connsiteX5" fmla="*/ 3412244 w 4324194"/>
                    <a:gd name="connsiteY5" fmla="*/ 114300 h 965028"/>
                    <a:gd name="connsiteX6" fmla="*/ 4123444 w 4324194"/>
                    <a:gd name="connsiteY6" fmla="*/ 38100 h 965028"/>
                    <a:gd name="connsiteX7" fmla="*/ 4294894 w 4324194"/>
                    <a:gd name="connsiteY7" fmla="*/ 25400 h 965028"/>
                    <a:gd name="connsiteX8" fmla="*/ 4313944 w 4324194"/>
                    <a:gd name="connsiteY8" fmla="*/ 914400 h 965028"/>
                    <a:gd name="connsiteX9" fmla="*/ 4186944 w 4324194"/>
                    <a:gd name="connsiteY9" fmla="*/ 844550 h 965028"/>
                    <a:gd name="connsiteX10" fmla="*/ 3412244 w 4324194"/>
                    <a:gd name="connsiteY10" fmla="*/ 755650 h 965028"/>
                    <a:gd name="connsiteX11" fmla="*/ 2548644 w 4324194"/>
                    <a:gd name="connsiteY11" fmla="*/ 685800 h 965028"/>
                    <a:gd name="connsiteX12" fmla="*/ 2167644 w 4324194"/>
                    <a:gd name="connsiteY12" fmla="*/ 679450 h 965028"/>
                    <a:gd name="connsiteX13" fmla="*/ 1685044 w 4324194"/>
                    <a:gd name="connsiteY13" fmla="*/ 685800 h 965028"/>
                    <a:gd name="connsiteX14" fmla="*/ 1164344 w 4324194"/>
                    <a:gd name="connsiteY14" fmla="*/ 723900 h 965028"/>
                    <a:gd name="connsiteX15" fmla="*/ 637294 w 4324194"/>
                    <a:gd name="connsiteY15" fmla="*/ 774700 h 965028"/>
                    <a:gd name="connsiteX16" fmla="*/ 141994 w 4324194"/>
                    <a:gd name="connsiteY16" fmla="*/ 838200 h 965028"/>
                    <a:gd name="connsiteX17" fmla="*/ 21344 w 4324194"/>
                    <a:gd name="connsiteY17" fmla="*/ 857250 h 965028"/>
                    <a:gd name="connsiteX18" fmla="*/ 8644 w 4324194"/>
                    <a:gd name="connsiteY18" fmla="*/ 0 h 965028"/>
                    <a:gd name="connsiteX19" fmla="*/ 91194 w 4324194"/>
                    <a:gd name="connsiteY19" fmla="*/ 19050 h 965028"/>
                    <a:gd name="connsiteX0" fmla="*/ 91194 w 4324194"/>
                    <a:gd name="connsiteY0" fmla="*/ 19050 h 914400"/>
                    <a:gd name="connsiteX1" fmla="*/ 789694 w 4324194"/>
                    <a:gd name="connsiteY1" fmla="*/ 107950 h 914400"/>
                    <a:gd name="connsiteX2" fmla="*/ 1469144 w 4324194"/>
                    <a:gd name="connsiteY2" fmla="*/ 171450 h 914400"/>
                    <a:gd name="connsiteX3" fmla="*/ 2053344 w 4324194"/>
                    <a:gd name="connsiteY3" fmla="*/ 196850 h 914400"/>
                    <a:gd name="connsiteX4" fmla="*/ 2751844 w 4324194"/>
                    <a:gd name="connsiteY4" fmla="*/ 184150 h 914400"/>
                    <a:gd name="connsiteX5" fmla="*/ 3412244 w 4324194"/>
                    <a:gd name="connsiteY5" fmla="*/ 114300 h 914400"/>
                    <a:gd name="connsiteX6" fmla="*/ 4123444 w 4324194"/>
                    <a:gd name="connsiteY6" fmla="*/ 38100 h 914400"/>
                    <a:gd name="connsiteX7" fmla="*/ 4294894 w 4324194"/>
                    <a:gd name="connsiteY7" fmla="*/ 25400 h 914400"/>
                    <a:gd name="connsiteX8" fmla="*/ 4313944 w 4324194"/>
                    <a:gd name="connsiteY8" fmla="*/ 914400 h 914400"/>
                    <a:gd name="connsiteX9" fmla="*/ 4186944 w 4324194"/>
                    <a:gd name="connsiteY9" fmla="*/ 844550 h 914400"/>
                    <a:gd name="connsiteX10" fmla="*/ 3412244 w 4324194"/>
                    <a:gd name="connsiteY10" fmla="*/ 755650 h 914400"/>
                    <a:gd name="connsiteX11" fmla="*/ 2548644 w 4324194"/>
                    <a:gd name="connsiteY11" fmla="*/ 685800 h 914400"/>
                    <a:gd name="connsiteX12" fmla="*/ 2167644 w 4324194"/>
                    <a:gd name="connsiteY12" fmla="*/ 679450 h 914400"/>
                    <a:gd name="connsiteX13" fmla="*/ 1685044 w 4324194"/>
                    <a:gd name="connsiteY13" fmla="*/ 685800 h 914400"/>
                    <a:gd name="connsiteX14" fmla="*/ 1164344 w 4324194"/>
                    <a:gd name="connsiteY14" fmla="*/ 723900 h 914400"/>
                    <a:gd name="connsiteX15" fmla="*/ 637294 w 4324194"/>
                    <a:gd name="connsiteY15" fmla="*/ 774700 h 914400"/>
                    <a:gd name="connsiteX16" fmla="*/ 141994 w 4324194"/>
                    <a:gd name="connsiteY16" fmla="*/ 838200 h 914400"/>
                    <a:gd name="connsiteX17" fmla="*/ 21344 w 4324194"/>
                    <a:gd name="connsiteY17" fmla="*/ 857250 h 914400"/>
                    <a:gd name="connsiteX18" fmla="*/ 8644 w 4324194"/>
                    <a:gd name="connsiteY18" fmla="*/ 0 h 914400"/>
                    <a:gd name="connsiteX19" fmla="*/ 91194 w 4324194"/>
                    <a:gd name="connsiteY19" fmla="*/ 19050 h 914400"/>
                    <a:gd name="connsiteX0" fmla="*/ 91194 w 4324194"/>
                    <a:gd name="connsiteY0" fmla="*/ 53479 h 910729"/>
                    <a:gd name="connsiteX1" fmla="*/ 789694 w 4324194"/>
                    <a:gd name="connsiteY1" fmla="*/ 142379 h 910729"/>
                    <a:gd name="connsiteX2" fmla="*/ 1469144 w 4324194"/>
                    <a:gd name="connsiteY2" fmla="*/ 205879 h 910729"/>
                    <a:gd name="connsiteX3" fmla="*/ 2053344 w 4324194"/>
                    <a:gd name="connsiteY3" fmla="*/ 231279 h 910729"/>
                    <a:gd name="connsiteX4" fmla="*/ 2751844 w 4324194"/>
                    <a:gd name="connsiteY4" fmla="*/ 218579 h 910729"/>
                    <a:gd name="connsiteX5" fmla="*/ 3412244 w 4324194"/>
                    <a:gd name="connsiteY5" fmla="*/ 148729 h 910729"/>
                    <a:gd name="connsiteX6" fmla="*/ 4123444 w 4324194"/>
                    <a:gd name="connsiteY6" fmla="*/ 72529 h 910729"/>
                    <a:gd name="connsiteX7" fmla="*/ 4294894 w 4324194"/>
                    <a:gd name="connsiteY7" fmla="*/ 59829 h 910729"/>
                    <a:gd name="connsiteX8" fmla="*/ 4313944 w 4324194"/>
                    <a:gd name="connsiteY8" fmla="*/ 910729 h 910729"/>
                    <a:gd name="connsiteX9" fmla="*/ 4186944 w 4324194"/>
                    <a:gd name="connsiteY9" fmla="*/ 878979 h 910729"/>
                    <a:gd name="connsiteX10" fmla="*/ 3412244 w 4324194"/>
                    <a:gd name="connsiteY10" fmla="*/ 790079 h 910729"/>
                    <a:gd name="connsiteX11" fmla="*/ 2548644 w 4324194"/>
                    <a:gd name="connsiteY11" fmla="*/ 720229 h 910729"/>
                    <a:gd name="connsiteX12" fmla="*/ 2167644 w 4324194"/>
                    <a:gd name="connsiteY12" fmla="*/ 713879 h 910729"/>
                    <a:gd name="connsiteX13" fmla="*/ 1685044 w 4324194"/>
                    <a:gd name="connsiteY13" fmla="*/ 720229 h 910729"/>
                    <a:gd name="connsiteX14" fmla="*/ 1164344 w 4324194"/>
                    <a:gd name="connsiteY14" fmla="*/ 758329 h 910729"/>
                    <a:gd name="connsiteX15" fmla="*/ 637294 w 4324194"/>
                    <a:gd name="connsiteY15" fmla="*/ 809129 h 910729"/>
                    <a:gd name="connsiteX16" fmla="*/ 141994 w 4324194"/>
                    <a:gd name="connsiteY16" fmla="*/ 872629 h 910729"/>
                    <a:gd name="connsiteX17" fmla="*/ 21344 w 4324194"/>
                    <a:gd name="connsiteY17" fmla="*/ 891679 h 910729"/>
                    <a:gd name="connsiteX18" fmla="*/ 8644 w 4324194"/>
                    <a:gd name="connsiteY18" fmla="*/ 34429 h 910729"/>
                    <a:gd name="connsiteX19" fmla="*/ 91194 w 4324194"/>
                    <a:gd name="connsiteY19" fmla="*/ 53479 h 910729"/>
                    <a:gd name="connsiteX0" fmla="*/ 91194 w 4324194"/>
                    <a:gd name="connsiteY0" fmla="*/ 19050 h 876300"/>
                    <a:gd name="connsiteX1" fmla="*/ 789694 w 4324194"/>
                    <a:gd name="connsiteY1" fmla="*/ 107950 h 876300"/>
                    <a:gd name="connsiteX2" fmla="*/ 1469144 w 4324194"/>
                    <a:gd name="connsiteY2" fmla="*/ 171450 h 876300"/>
                    <a:gd name="connsiteX3" fmla="*/ 2053344 w 4324194"/>
                    <a:gd name="connsiteY3" fmla="*/ 196850 h 876300"/>
                    <a:gd name="connsiteX4" fmla="*/ 2751844 w 4324194"/>
                    <a:gd name="connsiteY4" fmla="*/ 184150 h 876300"/>
                    <a:gd name="connsiteX5" fmla="*/ 3412244 w 4324194"/>
                    <a:gd name="connsiteY5" fmla="*/ 114300 h 876300"/>
                    <a:gd name="connsiteX6" fmla="*/ 4123444 w 4324194"/>
                    <a:gd name="connsiteY6" fmla="*/ 38100 h 876300"/>
                    <a:gd name="connsiteX7" fmla="*/ 4294894 w 4324194"/>
                    <a:gd name="connsiteY7" fmla="*/ 25400 h 876300"/>
                    <a:gd name="connsiteX8" fmla="*/ 4313944 w 4324194"/>
                    <a:gd name="connsiteY8" fmla="*/ 876300 h 876300"/>
                    <a:gd name="connsiteX9" fmla="*/ 4186944 w 4324194"/>
                    <a:gd name="connsiteY9" fmla="*/ 844550 h 876300"/>
                    <a:gd name="connsiteX10" fmla="*/ 3412244 w 4324194"/>
                    <a:gd name="connsiteY10" fmla="*/ 755650 h 876300"/>
                    <a:gd name="connsiteX11" fmla="*/ 2548644 w 4324194"/>
                    <a:gd name="connsiteY11" fmla="*/ 685800 h 876300"/>
                    <a:gd name="connsiteX12" fmla="*/ 2167644 w 4324194"/>
                    <a:gd name="connsiteY12" fmla="*/ 679450 h 876300"/>
                    <a:gd name="connsiteX13" fmla="*/ 1685044 w 4324194"/>
                    <a:gd name="connsiteY13" fmla="*/ 685800 h 876300"/>
                    <a:gd name="connsiteX14" fmla="*/ 1164344 w 4324194"/>
                    <a:gd name="connsiteY14" fmla="*/ 723900 h 876300"/>
                    <a:gd name="connsiteX15" fmla="*/ 637294 w 4324194"/>
                    <a:gd name="connsiteY15" fmla="*/ 774700 h 876300"/>
                    <a:gd name="connsiteX16" fmla="*/ 141994 w 4324194"/>
                    <a:gd name="connsiteY16" fmla="*/ 838200 h 876300"/>
                    <a:gd name="connsiteX17" fmla="*/ 21344 w 4324194"/>
                    <a:gd name="connsiteY17" fmla="*/ 857250 h 876300"/>
                    <a:gd name="connsiteX18" fmla="*/ 8644 w 4324194"/>
                    <a:gd name="connsiteY18" fmla="*/ 0 h 876300"/>
                    <a:gd name="connsiteX19" fmla="*/ 91194 w 4324194"/>
                    <a:gd name="connsiteY19" fmla="*/ 19050 h 876300"/>
                    <a:gd name="connsiteX0" fmla="*/ 91194 w 4313944"/>
                    <a:gd name="connsiteY0" fmla="*/ 19050 h 876300"/>
                    <a:gd name="connsiteX1" fmla="*/ 789694 w 4313944"/>
                    <a:gd name="connsiteY1" fmla="*/ 107950 h 876300"/>
                    <a:gd name="connsiteX2" fmla="*/ 1469144 w 4313944"/>
                    <a:gd name="connsiteY2" fmla="*/ 171450 h 876300"/>
                    <a:gd name="connsiteX3" fmla="*/ 2053344 w 4313944"/>
                    <a:gd name="connsiteY3" fmla="*/ 196850 h 876300"/>
                    <a:gd name="connsiteX4" fmla="*/ 2751844 w 4313944"/>
                    <a:gd name="connsiteY4" fmla="*/ 184150 h 876300"/>
                    <a:gd name="connsiteX5" fmla="*/ 3412244 w 4313944"/>
                    <a:gd name="connsiteY5" fmla="*/ 114300 h 876300"/>
                    <a:gd name="connsiteX6" fmla="*/ 4123444 w 4313944"/>
                    <a:gd name="connsiteY6" fmla="*/ 38100 h 876300"/>
                    <a:gd name="connsiteX7" fmla="*/ 4294894 w 4313944"/>
                    <a:gd name="connsiteY7" fmla="*/ 25400 h 876300"/>
                    <a:gd name="connsiteX8" fmla="*/ 4313944 w 4313944"/>
                    <a:gd name="connsiteY8" fmla="*/ 876300 h 876300"/>
                    <a:gd name="connsiteX9" fmla="*/ 4186944 w 4313944"/>
                    <a:gd name="connsiteY9" fmla="*/ 844550 h 876300"/>
                    <a:gd name="connsiteX10" fmla="*/ 3412244 w 4313944"/>
                    <a:gd name="connsiteY10" fmla="*/ 755650 h 876300"/>
                    <a:gd name="connsiteX11" fmla="*/ 2548644 w 4313944"/>
                    <a:gd name="connsiteY11" fmla="*/ 685800 h 876300"/>
                    <a:gd name="connsiteX12" fmla="*/ 2167644 w 4313944"/>
                    <a:gd name="connsiteY12" fmla="*/ 679450 h 876300"/>
                    <a:gd name="connsiteX13" fmla="*/ 1685044 w 4313944"/>
                    <a:gd name="connsiteY13" fmla="*/ 685800 h 876300"/>
                    <a:gd name="connsiteX14" fmla="*/ 1164344 w 4313944"/>
                    <a:gd name="connsiteY14" fmla="*/ 723900 h 876300"/>
                    <a:gd name="connsiteX15" fmla="*/ 637294 w 4313944"/>
                    <a:gd name="connsiteY15" fmla="*/ 774700 h 876300"/>
                    <a:gd name="connsiteX16" fmla="*/ 141994 w 4313944"/>
                    <a:gd name="connsiteY16" fmla="*/ 838200 h 876300"/>
                    <a:gd name="connsiteX17" fmla="*/ 21344 w 4313944"/>
                    <a:gd name="connsiteY17" fmla="*/ 857250 h 876300"/>
                    <a:gd name="connsiteX18" fmla="*/ 8644 w 4313944"/>
                    <a:gd name="connsiteY18" fmla="*/ 0 h 876300"/>
                    <a:gd name="connsiteX19" fmla="*/ 91194 w 4313944"/>
                    <a:gd name="connsiteY19" fmla="*/ 19050 h 876300"/>
                    <a:gd name="connsiteX0" fmla="*/ 91194 w 4313944"/>
                    <a:gd name="connsiteY0" fmla="*/ 19050 h 876300"/>
                    <a:gd name="connsiteX1" fmla="*/ 789694 w 4313944"/>
                    <a:gd name="connsiteY1" fmla="*/ 107950 h 876300"/>
                    <a:gd name="connsiteX2" fmla="*/ 1469144 w 4313944"/>
                    <a:gd name="connsiteY2" fmla="*/ 171450 h 876300"/>
                    <a:gd name="connsiteX3" fmla="*/ 2059694 w 4313944"/>
                    <a:gd name="connsiteY3" fmla="*/ 355600 h 876300"/>
                    <a:gd name="connsiteX4" fmla="*/ 2751844 w 4313944"/>
                    <a:gd name="connsiteY4" fmla="*/ 184150 h 876300"/>
                    <a:gd name="connsiteX5" fmla="*/ 3412244 w 4313944"/>
                    <a:gd name="connsiteY5" fmla="*/ 114300 h 876300"/>
                    <a:gd name="connsiteX6" fmla="*/ 4123444 w 4313944"/>
                    <a:gd name="connsiteY6" fmla="*/ 38100 h 876300"/>
                    <a:gd name="connsiteX7" fmla="*/ 4294894 w 4313944"/>
                    <a:gd name="connsiteY7" fmla="*/ 25400 h 876300"/>
                    <a:gd name="connsiteX8" fmla="*/ 4313944 w 4313944"/>
                    <a:gd name="connsiteY8" fmla="*/ 876300 h 876300"/>
                    <a:gd name="connsiteX9" fmla="*/ 4186944 w 4313944"/>
                    <a:gd name="connsiteY9" fmla="*/ 844550 h 876300"/>
                    <a:gd name="connsiteX10" fmla="*/ 3412244 w 4313944"/>
                    <a:gd name="connsiteY10" fmla="*/ 755650 h 876300"/>
                    <a:gd name="connsiteX11" fmla="*/ 2548644 w 4313944"/>
                    <a:gd name="connsiteY11" fmla="*/ 685800 h 876300"/>
                    <a:gd name="connsiteX12" fmla="*/ 2167644 w 4313944"/>
                    <a:gd name="connsiteY12" fmla="*/ 679450 h 876300"/>
                    <a:gd name="connsiteX13" fmla="*/ 1685044 w 4313944"/>
                    <a:gd name="connsiteY13" fmla="*/ 685800 h 876300"/>
                    <a:gd name="connsiteX14" fmla="*/ 1164344 w 4313944"/>
                    <a:gd name="connsiteY14" fmla="*/ 723900 h 876300"/>
                    <a:gd name="connsiteX15" fmla="*/ 637294 w 4313944"/>
                    <a:gd name="connsiteY15" fmla="*/ 774700 h 876300"/>
                    <a:gd name="connsiteX16" fmla="*/ 141994 w 4313944"/>
                    <a:gd name="connsiteY16" fmla="*/ 838200 h 876300"/>
                    <a:gd name="connsiteX17" fmla="*/ 21344 w 4313944"/>
                    <a:gd name="connsiteY17" fmla="*/ 857250 h 876300"/>
                    <a:gd name="connsiteX18" fmla="*/ 8644 w 4313944"/>
                    <a:gd name="connsiteY18" fmla="*/ 0 h 876300"/>
                    <a:gd name="connsiteX19" fmla="*/ 91194 w 4313944"/>
                    <a:gd name="connsiteY19" fmla="*/ 19050 h 876300"/>
                    <a:gd name="connsiteX0" fmla="*/ 106252 w 4329002"/>
                    <a:gd name="connsiteY0" fmla="*/ 171450 h 1028700"/>
                    <a:gd name="connsiteX1" fmla="*/ 804752 w 4329002"/>
                    <a:gd name="connsiteY1" fmla="*/ 260350 h 1028700"/>
                    <a:gd name="connsiteX2" fmla="*/ 1484202 w 4329002"/>
                    <a:gd name="connsiteY2" fmla="*/ 323850 h 1028700"/>
                    <a:gd name="connsiteX3" fmla="*/ 2074752 w 4329002"/>
                    <a:gd name="connsiteY3" fmla="*/ 508000 h 1028700"/>
                    <a:gd name="connsiteX4" fmla="*/ 2766902 w 4329002"/>
                    <a:gd name="connsiteY4" fmla="*/ 336550 h 1028700"/>
                    <a:gd name="connsiteX5" fmla="*/ 3427302 w 4329002"/>
                    <a:gd name="connsiteY5" fmla="*/ 266700 h 1028700"/>
                    <a:gd name="connsiteX6" fmla="*/ 4138502 w 4329002"/>
                    <a:gd name="connsiteY6" fmla="*/ 190500 h 1028700"/>
                    <a:gd name="connsiteX7" fmla="*/ 4309952 w 4329002"/>
                    <a:gd name="connsiteY7" fmla="*/ 177800 h 1028700"/>
                    <a:gd name="connsiteX8" fmla="*/ 4329002 w 4329002"/>
                    <a:gd name="connsiteY8" fmla="*/ 1028700 h 1028700"/>
                    <a:gd name="connsiteX9" fmla="*/ 4202002 w 4329002"/>
                    <a:gd name="connsiteY9" fmla="*/ 996950 h 1028700"/>
                    <a:gd name="connsiteX10" fmla="*/ 3427302 w 4329002"/>
                    <a:gd name="connsiteY10" fmla="*/ 908050 h 1028700"/>
                    <a:gd name="connsiteX11" fmla="*/ 2563702 w 4329002"/>
                    <a:gd name="connsiteY11" fmla="*/ 838200 h 1028700"/>
                    <a:gd name="connsiteX12" fmla="*/ 2182702 w 4329002"/>
                    <a:gd name="connsiteY12" fmla="*/ 831850 h 1028700"/>
                    <a:gd name="connsiteX13" fmla="*/ 1700102 w 4329002"/>
                    <a:gd name="connsiteY13" fmla="*/ 838200 h 1028700"/>
                    <a:gd name="connsiteX14" fmla="*/ 1179402 w 4329002"/>
                    <a:gd name="connsiteY14" fmla="*/ 876300 h 1028700"/>
                    <a:gd name="connsiteX15" fmla="*/ 652352 w 4329002"/>
                    <a:gd name="connsiteY15" fmla="*/ 927100 h 1028700"/>
                    <a:gd name="connsiteX16" fmla="*/ 157052 w 4329002"/>
                    <a:gd name="connsiteY16" fmla="*/ 990600 h 1028700"/>
                    <a:gd name="connsiteX17" fmla="*/ 36402 w 4329002"/>
                    <a:gd name="connsiteY17" fmla="*/ 1009650 h 1028700"/>
                    <a:gd name="connsiteX18" fmla="*/ 4652 w 4329002"/>
                    <a:gd name="connsiteY18" fmla="*/ 0 h 1028700"/>
                    <a:gd name="connsiteX19" fmla="*/ 106252 w 4329002"/>
                    <a:gd name="connsiteY19" fmla="*/ 171450 h 1028700"/>
                    <a:gd name="connsiteX0" fmla="*/ 182452 w 4329002"/>
                    <a:gd name="connsiteY0" fmla="*/ 44450 h 1028700"/>
                    <a:gd name="connsiteX1" fmla="*/ 804752 w 4329002"/>
                    <a:gd name="connsiteY1" fmla="*/ 260350 h 1028700"/>
                    <a:gd name="connsiteX2" fmla="*/ 1484202 w 4329002"/>
                    <a:gd name="connsiteY2" fmla="*/ 323850 h 1028700"/>
                    <a:gd name="connsiteX3" fmla="*/ 2074752 w 4329002"/>
                    <a:gd name="connsiteY3" fmla="*/ 508000 h 1028700"/>
                    <a:gd name="connsiteX4" fmla="*/ 2766902 w 4329002"/>
                    <a:gd name="connsiteY4" fmla="*/ 336550 h 1028700"/>
                    <a:gd name="connsiteX5" fmla="*/ 3427302 w 4329002"/>
                    <a:gd name="connsiteY5" fmla="*/ 266700 h 1028700"/>
                    <a:gd name="connsiteX6" fmla="*/ 4138502 w 4329002"/>
                    <a:gd name="connsiteY6" fmla="*/ 190500 h 1028700"/>
                    <a:gd name="connsiteX7" fmla="*/ 4309952 w 4329002"/>
                    <a:gd name="connsiteY7" fmla="*/ 177800 h 1028700"/>
                    <a:gd name="connsiteX8" fmla="*/ 4329002 w 4329002"/>
                    <a:gd name="connsiteY8" fmla="*/ 1028700 h 1028700"/>
                    <a:gd name="connsiteX9" fmla="*/ 4202002 w 4329002"/>
                    <a:gd name="connsiteY9" fmla="*/ 996950 h 1028700"/>
                    <a:gd name="connsiteX10" fmla="*/ 3427302 w 4329002"/>
                    <a:gd name="connsiteY10" fmla="*/ 908050 h 1028700"/>
                    <a:gd name="connsiteX11" fmla="*/ 2563702 w 4329002"/>
                    <a:gd name="connsiteY11" fmla="*/ 838200 h 1028700"/>
                    <a:gd name="connsiteX12" fmla="*/ 2182702 w 4329002"/>
                    <a:gd name="connsiteY12" fmla="*/ 831850 h 1028700"/>
                    <a:gd name="connsiteX13" fmla="*/ 1700102 w 4329002"/>
                    <a:gd name="connsiteY13" fmla="*/ 838200 h 1028700"/>
                    <a:gd name="connsiteX14" fmla="*/ 1179402 w 4329002"/>
                    <a:gd name="connsiteY14" fmla="*/ 876300 h 1028700"/>
                    <a:gd name="connsiteX15" fmla="*/ 652352 w 4329002"/>
                    <a:gd name="connsiteY15" fmla="*/ 927100 h 1028700"/>
                    <a:gd name="connsiteX16" fmla="*/ 157052 w 4329002"/>
                    <a:gd name="connsiteY16" fmla="*/ 990600 h 1028700"/>
                    <a:gd name="connsiteX17" fmla="*/ 36402 w 4329002"/>
                    <a:gd name="connsiteY17" fmla="*/ 1009650 h 1028700"/>
                    <a:gd name="connsiteX18" fmla="*/ 4652 w 4329002"/>
                    <a:gd name="connsiteY18" fmla="*/ 0 h 1028700"/>
                    <a:gd name="connsiteX19" fmla="*/ 182452 w 4329002"/>
                    <a:gd name="connsiteY19" fmla="*/ 44450 h 102870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90706 w 4335506"/>
                    <a:gd name="connsiteY2" fmla="*/ 323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3556 w 4335506"/>
                    <a:gd name="connsiteY16" fmla="*/ 9906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90706 w 4335506"/>
                    <a:gd name="connsiteY2" fmla="*/ 323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58856 w 4335506"/>
                    <a:gd name="connsiteY15" fmla="*/ 9271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185906 w 4335506"/>
                    <a:gd name="connsiteY14" fmla="*/ 8763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06606 w 4335506"/>
                    <a:gd name="connsiteY13" fmla="*/ 8382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189206 w 4335506"/>
                    <a:gd name="connsiteY12" fmla="*/ 8318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73406 w 4335506"/>
                    <a:gd name="connsiteY4" fmla="*/ 33655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92456 w 4335506"/>
                    <a:gd name="connsiteY4" fmla="*/ 406400 h 1174750"/>
                    <a:gd name="connsiteX5" fmla="*/ 3433806 w 4335506"/>
                    <a:gd name="connsiteY5" fmla="*/ 2667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506"/>
                    <a:gd name="connsiteY0" fmla="*/ 44450 h 1174750"/>
                    <a:gd name="connsiteX1" fmla="*/ 811256 w 4335506"/>
                    <a:gd name="connsiteY1" fmla="*/ 260350 h 1174750"/>
                    <a:gd name="connsiteX2" fmla="*/ 1484356 w 4335506"/>
                    <a:gd name="connsiteY2" fmla="*/ 450850 h 1174750"/>
                    <a:gd name="connsiteX3" fmla="*/ 2081256 w 4335506"/>
                    <a:gd name="connsiteY3" fmla="*/ 508000 h 1174750"/>
                    <a:gd name="connsiteX4" fmla="*/ 2792456 w 4335506"/>
                    <a:gd name="connsiteY4" fmla="*/ 406400 h 1174750"/>
                    <a:gd name="connsiteX5" fmla="*/ 3440156 w 4335506"/>
                    <a:gd name="connsiteY5" fmla="*/ 317500 h 1174750"/>
                    <a:gd name="connsiteX6" fmla="*/ 4145006 w 4335506"/>
                    <a:gd name="connsiteY6" fmla="*/ 190500 h 1174750"/>
                    <a:gd name="connsiteX7" fmla="*/ 4316456 w 4335506"/>
                    <a:gd name="connsiteY7" fmla="*/ 177800 h 1174750"/>
                    <a:gd name="connsiteX8" fmla="*/ 4335506 w 4335506"/>
                    <a:gd name="connsiteY8" fmla="*/ 1028700 h 1174750"/>
                    <a:gd name="connsiteX9" fmla="*/ 4208506 w 4335506"/>
                    <a:gd name="connsiteY9" fmla="*/ 996950 h 1174750"/>
                    <a:gd name="connsiteX10" fmla="*/ 3433806 w 4335506"/>
                    <a:gd name="connsiteY10" fmla="*/ 908050 h 1174750"/>
                    <a:gd name="connsiteX11" fmla="*/ 2570206 w 4335506"/>
                    <a:gd name="connsiteY11" fmla="*/ 838200 h 1174750"/>
                    <a:gd name="connsiteX12" fmla="*/ 2093956 w 4335506"/>
                    <a:gd name="connsiteY12" fmla="*/ 654050 h 1174750"/>
                    <a:gd name="connsiteX13" fmla="*/ 1789156 w 4335506"/>
                    <a:gd name="connsiteY13" fmla="*/ 876300 h 1174750"/>
                    <a:gd name="connsiteX14" fmla="*/ 1281156 w 4335506"/>
                    <a:gd name="connsiteY14" fmla="*/ 977900 h 1174750"/>
                    <a:gd name="connsiteX15" fmla="*/ 684256 w 4335506"/>
                    <a:gd name="connsiteY15" fmla="*/ 1041400 h 1174750"/>
                    <a:gd name="connsiteX16" fmla="*/ 169906 w 4335506"/>
                    <a:gd name="connsiteY16" fmla="*/ 1130300 h 1174750"/>
                    <a:gd name="connsiteX17" fmla="*/ 17506 w 4335506"/>
                    <a:gd name="connsiteY17" fmla="*/ 1174750 h 1174750"/>
                    <a:gd name="connsiteX18" fmla="*/ 11156 w 4335506"/>
                    <a:gd name="connsiteY18" fmla="*/ 0 h 1174750"/>
                    <a:gd name="connsiteX19" fmla="*/ 188956 w 4335506"/>
                    <a:gd name="connsiteY19" fmla="*/ 44450 h 1174750"/>
                    <a:gd name="connsiteX0" fmla="*/ 188956 w 4335906"/>
                    <a:gd name="connsiteY0" fmla="*/ 44450 h 1174750"/>
                    <a:gd name="connsiteX1" fmla="*/ 811256 w 4335906"/>
                    <a:gd name="connsiteY1" fmla="*/ 260350 h 1174750"/>
                    <a:gd name="connsiteX2" fmla="*/ 1484356 w 4335906"/>
                    <a:gd name="connsiteY2" fmla="*/ 450850 h 1174750"/>
                    <a:gd name="connsiteX3" fmla="*/ 2081256 w 4335906"/>
                    <a:gd name="connsiteY3" fmla="*/ 508000 h 1174750"/>
                    <a:gd name="connsiteX4" fmla="*/ 2792456 w 4335906"/>
                    <a:gd name="connsiteY4" fmla="*/ 406400 h 1174750"/>
                    <a:gd name="connsiteX5" fmla="*/ 3440156 w 4335906"/>
                    <a:gd name="connsiteY5" fmla="*/ 317500 h 1174750"/>
                    <a:gd name="connsiteX6" fmla="*/ 4138656 w 4335906"/>
                    <a:gd name="connsiteY6" fmla="*/ 50800 h 1174750"/>
                    <a:gd name="connsiteX7" fmla="*/ 4316456 w 4335906"/>
                    <a:gd name="connsiteY7" fmla="*/ 177800 h 1174750"/>
                    <a:gd name="connsiteX8" fmla="*/ 4335506 w 4335906"/>
                    <a:gd name="connsiteY8" fmla="*/ 1028700 h 1174750"/>
                    <a:gd name="connsiteX9" fmla="*/ 4208506 w 4335906"/>
                    <a:gd name="connsiteY9" fmla="*/ 996950 h 1174750"/>
                    <a:gd name="connsiteX10" fmla="*/ 3433806 w 4335906"/>
                    <a:gd name="connsiteY10" fmla="*/ 908050 h 1174750"/>
                    <a:gd name="connsiteX11" fmla="*/ 2570206 w 4335906"/>
                    <a:gd name="connsiteY11" fmla="*/ 838200 h 1174750"/>
                    <a:gd name="connsiteX12" fmla="*/ 2093956 w 4335906"/>
                    <a:gd name="connsiteY12" fmla="*/ 654050 h 1174750"/>
                    <a:gd name="connsiteX13" fmla="*/ 1789156 w 4335906"/>
                    <a:gd name="connsiteY13" fmla="*/ 876300 h 1174750"/>
                    <a:gd name="connsiteX14" fmla="*/ 1281156 w 4335906"/>
                    <a:gd name="connsiteY14" fmla="*/ 977900 h 1174750"/>
                    <a:gd name="connsiteX15" fmla="*/ 684256 w 4335906"/>
                    <a:gd name="connsiteY15" fmla="*/ 1041400 h 1174750"/>
                    <a:gd name="connsiteX16" fmla="*/ 169906 w 4335906"/>
                    <a:gd name="connsiteY16" fmla="*/ 1130300 h 1174750"/>
                    <a:gd name="connsiteX17" fmla="*/ 17506 w 4335906"/>
                    <a:gd name="connsiteY17" fmla="*/ 1174750 h 1174750"/>
                    <a:gd name="connsiteX18" fmla="*/ 11156 w 4335906"/>
                    <a:gd name="connsiteY18" fmla="*/ 0 h 1174750"/>
                    <a:gd name="connsiteX19" fmla="*/ 188956 w 4335906"/>
                    <a:gd name="connsiteY19" fmla="*/ 44450 h 1174750"/>
                    <a:gd name="connsiteX0" fmla="*/ 188956 w 4340457"/>
                    <a:gd name="connsiteY0" fmla="*/ 51052 h 1181352"/>
                    <a:gd name="connsiteX1" fmla="*/ 811256 w 4340457"/>
                    <a:gd name="connsiteY1" fmla="*/ 266952 h 1181352"/>
                    <a:gd name="connsiteX2" fmla="*/ 1484356 w 4340457"/>
                    <a:gd name="connsiteY2" fmla="*/ 457452 h 1181352"/>
                    <a:gd name="connsiteX3" fmla="*/ 2081256 w 4340457"/>
                    <a:gd name="connsiteY3" fmla="*/ 514602 h 1181352"/>
                    <a:gd name="connsiteX4" fmla="*/ 2792456 w 4340457"/>
                    <a:gd name="connsiteY4" fmla="*/ 413002 h 1181352"/>
                    <a:gd name="connsiteX5" fmla="*/ 3440156 w 4340457"/>
                    <a:gd name="connsiteY5" fmla="*/ 324102 h 1181352"/>
                    <a:gd name="connsiteX6" fmla="*/ 4138656 w 4340457"/>
                    <a:gd name="connsiteY6" fmla="*/ 57402 h 1181352"/>
                    <a:gd name="connsiteX7" fmla="*/ 4297406 w 4340457"/>
                    <a:gd name="connsiteY7" fmla="*/ 95502 h 1181352"/>
                    <a:gd name="connsiteX8" fmla="*/ 4335506 w 4340457"/>
                    <a:gd name="connsiteY8" fmla="*/ 1035302 h 1181352"/>
                    <a:gd name="connsiteX9" fmla="*/ 4208506 w 4340457"/>
                    <a:gd name="connsiteY9" fmla="*/ 1003552 h 1181352"/>
                    <a:gd name="connsiteX10" fmla="*/ 3433806 w 4340457"/>
                    <a:gd name="connsiteY10" fmla="*/ 914652 h 1181352"/>
                    <a:gd name="connsiteX11" fmla="*/ 2570206 w 4340457"/>
                    <a:gd name="connsiteY11" fmla="*/ 844802 h 1181352"/>
                    <a:gd name="connsiteX12" fmla="*/ 2093956 w 4340457"/>
                    <a:gd name="connsiteY12" fmla="*/ 660652 h 1181352"/>
                    <a:gd name="connsiteX13" fmla="*/ 1789156 w 4340457"/>
                    <a:gd name="connsiteY13" fmla="*/ 882902 h 1181352"/>
                    <a:gd name="connsiteX14" fmla="*/ 1281156 w 4340457"/>
                    <a:gd name="connsiteY14" fmla="*/ 984502 h 1181352"/>
                    <a:gd name="connsiteX15" fmla="*/ 684256 w 4340457"/>
                    <a:gd name="connsiteY15" fmla="*/ 1048002 h 1181352"/>
                    <a:gd name="connsiteX16" fmla="*/ 169906 w 4340457"/>
                    <a:gd name="connsiteY16" fmla="*/ 1136902 h 1181352"/>
                    <a:gd name="connsiteX17" fmla="*/ 17506 w 4340457"/>
                    <a:gd name="connsiteY17" fmla="*/ 1181352 h 1181352"/>
                    <a:gd name="connsiteX18" fmla="*/ 11156 w 4340457"/>
                    <a:gd name="connsiteY18" fmla="*/ 6602 h 1181352"/>
                    <a:gd name="connsiteX19" fmla="*/ 188956 w 4340457"/>
                    <a:gd name="connsiteY19" fmla="*/ 51052 h 1181352"/>
                    <a:gd name="connsiteX0" fmla="*/ 188956 w 4341766"/>
                    <a:gd name="connsiteY0" fmla="*/ 51052 h 1187753"/>
                    <a:gd name="connsiteX1" fmla="*/ 811256 w 4341766"/>
                    <a:gd name="connsiteY1" fmla="*/ 266952 h 1187753"/>
                    <a:gd name="connsiteX2" fmla="*/ 1484356 w 4341766"/>
                    <a:gd name="connsiteY2" fmla="*/ 457452 h 1187753"/>
                    <a:gd name="connsiteX3" fmla="*/ 2081256 w 4341766"/>
                    <a:gd name="connsiteY3" fmla="*/ 514602 h 1187753"/>
                    <a:gd name="connsiteX4" fmla="*/ 2792456 w 4341766"/>
                    <a:gd name="connsiteY4" fmla="*/ 413002 h 1187753"/>
                    <a:gd name="connsiteX5" fmla="*/ 3440156 w 4341766"/>
                    <a:gd name="connsiteY5" fmla="*/ 324102 h 1187753"/>
                    <a:gd name="connsiteX6" fmla="*/ 4138656 w 4341766"/>
                    <a:gd name="connsiteY6" fmla="*/ 57402 h 1187753"/>
                    <a:gd name="connsiteX7" fmla="*/ 4297406 w 4341766"/>
                    <a:gd name="connsiteY7" fmla="*/ 95502 h 1187753"/>
                    <a:gd name="connsiteX8" fmla="*/ 4335506 w 4341766"/>
                    <a:gd name="connsiteY8" fmla="*/ 1035302 h 1187753"/>
                    <a:gd name="connsiteX9" fmla="*/ 4189456 w 4341766"/>
                    <a:gd name="connsiteY9" fmla="*/ 1175002 h 1187753"/>
                    <a:gd name="connsiteX10" fmla="*/ 3433806 w 4341766"/>
                    <a:gd name="connsiteY10" fmla="*/ 914652 h 1187753"/>
                    <a:gd name="connsiteX11" fmla="*/ 2570206 w 4341766"/>
                    <a:gd name="connsiteY11" fmla="*/ 844802 h 1187753"/>
                    <a:gd name="connsiteX12" fmla="*/ 2093956 w 4341766"/>
                    <a:gd name="connsiteY12" fmla="*/ 660652 h 1187753"/>
                    <a:gd name="connsiteX13" fmla="*/ 1789156 w 4341766"/>
                    <a:gd name="connsiteY13" fmla="*/ 882902 h 1187753"/>
                    <a:gd name="connsiteX14" fmla="*/ 1281156 w 4341766"/>
                    <a:gd name="connsiteY14" fmla="*/ 984502 h 1187753"/>
                    <a:gd name="connsiteX15" fmla="*/ 684256 w 4341766"/>
                    <a:gd name="connsiteY15" fmla="*/ 1048002 h 1187753"/>
                    <a:gd name="connsiteX16" fmla="*/ 169906 w 4341766"/>
                    <a:gd name="connsiteY16" fmla="*/ 1136902 h 1187753"/>
                    <a:gd name="connsiteX17" fmla="*/ 17506 w 4341766"/>
                    <a:gd name="connsiteY17" fmla="*/ 1181352 h 1187753"/>
                    <a:gd name="connsiteX18" fmla="*/ 11156 w 4341766"/>
                    <a:gd name="connsiteY18" fmla="*/ 6602 h 1187753"/>
                    <a:gd name="connsiteX19" fmla="*/ 188956 w 4341766"/>
                    <a:gd name="connsiteY19" fmla="*/ 51052 h 1187753"/>
                    <a:gd name="connsiteX0" fmla="*/ 188956 w 4341766"/>
                    <a:gd name="connsiteY0" fmla="*/ 60741 h 1275197"/>
                    <a:gd name="connsiteX1" fmla="*/ 811256 w 4341766"/>
                    <a:gd name="connsiteY1" fmla="*/ 276641 h 1275197"/>
                    <a:gd name="connsiteX2" fmla="*/ 1484356 w 4341766"/>
                    <a:gd name="connsiteY2" fmla="*/ 467141 h 1275197"/>
                    <a:gd name="connsiteX3" fmla="*/ 2081256 w 4341766"/>
                    <a:gd name="connsiteY3" fmla="*/ 524291 h 1275197"/>
                    <a:gd name="connsiteX4" fmla="*/ 2792456 w 4341766"/>
                    <a:gd name="connsiteY4" fmla="*/ 422691 h 1275197"/>
                    <a:gd name="connsiteX5" fmla="*/ 3440156 w 4341766"/>
                    <a:gd name="connsiteY5" fmla="*/ 333791 h 1275197"/>
                    <a:gd name="connsiteX6" fmla="*/ 4138656 w 4341766"/>
                    <a:gd name="connsiteY6" fmla="*/ 67091 h 1275197"/>
                    <a:gd name="connsiteX7" fmla="*/ 4297406 w 4341766"/>
                    <a:gd name="connsiteY7" fmla="*/ 105191 h 1275197"/>
                    <a:gd name="connsiteX8" fmla="*/ 4335506 w 4341766"/>
                    <a:gd name="connsiteY8" fmla="*/ 1184691 h 1275197"/>
                    <a:gd name="connsiteX9" fmla="*/ 4189456 w 4341766"/>
                    <a:gd name="connsiteY9" fmla="*/ 1184691 h 1275197"/>
                    <a:gd name="connsiteX10" fmla="*/ 3433806 w 4341766"/>
                    <a:gd name="connsiteY10" fmla="*/ 924341 h 1275197"/>
                    <a:gd name="connsiteX11" fmla="*/ 2570206 w 4341766"/>
                    <a:gd name="connsiteY11" fmla="*/ 854491 h 1275197"/>
                    <a:gd name="connsiteX12" fmla="*/ 2093956 w 4341766"/>
                    <a:gd name="connsiteY12" fmla="*/ 670341 h 1275197"/>
                    <a:gd name="connsiteX13" fmla="*/ 1789156 w 4341766"/>
                    <a:gd name="connsiteY13" fmla="*/ 892591 h 1275197"/>
                    <a:gd name="connsiteX14" fmla="*/ 1281156 w 4341766"/>
                    <a:gd name="connsiteY14" fmla="*/ 994191 h 1275197"/>
                    <a:gd name="connsiteX15" fmla="*/ 684256 w 4341766"/>
                    <a:gd name="connsiteY15" fmla="*/ 1057691 h 1275197"/>
                    <a:gd name="connsiteX16" fmla="*/ 169906 w 4341766"/>
                    <a:gd name="connsiteY16" fmla="*/ 1146591 h 1275197"/>
                    <a:gd name="connsiteX17" fmla="*/ 17506 w 4341766"/>
                    <a:gd name="connsiteY17" fmla="*/ 1191041 h 1275197"/>
                    <a:gd name="connsiteX18" fmla="*/ 11156 w 4341766"/>
                    <a:gd name="connsiteY18" fmla="*/ 16291 h 1275197"/>
                    <a:gd name="connsiteX19" fmla="*/ 188956 w 4341766"/>
                    <a:gd name="connsiteY19" fmla="*/ 60741 h 1275197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570206 w 4341766"/>
                    <a:gd name="connsiteY11" fmla="*/ 8496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789156 w 4341766"/>
                    <a:gd name="connsiteY13" fmla="*/ 887724 h 1224305"/>
                    <a:gd name="connsiteX14" fmla="*/ 1592327 w 4341766"/>
                    <a:gd name="connsiteY14" fmla="*/ 720618 h 1224305"/>
                    <a:gd name="connsiteX15" fmla="*/ 1281156 w 4341766"/>
                    <a:gd name="connsiteY15" fmla="*/ 989324 h 1224305"/>
                    <a:gd name="connsiteX16" fmla="*/ 684256 w 4341766"/>
                    <a:gd name="connsiteY16" fmla="*/ 1052824 h 1224305"/>
                    <a:gd name="connsiteX17" fmla="*/ 169906 w 4341766"/>
                    <a:gd name="connsiteY17" fmla="*/ 1141724 h 1224305"/>
                    <a:gd name="connsiteX18" fmla="*/ 17506 w 4341766"/>
                    <a:gd name="connsiteY18" fmla="*/ 1186174 h 1224305"/>
                    <a:gd name="connsiteX19" fmla="*/ 11156 w 4341766"/>
                    <a:gd name="connsiteY19" fmla="*/ 11424 h 1224305"/>
                    <a:gd name="connsiteX20" fmla="*/ 188956 w 4341766"/>
                    <a:gd name="connsiteY20" fmla="*/ 55874 h 1224305"/>
                    <a:gd name="connsiteX0" fmla="*/ 188956 w 4341766"/>
                    <a:gd name="connsiteY0" fmla="*/ 55874 h 1224305"/>
                    <a:gd name="connsiteX1" fmla="*/ 811256 w 4341766"/>
                    <a:gd name="connsiteY1" fmla="*/ 271774 h 1224305"/>
                    <a:gd name="connsiteX2" fmla="*/ 1484356 w 4341766"/>
                    <a:gd name="connsiteY2" fmla="*/ 462274 h 1224305"/>
                    <a:gd name="connsiteX3" fmla="*/ 2081256 w 4341766"/>
                    <a:gd name="connsiteY3" fmla="*/ 519424 h 1224305"/>
                    <a:gd name="connsiteX4" fmla="*/ 2792456 w 4341766"/>
                    <a:gd name="connsiteY4" fmla="*/ 417824 h 1224305"/>
                    <a:gd name="connsiteX5" fmla="*/ 3440156 w 4341766"/>
                    <a:gd name="connsiteY5" fmla="*/ 328924 h 1224305"/>
                    <a:gd name="connsiteX6" fmla="*/ 4138656 w 4341766"/>
                    <a:gd name="connsiteY6" fmla="*/ 62224 h 1224305"/>
                    <a:gd name="connsiteX7" fmla="*/ 4297406 w 4341766"/>
                    <a:gd name="connsiteY7" fmla="*/ 100324 h 1224305"/>
                    <a:gd name="connsiteX8" fmla="*/ 4335506 w 4341766"/>
                    <a:gd name="connsiteY8" fmla="*/ 1109974 h 1224305"/>
                    <a:gd name="connsiteX9" fmla="*/ 4189456 w 4341766"/>
                    <a:gd name="connsiteY9" fmla="*/ 1179824 h 1224305"/>
                    <a:gd name="connsiteX10" fmla="*/ 3433806 w 4341766"/>
                    <a:gd name="connsiteY10" fmla="*/ 919474 h 1224305"/>
                    <a:gd name="connsiteX11" fmla="*/ 2633706 w 4341766"/>
                    <a:gd name="connsiteY11" fmla="*/ 735324 h 1224305"/>
                    <a:gd name="connsiteX12" fmla="*/ 2093956 w 4341766"/>
                    <a:gd name="connsiteY12" fmla="*/ 665474 h 1224305"/>
                    <a:gd name="connsiteX13" fmla="*/ 1592327 w 4341766"/>
                    <a:gd name="connsiteY13" fmla="*/ 720618 h 1224305"/>
                    <a:gd name="connsiteX14" fmla="*/ 1281156 w 4341766"/>
                    <a:gd name="connsiteY14" fmla="*/ 989324 h 1224305"/>
                    <a:gd name="connsiteX15" fmla="*/ 684256 w 4341766"/>
                    <a:gd name="connsiteY15" fmla="*/ 1052824 h 1224305"/>
                    <a:gd name="connsiteX16" fmla="*/ 169906 w 4341766"/>
                    <a:gd name="connsiteY16" fmla="*/ 1141724 h 1224305"/>
                    <a:gd name="connsiteX17" fmla="*/ 17506 w 4341766"/>
                    <a:gd name="connsiteY17" fmla="*/ 1186174 h 1224305"/>
                    <a:gd name="connsiteX18" fmla="*/ 11156 w 4341766"/>
                    <a:gd name="connsiteY18" fmla="*/ 11424 h 1224305"/>
                    <a:gd name="connsiteX19" fmla="*/ 188956 w 4341766"/>
                    <a:gd name="connsiteY19" fmla="*/ 55874 h 1224305"/>
                    <a:gd name="connsiteX0" fmla="*/ 182606 w 4341766"/>
                    <a:gd name="connsiteY0" fmla="*/ 17949 h 1230830"/>
                    <a:gd name="connsiteX1" fmla="*/ 811256 w 4341766"/>
                    <a:gd name="connsiteY1" fmla="*/ 278299 h 1230830"/>
                    <a:gd name="connsiteX2" fmla="*/ 1484356 w 4341766"/>
                    <a:gd name="connsiteY2" fmla="*/ 468799 h 1230830"/>
                    <a:gd name="connsiteX3" fmla="*/ 2081256 w 4341766"/>
                    <a:gd name="connsiteY3" fmla="*/ 525949 h 1230830"/>
                    <a:gd name="connsiteX4" fmla="*/ 2792456 w 4341766"/>
                    <a:gd name="connsiteY4" fmla="*/ 424349 h 1230830"/>
                    <a:gd name="connsiteX5" fmla="*/ 3440156 w 4341766"/>
                    <a:gd name="connsiteY5" fmla="*/ 335449 h 1230830"/>
                    <a:gd name="connsiteX6" fmla="*/ 4138656 w 4341766"/>
                    <a:gd name="connsiteY6" fmla="*/ 68749 h 1230830"/>
                    <a:gd name="connsiteX7" fmla="*/ 4297406 w 4341766"/>
                    <a:gd name="connsiteY7" fmla="*/ 106849 h 1230830"/>
                    <a:gd name="connsiteX8" fmla="*/ 4335506 w 4341766"/>
                    <a:gd name="connsiteY8" fmla="*/ 1116499 h 1230830"/>
                    <a:gd name="connsiteX9" fmla="*/ 4189456 w 4341766"/>
                    <a:gd name="connsiteY9" fmla="*/ 1186349 h 1230830"/>
                    <a:gd name="connsiteX10" fmla="*/ 3433806 w 4341766"/>
                    <a:gd name="connsiteY10" fmla="*/ 925999 h 1230830"/>
                    <a:gd name="connsiteX11" fmla="*/ 2633706 w 4341766"/>
                    <a:gd name="connsiteY11" fmla="*/ 741849 h 1230830"/>
                    <a:gd name="connsiteX12" fmla="*/ 2093956 w 4341766"/>
                    <a:gd name="connsiteY12" fmla="*/ 671999 h 1230830"/>
                    <a:gd name="connsiteX13" fmla="*/ 1592327 w 4341766"/>
                    <a:gd name="connsiteY13" fmla="*/ 727143 h 1230830"/>
                    <a:gd name="connsiteX14" fmla="*/ 1281156 w 4341766"/>
                    <a:gd name="connsiteY14" fmla="*/ 995849 h 1230830"/>
                    <a:gd name="connsiteX15" fmla="*/ 684256 w 4341766"/>
                    <a:gd name="connsiteY15" fmla="*/ 1059349 h 1230830"/>
                    <a:gd name="connsiteX16" fmla="*/ 169906 w 4341766"/>
                    <a:gd name="connsiteY16" fmla="*/ 1148249 h 1230830"/>
                    <a:gd name="connsiteX17" fmla="*/ 17506 w 4341766"/>
                    <a:gd name="connsiteY17" fmla="*/ 1192699 h 1230830"/>
                    <a:gd name="connsiteX18" fmla="*/ 11156 w 4341766"/>
                    <a:gd name="connsiteY18" fmla="*/ 17949 h 1230830"/>
                    <a:gd name="connsiteX19" fmla="*/ 182606 w 4341766"/>
                    <a:gd name="connsiteY19" fmla="*/ 17949 h 1230830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84356 w 4341766"/>
                    <a:gd name="connsiteY2" fmla="*/ 465522 h 1227553"/>
                    <a:gd name="connsiteX3" fmla="*/ 2081256 w 4341766"/>
                    <a:gd name="connsiteY3" fmla="*/ 5226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081256 w 4341766"/>
                    <a:gd name="connsiteY3" fmla="*/ 5226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132056 w 4341766"/>
                    <a:gd name="connsiteY3" fmla="*/ 548072 h 1227553"/>
                    <a:gd name="connsiteX4" fmla="*/ 2792456 w 4341766"/>
                    <a:gd name="connsiteY4" fmla="*/ 421072 h 1227553"/>
                    <a:gd name="connsiteX5" fmla="*/ 3440156 w 4341766"/>
                    <a:gd name="connsiteY5" fmla="*/ 33217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766"/>
                    <a:gd name="connsiteY0" fmla="*/ 14672 h 1227553"/>
                    <a:gd name="connsiteX1" fmla="*/ 836656 w 4341766"/>
                    <a:gd name="connsiteY1" fmla="*/ 230572 h 1227553"/>
                    <a:gd name="connsiteX2" fmla="*/ 1478006 w 4341766"/>
                    <a:gd name="connsiteY2" fmla="*/ 402022 h 1227553"/>
                    <a:gd name="connsiteX3" fmla="*/ 2132056 w 4341766"/>
                    <a:gd name="connsiteY3" fmla="*/ 548072 h 1227553"/>
                    <a:gd name="connsiteX4" fmla="*/ 2792456 w 4341766"/>
                    <a:gd name="connsiteY4" fmla="*/ 421072 h 1227553"/>
                    <a:gd name="connsiteX5" fmla="*/ 3459206 w 4341766"/>
                    <a:gd name="connsiteY5" fmla="*/ 211522 h 1227553"/>
                    <a:gd name="connsiteX6" fmla="*/ 4138656 w 4341766"/>
                    <a:gd name="connsiteY6" fmla="*/ 65472 h 1227553"/>
                    <a:gd name="connsiteX7" fmla="*/ 4297406 w 4341766"/>
                    <a:gd name="connsiteY7" fmla="*/ 103572 h 1227553"/>
                    <a:gd name="connsiteX8" fmla="*/ 4335506 w 4341766"/>
                    <a:gd name="connsiteY8" fmla="*/ 1113222 h 1227553"/>
                    <a:gd name="connsiteX9" fmla="*/ 4189456 w 4341766"/>
                    <a:gd name="connsiteY9" fmla="*/ 1183072 h 1227553"/>
                    <a:gd name="connsiteX10" fmla="*/ 3433806 w 4341766"/>
                    <a:gd name="connsiteY10" fmla="*/ 922722 h 1227553"/>
                    <a:gd name="connsiteX11" fmla="*/ 2633706 w 4341766"/>
                    <a:gd name="connsiteY11" fmla="*/ 738572 h 1227553"/>
                    <a:gd name="connsiteX12" fmla="*/ 2093956 w 4341766"/>
                    <a:gd name="connsiteY12" fmla="*/ 668722 h 1227553"/>
                    <a:gd name="connsiteX13" fmla="*/ 1592327 w 4341766"/>
                    <a:gd name="connsiteY13" fmla="*/ 723866 h 1227553"/>
                    <a:gd name="connsiteX14" fmla="*/ 1281156 w 4341766"/>
                    <a:gd name="connsiteY14" fmla="*/ 992572 h 1227553"/>
                    <a:gd name="connsiteX15" fmla="*/ 684256 w 4341766"/>
                    <a:gd name="connsiteY15" fmla="*/ 1056072 h 1227553"/>
                    <a:gd name="connsiteX16" fmla="*/ 169906 w 4341766"/>
                    <a:gd name="connsiteY16" fmla="*/ 1144972 h 1227553"/>
                    <a:gd name="connsiteX17" fmla="*/ 17506 w 4341766"/>
                    <a:gd name="connsiteY17" fmla="*/ 1189422 h 1227553"/>
                    <a:gd name="connsiteX18" fmla="*/ 11156 w 4341766"/>
                    <a:gd name="connsiteY18" fmla="*/ 14672 h 1227553"/>
                    <a:gd name="connsiteX19" fmla="*/ 182606 w 4341766"/>
                    <a:gd name="connsiteY19" fmla="*/ 14672 h 1227553"/>
                    <a:gd name="connsiteX0" fmla="*/ 182606 w 4341127"/>
                    <a:gd name="connsiteY0" fmla="*/ 31032 h 1243913"/>
                    <a:gd name="connsiteX1" fmla="*/ 836656 w 4341127"/>
                    <a:gd name="connsiteY1" fmla="*/ 246932 h 1243913"/>
                    <a:gd name="connsiteX2" fmla="*/ 1478006 w 4341127"/>
                    <a:gd name="connsiteY2" fmla="*/ 418382 h 1243913"/>
                    <a:gd name="connsiteX3" fmla="*/ 2132056 w 4341127"/>
                    <a:gd name="connsiteY3" fmla="*/ 564432 h 1243913"/>
                    <a:gd name="connsiteX4" fmla="*/ 2792456 w 4341127"/>
                    <a:gd name="connsiteY4" fmla="*/ 437432 h 1243913"/>
                    <a:gd name="connsiteX5" fmla="*/ 3459206 w 4341127"/>
                    <a:gd name="connsiteY5" fmla="*/ 227882 h 1243913"/>
                    <a:gd name="connsiteX6" fmla="*/ 4170406 w 4341127"/>
                    <a:gd name="connsiteY6" fmla="*/ 31032 h 1243913"/>
                    <a:gd name="connsiteX7" fmla="*/ 4297406 w 4341127"/>
                    <a:gd name="connsiteY7" fmla="*/ 119932 h 1243913"/>
                    <a:gd name="connsiteX8" fmla="*/ 4335506 w 4341127"/>
                    <a:gd name="connsiteY8" fmla="*/ 1129582 h 1243913"/>
                    <a:gd name="connsiteX9" fmla="*/ 4189456 w 4341127"/>
                    <a:gd name="connsiteY9" fmla="*/ 1199432 h 1243913"/>
                    <a:gd name="connsiteX10" fmla="*/ 3433806 w 4341127"/>
                    <a:gd name="connsiteY10" fmla="*/ 939082 h 1243913"/>
                    <a:gd name="connsiteX11" fmla="*/ 2633706 w 4341127"/>
                    <a:gd name="connsiteY11" fmla="*/ 754932 h 1243913"/>
                    <a:gd name="connsiteX12" fmla="*/ 2093956 w 4341127"/>
                    <a:gd name="connsiteY12" fmla="*/ 685082 h 1243913"/>
                    <a:gd name="connsiteX13" fmla="*/ 1592327 w 4341127"/>
                    <a:gd name="connsiteY13" fmla="*/ 740226 h 1243913"/>
                    <a:gd name="connsiteX14" fmla="*/ 1281156 w 4341127"/>
                    <a:gd name="connsiteY14" fmla="*/ 1008932 h 1243913"/>
                    <a:gd name="connsiteX15" fmla="*/ 684256 w 4341127"/>
                    <a:gd name="connsiteY15" fmla="*/ 1072432 h 1243913"/>
                    <a:gd name="connsiteX16" fmla="*/ 169906 w 4341127"/>
                    <a:gd name="connsiteY16" fmla="*/ 1161332 h 1243913"/>
                    <a:gd name="connsiteX17" fmla="*/ 17506 w 4341127"/>
                    <a:gd name="connsiteY17" fmla="*/ 1205782 h 1243913"/>
                    <a:gd name="connsiteX18" fmla="*/ 11156 w 4341127"/>
                    <a:gd name="connsiteY18" fmla="*/ 31032 h 1243913"/>
                    <a:gd name="connsiteX19" fmla="*/ 182606 w 4341127"/>
                    <a:gd name="connsiteY19" fmla="*/ 31032 h 1243913"/>
                    <a:gd name="connsiteX0" fmla="*/ 182606 w 4341551"/>
                    <a:gd name="connsiteY0" fmla="*/ 31032 h 1258824"/>
                    <a:gd name="connsiteX1" fmla="*/ 836656 w 4341551"/>
                    <a:gd name="connsiteY1" fmla="*/ 246932 h 1258824"/>
                    <a:gd name="connsiteX2" fmla="*/ 1478006 w 4341551"/>
                    <a:gd name="connsiteY2" fmla="*/ 418382 h 1258824"/>
                    <a:gd name="connsiteX3" fmla="*/ 2132056 w 4341551"/>
                    <a:gd name="connsiteY3" fmla="*/ 564432 h 1258824"/>
                    <a:gd name="connsiteX4" fmla="*/ 2792456 w 4341551"/>
                    <a:gd name="connsiteY4" fmla="*/ 437432 h 1258824"/>
                    <a:gd name="connsiteX5" fmla="*/ 3459206 w 4341551"/>
                    <a:gd name="connsiteY5" fmla="*/ 227882 h 1258824"/>
                    <a:gd name="connsiteX6" fmla="*/ 4170406 w 4341551"/>
                    <a:gd name="connsiteY6" fmla="*/ 31032 h 1258824"/>
                    <a:gd name="connsiteX7" fmla="*/ 4297406 w 4341551"/>
                    <a:gd name="connsiteY7" fmla="*/ 119932 h 1258824"/>
                    <a:gd name="connsiteX8" fmla="*/ 4335506 w 4341551"/>
                    <a:gd name="connsiteY8" fmla="*/ 1129582 h 1258824"/>
                    <a:gd name="connsiteX9" fmla="*/ 4183106 w 4341551"/>
                    <a:gd name="connsiteY9" fmla="*/ 1224832 h 1258824"/>
                    <a:gd name="connsiteX10" fmla="*/ 3433806 w 4341551"/>
                    <a:gd name="connsiteY10" fmla="*/ 939082 h 1258824"/>
                    <a:gd name="connsiteX11" fmla="*/ 2633706 w 4341551"/>
                    <a:gd name="connsiteY11" fmla="*/ 754932 h 1258824"/>
                    <a:gd name="connsiteX12" fmla="*/ 2093956 w 4341551"/>
                    <a:gd name="connsiteY12" fmla="*/ 685082 h 1258824"/>
                    <a:gd name="connsiteX13" fmla="*/ 1592327 w 4341551"/>
                    <a:gd name="connsiteY13" fmla="*/ 740226 h 1258824"/>
                    <a:gd name="connsiteX14" fmla="*/ 1281156 w 4341551"/>
                    <a:gd name="connsiteY14" fmla="*/ 1008932 h 1258824"/>
                    <a:gd name="connsiteX15" fmla="*/ 684256 w 4341551"/>
                    <a:gd name="connsiteY15" fmla="*/ 1072432 h 1258824"/>
                    <a:gd name="connsiteX16" fmla="*/ 169906 w 4341551"/>
                    <a:gd name="connsiteY16" fmla="*/ 1161332 h 1258824"/>
                    <a:gd name="connsiteX17" fmla="*/ 17506 w 4341551"/>
                    <a:gd name="connsiteY17" fmla="*/ 1205782 h 1258824"/>
                    <a:gd name="connsiteX18" fmla="*/ 11156 w 4341551"/>
                    <a:gd name="connsiteY18" fmla="*/ 31032 h 1258824"/>
                    <a:gd name="connsiteX19" fmla="*/ 182606 w 4341551"/>
                    <a:gd name="connsiteY19" fmla="*/ 31032 h 125882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633706 w 4341551"/>
                    <a:gd name="connsiteY11" fmla="*/ 754932 h 1253294"/>
                    <a:gd name="connsiteX12" fmla="*/ 2093956 w 4341551"/>
                    <a:gd name="connsiteY12" fmla="*/ 6850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093956 w 4341551"/>
                    <a:gd name="connsiteY12" fmla="*/ 6850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57456 w 4341551"/>
                    <a:gd name="connsiteY12" fmla="*/ 66603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4063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2056 w 4341551"/>
                    <a:gd name="connsiteY3" fmla="*/ 5644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2327 w 4341551"/>
                    <a:gd name="connsiteY13" fmla="*/ 7402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8677 w 4341551"/>
                    <a:gd name="connsiteY13" fmla="*/ 791026 h 1253294"/>
                    <a:gd name="connsiteX14" fmla="*/ 1281156 w 4341551"/>
                    <a:gd name="connsiteY14" fmla="*/ 10089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98677 w 4341551"/>
                    <a:gd name="connsiteY13" fmla="*/ 791026 h 1253294"/>
                    <a:gd name="connsiteX14" fmla="*/ 1147806 w 4341551"/>
                    <a:gd name="connsiteY14" fmla="*/ 9200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84256 w 4341551"/>
                    <a:gd name="connsiteY15" fmla="*/ 107243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9906 w 4341551"/>
                    <a:gd name="connsiteY16" fmla="*/ 11613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3743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836656 w 4341551"/>
                    <a:gd name="connsiteY1" fmla="*/ 24693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1147806 w 4341551"/>
                    <a:gd name="connsiteY14" fmla="*/ 920032 h 1253294"/>
                    <a:gd name="connsiteX15" fmla="*/ 677906 w 4341551"/>
                    <a:gd name="connsiteY15" fmla="*/ 1053382 h 1253294"/>
                    <a:gd name="connsiteX16" fmla="*/ 163556 w 4341551"/>
                    <a:gd name="connsiteY16" fmla="*/ 1199432 h 1253294"/>
                    <a:gd name="connsiteX17" fmla="*/ 17506 w 4341551"/>
                    <a:gd name="connsiteY17" fmla="*/ 1205782 h 1253294"/>
                    <a:gd name="connsiteX18" fmla="*/ 11156 w 4341551"/>
                    <a:gd name="connsiteY18" fmla="*/ 31032 h 1253294"/>
                    <a:gd name="connsiteX19" fmla="*/ 182606 w 4341551"/>
                    <a:gd name="connsiteY19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528827 w 4341551"/>
                    <a:gd name="connsiteY13" fmla="*/ 797376 h 1253294"/>
                    <a:gd name="connsiteX14" fmla="*/ 677906 w 4341551"/>
                    <a:gd name="connsiteY14" fmla="*/ 10533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471677 w 4341551"/>
                    <a:gd name="connsiteY13" fmla="*/ 810076 h 1253294"/>
                    <a:gd name="connsiteX14" fmla="*/ 677906 w 4341551"/>
                    <a:gd name="connsiteY14" fmla="*/ 10533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341551"/>
                    <a:gd name="connsiteY0" fmla="*/ 31032 h 1253294"/>
                    <a:gd name="connsiteX1" fmla="*/ 785856 w 4341551"/>
                    <a:gd name="connsiteY1" fmla="*/ 215182 h 1253294"/>
                    <a:gd name="connsiteX2" fmla="*/ 1478006 w 4341551"/>
                    <a:gd name="connsiteY2" fmla="*/ 418382 h 1253294"/>
                    <a:gd name="connsiteX3" fmla="*/ 2138406 w 4341551"/>
                    <a:gd name="connsiteY3" fmla="*/ 577132 h 1253294"/>
                    <a:gd name="connsiteX4" fmla="*/ 2792456 w 4341551"/>
                    <a:gd name="connsiteY4" fmla="*/ 437432 h 1253294"/>
                    <a:gd name="connsiteX5" fmla="*/ 3459206 w 4341551"/>
                    <a:gd name="connsiteY5" fmla="*/ 227882 h 1253294"/>
                    <a:gd name="connsiteX6" fmla="*/ 4170406 w 4341551"/>
                    <a:gd name="connsiteY6" fmla="*/ 31032 h 1253294"/>
                    <a:gd name="connsiteX7" fmla="*/ 4297406 w 4341551"/>
                    <a:gd name="connsiteY7" fmla="*/ 119932 h 1253294"/>
                    <a:gd name="connsiteX8" fmla="*/ 4335506 w 4341551"/>
                    <a:gd name="connsiteY8" fmla="*/ 1129582 h 1253294"/>
                    <a:gd name="connsiteX9" fmla="*/ 4183106 w 4341551"/>
                    <a:gd name="connsiteY9" fmla="*/ 1224832 h 1253294"/>
                    <a:gd name="connsiteX10" fmla="*/ 3484606 w 4341551"/>
                    <a:gd name="connsiteY10" fmla="*/ 1021632 h 1253294"/>
                    <a:gd name="connsiteX11" fmla="*/ 2798806 w 4341551"/>
                    <a:gd name="connsiteY11" fmla="*/ 812082 h 1253294"/>
                    <a:gd name="connsiteX12" fmla="*/ 2138406 w 4341551"/>
                    <a:gd name="connsiteY12" fmla="*/ 659682 h 1253294"/>
                    <a:gd name="connsiteX13" fmla="*/ 1471677 w 4341551"/>
                    <a:gd name="connsiteY13" fmla="*/ 810076 h 1253294"/>
                    <a:gd name="connsiteX14" fmla="*/ 811256 w 4341551"/>
                    <a:gd name="connsiteY14" fmla="*/ 1015282 h 1253294"/>
                    <a:gd name="connsiteX15" fmla="*/ 163556 w 4341551"/>
                    <a:gd name="connsiteY15" fmla="*/ 1199432 h 1253294"/>
                    <a:gd name="connsiteX16" fmla="*/ 17506 w 4341551"/>
                    <a:gd name="connsiteY16" fmla="*/ 1205782 h 1253294"/>
                    <a:gd name="connsiteX17" fmla="*/ 11156 w 4341551"/>
                    <a:gd name="connsiteY17" fmla="*/ 31032 h 1253294"/>
                    <a:gd name="connsiteX18" fmla="*/ 182606 w 4341551"/>
                    <a:gd name="connsiteY18" fmla="*/ 31032 h 1253294"/>
                    <a:gd name="connsiteX0" fmla="*/ 182606 w 4299489"/>
                    <a:gd name="connsiteY0" fmla="*/ 36913 h 1273906"/>
                    <a:gd name="connsiteX1" fmla="*/ 785856 w 4299489"/>
                    <a:gd name="connsiteY1" fmla="*/ 221063 h 1273906"/>
                    <a:gd name="connsiteX2" fmla="*/ 1478006 w 4299489"/>
                    <a:gd name="connsiteY2" fmla="*/ 424263 h 1273906"/>
                    <a:gd name="connsiteX3" fmla="*/ 2138406 w 4299489"/>
                    <a:gd name="connsiteY3" fmla="*/ 583013 h 1273906"/>
                    <a:gd name="connsiteX4" fmla="*/ 2792456 w 4299489"/>
                    <a:gd name="connsiteY4" fmla="*/ 443313 h 1273906"/>
                    <a:gd name="connsiteX5" fmla="*/ 3459206 w 4299489"/>
                    <a:gd name="connsiteY5" fmla="*/ 233763 h 1273906"/>
                    <a:gd name="connsiteX6" fmla="*/ 4170406 w 4299489"/>
                    <a:gd name="connsiteY6" fmla="*/ 36913 h 1273906"/>
                    <a:gd name="connsiteX7" fmla="*/ 4297406 w 4299489"/>
                    <a:gd name="connsiteY7" fmla="*/ 125813 h 1273906"/>
                    <a:gd name="connsiteX8" fmla="*/ 4183106 w 4299489"/>
                    <a:gd name="connsiteY8" fmla="*/ 1230713 h 1273906"/>
                    <a:gd name="connsiteX9" fmla="*/ 3484606 w 4299489"/>
                    <a:gd name="connsiteY9" fmla="*/ 1027513 h 1273906"/>
                    <a:gd name="connsiteX10" fmla="*/ 2798806 w 4299489"/>
                    <a:gd name="connsiteY10" fmla="*/ 817963 h 1273906"/>
                    <a:gd name="connsiteX11" fmla="*/ 2138406 w 4299489"/>
                    <a:gd name="connsiteY11" fmla="*/ 665563 h 1273906"/>
                    <a:gd name="connsiteX12" fmla="*/ 1471677 w 4299489"/>
                    <a:gd name="connsiteY12" fmla="*/ 815957 h 1273906"/>
                    <a:gd name="connsiteX13" fmla="*/ 811256 w 4299489"/>
                    <a:gd name="connsiteY13" fmla="*/ 1021163 h 1273906"/>
                    <a:gd name="connsiteX14" fmla="*/ 163556 w 4299489"/>
                    <a:gd name="connsiteY14" fmla="*/ 1205313 h 1273906"/>
                    <a:gd name="connsiteX15" fmla="*/ 17506 w 4299489"/>
                    <a:gd name="connsiteY15" fmla="*/ 1211663 h 1273906"/>
                    <a:gd name="connsiteX16" fmla="*/ 11156 w 4299489"/>
                    <a:gd name="connsiteY16" fmla="*/ 36913 h 1273906"/>
                    <a:gd name="connsiteX17" fmla="*/ 182606 w 4299489"/>
                    <a:gd name="connsiteY17" fmla="*/ 36913 h 1273906"/>
                    <a:gd name="connsiteX0" fmla="*/ 182606 w 4265007"/>
                    <a:gd name="connsiteY0" fmla="*/ 12336 h 1255122"/>
                    <a:gd name="connsiteX1" fmla="*/ 785856 w 4265007"/>
                    <a:gd name="connsiteY1" fmla="*/ 196486 h 1255122"/>
                    <a:gd name="connsiteX2" fmla="*/ 1478006 w 4265007"/>
                    <a:gd name="connsiteY2" fmla="*/ 399686 h 1255122"/>
                    <a:gd name="connsiteX3" fmla="*/ 2138406 w 4265007"/>
                    <a:gd name="connsiteY3" fmla="*/ 558436 h 1255122"/>
                    <a:gd name="connsiteX4" fmla="*/ 2792456 w 4265007"/>
                    <a:gd name="connsiteY4" fmla="*/ 418736 h 1255122"/>
                    <a:gd name="connsiteX5" fmla="*/ 3459206 w 4265007"/>
                    <a:gd name="connsiteY5" fmla="*/ 209186 h 1255122"/>
                    <a:gd name="connsiteX6" fmla="*/ 4170406 w 4265007"/>
                    <a:gd name="connsiteY6" fmla="*/ 12336 h 1255122"/>
                    <a:gd name="connsiteX7" fmla="*/ 4183106 w 4265007"/>
                    <a:gd name="connsiteY7" fmla="*/ 1206136 h 1255122"/>
                    <a:gd name="connsiteX8" fmla="*/ 3484606 w 4265007"/>
                    <a:gd name="connsiteY8" fmla="*/ 1002936 h 1255122"/>
                    <a:gd name="connsiteX9" fmla="*/ 2798806 w 4265007"/>
                    <a:gd name="connsiteY9" fmla="*/ 793386 h 1255122"/>
                    <a:gd name="connsiteX10" fmla="*/ 2138406 w 4265007"/>
                    <a:gd name="connsiteY10" fmla="*/ 640986 h 1255122"/>
                    <a:gd name="connsiteX11" fmla="*/ 1471677 w 4265007"/>
                    <a:gd name="connsiteY11" fmla="*/ 791380 h 1255122"/>
                    <a:gd name="connsiteX12" fmla="*/ 811256 w 4265007"/>
                    <a:gd name="connsiteY12" fmla="*/ 996586 h 1255122"/>
                    <a:gd name="connsiteX13" fmla="*/ 163556 w 4265007"/>
                    <a:gd name="connsiteY13" fmla="*/ 1180736 h 1255122"/>
                    <a:gd name="connsiteX14" fmla="*/ 17506 w 4265007"/>
                    <a:gd name="connsiteY14" fmla="*/ 1187086 h 1255122"/>
                    <a:gd name="connsiteX15" fmla="*/ 11156 w 4265007"/>
                    <a:gd name="connsiteY15" fmla="*/ 12336 h 1255122"/>
                    <a:gd name="connsiteX16" fmla="*/ 182606 w 4265007"/>
                    <a:gd name="connsiteY16" fmla="*/ 12336 h 1255122"/>
                    <a:gd name="connsiteX0" fmla="*/ 182606 w 4183106"/>
                    <a:gd name="connsiteY0" fmla="*/ 12336 h 1255121"/>
                    <a:gd name="connsiteX1" fmla="*/ 785856 w 4183106"/>
                    <a:gd name="connsiteY1" fmla="*/ 196486 h 1255121"/>
                    <a:gd name="connsiteX2" fmla="*/ 1478006 w 4183106"/>
                    <a:gd name="connsiteY2" fmla="*/ 399686 h 1255121"/>
                    <a:gd name="connsiteX3" fmla="*/ 2138406 w 4183106"/>
                    <a:gd name="connsiteY3" fmla="*/ 558436 h 1255121"/>
                    <a:gd name="connsiteX4" fmla="*/ 2792456 w 4183106"/>
                    <a:gd name="connsiteY4" fmla="*/ 418736 h 1255121"/>
                    <a:gd name="connsiteX5" fmla="*/ 3459206 w 4183106"/>
                    <a:gd name="connsiteY5" fmla="*/ 209186 h 1255121"/>
                    <a:gd name="connsiteX6" fmla="*/ 4170406 w 4183106"/>
                    <a:gd name="connsiteY6" fmla="*/ 12336 h 1255121"/>
                    <a:gd name="connsiteX7" fmla="*/ 4183106 w 4183106"/>
                    <a:gd name="connsiteY7" fmla="*/ 1206136 h 1255121"/>
                    <a:gd name="connsiteX8" fmla="*/ 3484606 w 4183106"/>
                    <a:gd name="connsiteY8" fmla="*/ 1002936 h 1255121"/>
                    <a:gd name="connsiteX9" fmla="*/ 2798806 w 4183106"/>
                    <a:gd name="connsiteY9" fmla="*/ 793386 h 1255121"/>
                    <a:gd name="connsiteX10" fmla="*/ 2138406 w 4183106"/>
                    <a:gd name="connsiteY10" fmla="*/ 640986 h 1255121"/>
                    <a:gd name="connsiteX11" fmla="*/ 1471677 w 4183106"/>
                    <a:gd name="connsiteY11" fmla="*/ 791380 h 1255121"/>
                    <a:gd name="connsiteX12" fmla="*/ 811256 w 4183106"/>
                    <a:gd name="connsiteY12" fmla="*/ 996586 h 1255121"/>
                    <a:gd name="connsiteX13" fmla="*/ 163556 w 4183106"/>
                    <a:gd name="connsiteY13" fmla="*/ 1180736 h 1255121"/>
                    <a:gd name="connsiteX14" fmla="*/ 17506 w 4183106"/>
                    <a:gd name="connsiteY14" fmla="*/ 1187086 h 1255121"/>
                    <a:gd name="connsiteX15" fmla="*/ 11156 w 4183106"/>
                    <a:gd name="connsiteY15" fmla="*/ 12336 h 1255121"/>
                    <a:gd name="connsiteX16" fmla="*/ 182606 w 4183106"/>
                    <a:gd name="connsiteY16" fmla="*/ 12336 h 1255121"/>
                    <a:gd name="connsiteX0" fmla="*/ 182606 w 4183106"/>
                    <a:gd name="connsiteY0" fmla="*/ 12336 h 1206135"/>
                    <a:gd name="connsiteX1" fmla="*/ 785856 w 4183106"/>
                    <a:gd name="connsiteY1" fmla="*/ 196486 h 1206135"/>
                    <a:gd name="connsiteX2" fmla="*/ 1478006 w 4183106"/>
                    <a:gd name="connsiteY2" fmla="*/ 399686 h 1206135"/>
                    <a:gd name="connsiteX3" fmla="*/ 2138406 w 4183106"/>
                    <a:gd name="connsiteY3" fmla="*/ 558436 h 1206135"/>
                    <a:gd name="connsiteX4" fmla="*/ 2792456 w 4183106"/>
                    <a:gd name="connsiteY4" fmla="*/ 418736 h 1206135"/>
                    <a:gd name="connsiteX5" fmla="*/ 3459206 w 4183106"/>
                    <a:gd name="connsiteY5" fmla="*/ 209186 h 1206135"/>
                    <a:gd name="connsiteX6" fmla="*/ 4170406 w 4183106"/>
                    <a:gd name="connsiteY6" fmla="*/ 12336 h 1206135"/>
                    <a:gd name="connsiteX7" fmla="*/ 4183106 w 4183106"/>
                    <a:gd name="connsiteY7" fmla="*/ 1206136 h 1206135"/>
                    <a:gd name="connsiteX8" fmla="*/ 3484606 w 4183106"/>
                    <a:gd name="connsiteY8" fmla="*/ 1002936 h 1206135"/>
                    <a:gd name="connsiteX9" fmla="*/ 2798806 w 4183106"/>
                    <a:gd name="connsiteY9" fmla="*/ 793386 h 1206135"/>
                    <a:gd name="connsiteX10" fmla="*/ 2138406 w 4183106"/>
                    <a:gd name="connsiteY10" fmla="*/ 640986 h 1206135"/>
                    <a:gd name="connsiteX11" fmla="*/ 1471677 w 4183106"/>
                    <a:gd name="connsiteY11" fmla="*/ 791380 h 1206135"/>
                    <a:gd name="connsiteX12" fmla="*/ 811256 w 4183106"/>
                    <a:gd name="connsiteY12" fmla="*/ 996586 h 1206135"/>
                    <a:gd name="connsiteX13" fmla="*/ 163556 w 4183106"/>
                    <a:gd name="connsiteY13" fmla="*/ 1180736 h 1206135"/>
                    <a:gd name="connsiteX14" fmla="*/ 17506 w 4183106"/>
                    <a:gd name="connsiteY14" fmla="*/ 1187086 h 1206135"/>
                    <a:gd name="connsiteX15" fmla="*/ 11156 w 4183106"/>
                    <a:gd name="connsiteY15" fmla="*/ 12336 h 1206135"/>
                    <a:gd name="connsiteX16" fmla="*/ 182606 w 4183106"/>
                    <a:gd name="connsiteY16" fmla="*/ 12336 h 1206135"/>
                    <a:gd name="connsiteX0" fmla="*/ 165101 w 4165601"/>
                    <a:gd name="connsiteY0" fmla="*/ 50789 h 1244589"/>
                    <a:gd name="connsiteX1" fmla="*/ 768351 w 4165601"/>
                    <a:gd name="connsiteY1" fmla="*/ 234939 h 1244589"/>
                    <a:gd name="connsiteX2" fmla="*/ 1460501 w 4165601"/>
                    <a:gd name="connsiteY2" fmla="*/ 438139 h 1244589"/>
                    <a:gd name="connsiteX3" fmla="*/ 2120901 w 4165601"/>
                    <a:gd name="connsiteY3" fmla="*/ 596889 h 1244589"/>
                    <a:gd name="connsiteX4" fmla="*/ 2774951 w 4165601"/>
                    <a:gd name="connsiteY4" fmla="*/ 457189 h 1244589"/>
                    <a:gd name="connsiteX5" fmla="*/ 3441701 w 4165601"/>
                    <a:gd name="connsiteY5" fmla="*/ 247639 h 1244589"/>
                    <a:gd name="connsiteX6" fmla="*/ 4152901 w 4165601"/>
                    <a:gd name="connsiteY6" fmla="*/ 50789 h 1244589"/>
                    <a:gd name="connsiteX7" fmla="*/ 4165601 w 4165601"/>
                    <a:gd name="connsiteY7" fmla="*/ 1244589 h 1244589"/>
                    <a:gd name="connsiteX8" fmla="*/ 3467101 w 4165601"/>
                    <a:gd name="connsiteY8" fmla="*/ 1041389 h 1244589"/>
                    <a:gd name="connsiteX9" fmla="*/ 2781301 w 4165601"/>
                    <a:gd name="connsiteY9" fmla="*/ 831839 h 1244589"/>
                    <a:gd name="connsiteX10" fmla="*/ 2120901 w 4165601"/>
                    <a:gd name="connsiteY10" fmla="*/ 679439 h 1244589"/>
                    <a:gd name="connsiteX11" fmla="*/ 1454172 w 4165601"/>
                    <a:gd name="connsiteY11" fmla="*/ 829833 h 1244589"/>
                    <a:gd name="connsiteX12" fmla="*/ 793751 w 4165601"/>
                    <a:gd name="connsiteY12" fmla="*/ 1035039 h 1244589"/>
                    <a:gd name="connsiteX13" fmla="*/ 146051 w 4165601"/>
                    <a:gd name="connsiteY13" fmla="*/ 1219189 h 1244589"/>
                    <a:gd name="connsiteX14" fmla="*/ 1 w 4165601"/>
                    <a:gd name="connsiteY14" fmla="*/ 1225539 h 1244589"/>
                    <a:gd name="connsiteX15" fmla="*/ 165101 w 4165601"/>
                    <a:gd name="connsiteY15" fmla="*/ 50789 h 1244589"/>
                    <a:gd name="connsiteX0" fmla="*/ 165099 w 4165599"/>
                    <a:gd name="connsiteY0" fmla="*/ 0 h 1193800"/>
                    <a:gd name="connsiteX1" fmla="*/ 768349 w 4165599"/>
                    <a:gd name="connsiteY1" fmla="*/ 184150 h 1193800"/>
                    <a:gd name="connsiteX2" fmla="*/ 1460499 w 4165599"/>
                    <a:gd name="connsiteY2" fmla="*/ 387350 h 1193800"/>
                    <a:gd name="connsiteX3" fmla="*/ 2120899 w 4165599"/>
                    <a:gd name="connsiteY3" fmla="*/ 546100 h 1193800"/>
                    <a:gd name="connsiteX4" fmla="*/ 2774949 w 4165599"/>
                    <a:gd name="connsiteY4" fmla="*/ 406400 h 1193800"/>
                    <a:gd name="connsiteX5" fmla="*/ 3441699 w 4165599"/>
                    <a:gd name="connsiteY5" fmla="*/ 196850 h 1193800"/>
                    <a:gd name="connsiteX6" fmla="*/ 4152899 w 4165599"/>
                    <a:gd name="connsiteY6" fmla="*/ 0 h 1193800"/>
                    <a:gd name="connsiteX7" fmla="*/ 4165599 w 4165599"/>
                    <a:gd name="connsiteY7" fmla="*/ 1193800 h 1193800"/>
                    <a:gd name="connsiteX8" fmla="*/ 3467099 w 4165599"/>
                    <a:gd name="connsiteY8" fmla="*/ 990600 h 1193800"/>
                    <a:gd name="connsiteX9" fmla="*/ 2781299 w 4165599"/>
                    <a:gd name="connsiteY9" fmla="*/ 781050 h 1193800"/>
                    <a:gd name="connsiteX10" fmla="*/ 2120899 w 4165599"/>
                    <a:gd name="connsiteY10" fmla="*/ 628650 h 1193800"/>
                    <a:gd name="connsiteX11" fmla="*/ 1454170 w 4165599"/>
                    <a:gd name="connsiteY11" fmla="*/ 779044 h 1193800"/>
                    <a:gd name="connsiteX12" fmla="*/ 793749 w 4165599"/>
                    <a:gd name="connsiteY12" fmla="*/ 984250 h 1193800"/>
                    <a:gd name="connsiteX13" fmla="*/ 146049 w 4165599"/>
                    <a:gd name="connsiteY13" fmla="*/ 1168400 h 1193800"/>
                    <a:gd name="connsiteX14" fmla="*/ -1 w 4165599"/>
                    <a:gd name="connsiteY14" fmla="*/ 1174750 h 1193800"/>
                    <a:gd name="connsiteX15" fmla="*/ 165099 w 4165599"/>
                    <a:gd name="connsiteY15" fmla="*/ 0 h 1193800"/>
                    <a:gd name="connsiteX0" fmla="*/ 88395 w 4088895"/>
                    <a:gd name="connsiteY0" fmla="*/ 0 h 1193800"/>
                    <a:gd name="connsiteX1" fmla="*/ 691645 w 4088895"/>
                    <a:gd name="connsiteY1" fmla="*/ 184150 h 1193800"/>
                    <a:gd name="connsiteX2" fmla="*/ 1383795 w 4088895"/>
                    <a:gd name="connsiteY2" fmla="*/ 387350 h 1193800"/>
                    <a:gd name="connsiteX3" fmla="*/ 2044195 w 4088895"/>
                    <a:gd name="connsiteY3" fmla="*/ 546100 h 1193800"/>
                    <a:gd name="connsiteX4" fmla="*/ 2698245 w 4088895"/>
                    <a:gd name="connsiteY4" fmla="*/ 406400 h 1193800"/>
                    <a:gd name="connsiteX5" fmla="*/ 3364995 w 4088895"/>
                    <a:gd name="connsiteY5" fmla="*/ 196850 h 1193800"/>
                    <a:gd name="connsiteX6" fmla="*/ 4076195 w 4088895"/>
                    <a:gd name="connsiteY6" fmla="*/ 0 h 1193800"/>
                    <a:gd name="connsiteX7" fmla="*/ 4088895 w 4088895"/>
                    <a:gd name="connsiteY7" fmla="*/ 1193800 h 1193800"/>
                    <a:gd name="connsiteX8" fmla="*/ 3390395 w 4088895"/>
                    <a:gd name="connsiteY8" fmla="*/ 990600 h 1193800"/>
                    <a:gd name="connsiteX9" fmla="*/ 2704595 w 4088895"/>
                    <a:gd name="connsiteY9" fmla="*/ 781050 h 1193800"/>
                    <a:gd name="connsiteX10" fmla="*/ 2044195 w 4088895"/>
                    <a:gd name="connsiteY10" fmla="*/ 628650 h 1193800"/>
                    <a:gd name="connsiteX11" fmla="*/ 1377466 w 4088895"/>
                    <a:gd name="connsiteY11" fmla="*/ 779044 h 1193800"/>
                    <a:gd name="connsiteX12" fmla="*/ 717045 w 4088895"/>
                    <a:gd name="connsiteY12" fmla="*/ 984250 h 1193800"/>
                    <a:gd name="connsiteX13" fmla="*/ 69345 w 4088895"/>
                    <a:gd name="connsiteY13" fmla="*/ 1168400 h 1193800"/>
                    <a:gd name="connsiteX14" fmla="*/ 88395 w 4088895"/>
                    <a:gd name="connsiteY14" fmla="*/ 0 h 1193800"/>
                    <a:gd name="connsiteX0" fmla="*/ 19051 w 4019551"/>
                    <a:gd name="connsiteY0" fmla="*/ 0 h 1193800"/>
                    <a:gd name="connsiteX1" fmla="*/ 622301 w 4019551"/>
                    <a:gd name="connsiteY1" fmla="*/ 184150 h 1193800"/>
                    <a:gd name="connsiteX2" fmla="*/ 1314451 w 4019551"/>
                    <a:gd name="connsiteY2" fmla="*/ 387350 h 1193800"/>
                    <a:gd name="connsiteX3" fmla="*/ 1974851 w 4019551"/>
                    <a:gd name="connsiteY3" fmla="*/ 546100 h 1193800"/>
                    <a:gd name="connsiteX4" fmla="*/ 2628901 w 4019551"/>
                    <a:gd name="connsiteY4" fmla="*/ 406400 h 1193800"/>
                    <a:gd name="connsiteX5" fmla="*/ 3295651 w 4019551"/>
                    <a:gd name="connsiteY5" fmla="*/ 196850 h 1193800"/>
                    <a:gd name="connsiteX6" fmla="*/ 4006851 w 4019551"/>
                    <a:gd name="connsiteY6" fmla="*/ 0 h 1193800"/>
                    <a:gd name="connsiteX7" fmla="*/ 4019551 w 4019551"/>
                    <a:gd name="connsiteY7" fmla="*/ 1193800 h 1193800"/>
                    <a:gd name="connsiteX8" fmla="*/ 3321051 w 4019551"/>
                    <a:gd name="connsiteY8" fmla="*/ 990600 h 1193800"/>
                    <a:gd name="connsiteX9" fmla="*/ 2635251 w 4019551"/>
                    <a:gd name="connsiteY9" fmla="*/ 781050 h 1193800"/>
                    <a:gd name="connsiteX10" fmla="*/ 1974851 w 4019551"/>
                    <a:gd name="connsiteY10" fmla="*/ 628650 h 1193800"/>
                    <a:gd name="connsiteX11" fmla="*/ 1308122 w 4019551"/>
                    <a:gd name="connsiteY11" fmla="*/ 779044 h 1193800"/>
                    <a:gd name="connsiteX12" fmla="*/ 647701 w 4019551"/>
                    <a:gd name="connsiteY12" fmla="*/ 984250 h 1193800"/>
                    <a:gd name="connsiteX13" fmla="*/ 1 w 4019551"/>
                    <a:gd name="connsiteY13" fmla="*/ 1168400 h 1193800"/>
                    <a:gd name="connsiteX14" fmla="*/ 19051 w 4019551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46100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9 w 4019549"/>
                    <a:gd name="connsiteY10" fmla="*/ 628650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84250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19051 w 4019551"/>
                    <a:gd name="connsiteY0" fmla="*/ 0 h 1193800"/>
                    <a:gd name="connsiteX1" fmla="*/ 622301 w 4019551"/>
                    <a:gd name="connsiteY1" fmla="*/ 184150 h 1193800"/>
                    <a:gd name="connsiteX2" fmla="*/ 1314451 w 4019551"/>
                    <a:gd name="connsiteY2" fmla="*/ 387350 h 1193800"/>
                    <a:gd name="connsiteX3" fmla="*/ 1974851 w 4019551"/>
                    <a:gd name="connsiteY3" fmla="*/ 525983 h 1193800"/>
                    <a:gd name="connsiteX4" fmla="*/ 2628901 w 4019551"/>
                    <a:gd name="connsiteY4" fmla="*/ 406400 h 1193800"/>
                    <a:gd name="connsiteX5" fmla="*/ 3295651 w 4019551"/>
                    <a:gd name="connsiteY5" fmla="*/ 196850 h 1193800"/>
                    <a:gd name="connsiteX6" fmla="*/ 4006851 w 4019551"/>
                    <a:gd name="connsiteY6" fmla="*/ 0 h 1193800"/>
                    <a:gd name="connsiteX7" fmla="*/ 4019551 w 4019551"/>
                    <a:gd name="connsiteY7" fmla="*/ 1193800 h 1193800"/>
                    <a:gd name="connsiteX8" fmla="*/ 3321051 w 4019551"/>
                    <a:gd name="connsiteY8" fmla="*/ 990600 h 1193800"/>
                    <a:gd name="connsiteX9" fmla="*/ 2635251 w 4019551"/>
                    <a:gd name="connsiteY9" fmla="*/ 781050 h 1193800"/>
                    <a:gd name="connsiteX10" fmla="*/ 1974851 w 4019551"/>
                    <a:gd name="connsiteY10" fmla="*/ 628650 h 1193800"/>
                    <a:gd name="connsiteX11" fmla="*/ 1308122 w 4019551"/>
                    <a:gd name="connsiteY11" fmla="*/ 779044 h 1193800"/>
                    <a:gd name="connsiteX12" fmla="*/ 647701 w 4019551"/>
                    <a:gd name="connsiteY12" fmla="*/ 984250 h 1193800"/>
                    <a:gd name="connsiteX13" fmla="*/ 1 w 4019551"/>
                    <a:gd name="connsiteY13" fmla="*/ 1168400 h 1193800"/>
                    <a:gd name="connsiteX14" fmla="*/ 19051 w 4019551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25983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8 w 4019549"/>
                    <a:gd name="connsiteY10" fmla="*/ 648766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84250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62353 w 4062853"/>
                    <a:gd name="connsiteY0" fmla="*/ 0 h 1216915"/>
                    <a:gd name="connsiteX1" fmla="*/ 665603 w 4062853"/>
                    <a:gd name="connsiteY1" fmla="*/ 184150 h 1216915"/>
                    <a:gd name="connsiteX2" fmla="*/ 1357753 w 4062853"/>
                    <a:gd name="connsiteY2" fmla="*/ 387350 h 1216915"/>
                    <a:gd name="connsiteX3" fmla="*/ 2018153 w 4062853"/>
                    <a:gd name="connsiteY3" fmla="*/ 525983 h 1216915"/>
                    <a:gd name="connsiteX4" fmla="*/ 2672203 w 4062853"/>
                    <a:gd name="connsiteY4" fmla="*/ 406400 h 1216915"/>
                    <a:gd name="connsiteX5" fmla="*/ 3338953 w 4062853"/>
                    <a:gd name="connsiteY5" fmla="*/ 196850 h 1216915"/>
                    <a:gd name="connsiteX6" fmla="*/ 4050153 w 4062853"/>
                    <a:gd name="connsiteY6" fmla="*/ 0 h 1216915"/>
                    <a:gd name="connsiteX7" fmla="*/ 4062853 w 4062853"/>
                    <a:gd name="connsiteY7" fmla="*/ 1193800 h 1216915"/>
                    <a:gd name="connsiteX8" fmla="*/ 3364353 w 4062853"/>
                    <a:gd name="connsiteY8" fmla="*/ 990600 h 1216915"/>
                    <a:gd name="connsiteX9" fmla="*/ 2678553 w 4062853"/>
                    <a:gd name="connsiteY9" fmla="*/ 781050 h 1216915"/>
                    <a:gd name="connsiteX10" fmla="*/ 2018152 w 4062853"/>
                    <a:gd name="connsiteY10" fmla="*/ 648766 h 1216915"/>
                    <a:gd name="connsiteX11" fmla="*/ 1351424 w 4062853"/>
                    <a:gd name="connsiteY11" fmla="*/ 779044 h 1216915"/>
                    <a:gd name="connsiteX12" fmla="*/ 691003 w 4062853"/>
                    <a:gd name="connsiteY12" fmla="*/ 974194 h 1216915"/>
                    <a:gd name="connsiteX13" fmla="*/ 43303 w 4062853"/>
                    <a:gd name="connsiteY13" fmla="*/ 1168400 h 1216915"/>
                    <a:gd name="connsiteX14" fmla="*/ 62353 w 4062853"/>
                    <a:gd name="connsiteY14" fmla="*/ 0 h 1216915"/>
                    <a:gd name="connsiteX0" fmla="*/ 62353 w 4062853"/>
                    <a:gd name="connsiteY0" fmla="*/ 0 h 1193800"/>
                    <a:gd name="connsiteX1" fmla="*/ 665603 w 4062853"/>
                    <a:gd name="connsiteY1" fmla="*/ 184150 h 1193800"/>
                    <a:gd name="connsiteX2" fmla="*/ 1357753 w 4062853"/>
                    <a:gd name="connsiteY2" fmla="*/ 387350 h 1193800"/>
                    <a:gd name="connsiteX3" fmla="*/ 2018153 w 4062853"/>
                    <a:gd name="connsiteY3" fmla="*/ 525983 h 1193800"/>
                    <a:gd name="connsiteX4" fmla="*/ 2672203 w 4062853"/>
                    <a:gd name="connsiteY4" fmla="*/ 406400 h 1193800"/>
                    <a:gd name="connsiteX5" fmla="*/ 3338953 w 4062853"/>
                    <a:gd name="connsiteY5" fmla="*/ 196850 h 1193800"/>
                    <a:gd name="connsiteX6" fmla="*/ 4050153 w 4062853"/>
                    <a:gd name="connsiteY6" fmla="*/ 0 h 1193800"/>
                    <a:gd name="connsiteX7" fmla="*/ 4062853 w 4062853"/>
                    <a:gd name="connsiteY7" fmla="*/ 1193800 h 1193800"/>
                    <a:gd name="connsiteX8" fmla="*/ 3364353 w 4062853"/>
                    <a:gd name="connsiteY8" fmla="*/ 990600 h 1193800"/>
                    <a:gd name="connsiteX9" fmla="*/ 2678553 w 4062853"/>
                    <a:gd name="connsiteY9" fmla="*/ 781050 h 1193800"/>
                    <a:gd name="connsiteX10" fmla="*/ 2018152 w 4062853"/>
                    <a:gd name="connsiteY10" fmla="*/ 648766 h 1193800"/>
                    <a:gd name="connsiteX11" fmla="*/ 1351424 w 4062853"/>
                    <a:gd name="connsiteY11" fmla="*/ 779044 h 1193800"/>
                    <a:gd name="connsiteX12" fmla="*/ 691003 w 4062853"/>
                    <a:gd name="connsiteY12" fmla="*/ 974194 h 1193800"/>
                    <a:gd name="connsiteX13" fmla="*/ 43303 w 4062853"/>
                    <a:gd name="connsiteY13" fmla="*/ 1168400 h 1193800"/>
                    <a:gd name="connsiteX14" fmla="*/ 62353 w 4062853"/>
                    <a:gd name="connsiteY14" fmla="*/ 0 h 1193800"/>
                    <a:gd name="connsiteX0" fmla="*/ 19049 w 4019549"/>
                    <a:gd name="connsiteY0" fmla="*/ 0 h 1193800"/>
                    <a:gd name="connsiteX1" fmla="*/ 622299 w 4019549"/>
                    <a:gd name="connsiteY1" fmla="*/ 184150 h 1193800"/>
                    <a:gd name="connsiteX2" fmla="*/ 1314449 w 4019549"/>
                    <a:gd name="connsiteY2" fmla="*/ 387350 h 1193800"/>
                    <a:gd name="connsiteX3" fmla="*/ 1974849 w 4019549"/>
                    <a:gd name="connsiteY3" fmla="*/ 525983 h 1193800"/>
                    <a:gd name="connsiteX4" fmla="*/ 2628899 w 4019549"/>
                    <a:gd name="connsiteY4" fmla="*/ 406400 h 1193800"/>
                    <a:gd name="connsiteX5" fmla="*/ 3295649 w 4019549"/>
                    <a:gd name="connsiteY5" fmla="*/ 196850 h 1193800"/>
                    <a:gd name="connsiteX6" fmla="*/ 4006849 w 4019549"/>
                    <a:gd name="connsiteY6" fmla="*/ 0 h 1193800"/>
                    <a:gd name="connsiteX7" fmla="*/ 4019549 w 4019549"/>
                    <a:gd name="connsiteY7" fmla="*/ 1193800 h 1193800"/>
                    <a:gd name="connsiteX8" fmla="*/ 3321049 w 4019549"/>
                    <a:gd name="connsiteY8" fmla="*/ 990600 h 1193800"/>
                    <a:gd name="connsiteX9" fmla="*/ 2635249 w 4019549"/>
                    <a:gd name="connsiteY9" fmla="*/ 781050 h 1193800"/>
                    <a:gd name="connsiteX10" fmla="*/ 1974848 w 4019549"/>
                    <a:gd name="connsiteY10" fmla="*/ 648766 h 1193800"/>
                    <a:gd name="connsiteX11" fmla="*/ 1308120 w 4019549"/>
                    <a:gd name="connsiteY11" fmla="*/ 779044 h 1193800"/>
                    <a:gd name="connsiteX12" fmla="*/ 647699 w 4019549"/>
                    <a:gd name="connsiteY12" fmla="*/ 974194 h 1193800"/>
                    <a:gd name="connsiteX13" fmla="*/ -1 w 4019549"/>
                    <a:gd name="connsiteY13" fmla="*/ 1168400 h 1193800"/>
                    <a:gd name="connsiteX14" fmla="*/ 19049 w 4019549"/>
                    <a:gd name="connsiteY14" fmla="*/ 0 h 1193800"/>
                    <a:gd name="connsiteX0" fmla="*/ 19050 w 4019550"/>
                    <a:gd name="connsiteY0" fmla="*/ 0 h 1193800"/>
                    <a:gd name="connsiteX1" fmla="*/ 622300 w 4019550"/>
                    <a:gd name="connsiteY1" fmla="*/ 184150 h 1193800"/>
                    <a:gd name="connsiteX2" fmla="*/ 1314450 w 4019550"/>
                    <a:gd name="connsiteY2" fmla="*/ 387350 h 1193800"/>
                    <a:gd name="connsiteX3" fmla="*/ 2031525 w 4019550"/>
                    <a:gd name="connsiteY3" fmla="*/ 288947 h 1193800"/>
                    <a:gd name="connsiteX4" fmla="*/ 2628900 w 4019550"/>
                    <a:gd name="connsiteY4" fmla="*/ 406400 h 1193800"/>
                    <a:gd name="connsiteX5" fmla="*/ 3295650 w 4019550"/>
                    <a:gd name="connsiteY5" fmla="*/ 196850 h 1193800"/>
                    <a:gd name="connsiteX6" fmla="*/ 4006850 w 4019550"/>
                    <a:gd name="connsiteY6" fmla="*/ 0 h 1193800"/>
                    <a:gd name="connsiteX7" fmla="*/ 4019550 w 4019550"/>
                    <a:gd name="connsiteY7" fmla="*/ 1193800 h 1193800"/>
                    <a:gd name="connsiteX8" fmla="*/ 3321050 w 4019550"/>
                    <a:gd name="connsiteY8" fmla="*/ 990600 h 1193800"/>
                    <a:gd name="connsiteX9" fmla="*/ 2635250 w 4019550"/>
                    <a:gd name="connsiteY9" fmla="*/ 781050 h 1193800"/>
                    <a:gd name="connsiteX10" fmla="*/ 1974849 w 4019550"/>
                    <a:gd name="connsiteY10" fmla="*/ 648766 h 1193800"/>
                    <a:gd name="connsiteX11" fmla="*/ 1308121 w 4019550"/>
                    <a:gd name="connsiteY11" fmla="*/ 779044 h 1193800"/>
                    <a:gd name="connsiteX12" fmla="*/ 647700 w 4019550"/>
                    <a:gd name="connsiteY12" fmla="*/ 974194 h 1193800"/>
                    <a:gd name="connsiteX13" fmla="*/ 0 w 4019550"/>
                    <a:gd name="connsiteY13" fmla="*/ 1168400 h 1193800"/>
                    <a:gd name="connsiteX14" fmla="*/ 19050 w 4019550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28900 w 4019929"/>
                    <a:gd name="connsiteY4" fmla="*/ 406400 h 1193800"/>
                    <a:gd name="connsiteX5" fmla="*/ 3295650 w 4019929"/>
                    <a:gd name="connsiteY5" fmla="*/ 196850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28900 w 4019929"/>
                    <a:gd name="connsiteY4" fmla="*/ 406400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14450 w 4019929"/>
                    <a:gd name="connsiteY2" fmla="*/ 387350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22300 w 4019929"/>
                    <a:gd name="connsiteY1" fmla="*/ 184150 h 1193800"/>
                    <a:gd name="connsiteX2" fmla="*/ 1366765 w 4019929"/>
                    <a:gd name="connsiteY2" fmla="*/ 245128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9050 w 4019929"/>
                    <a:gd name="connsiteY0" fmla="*/ 0 h 1193800"/>
                    <a:gd name="connsiteX1" fmla="*/ 617941 w 4019929"/>
                    <a:gd name="connsiteY1" fmla="*/ 123813 h 1193800"/>
                    <a:gd name="connsiteX2" fmla="*/ 1366765 w 4019929"/>
                    <a:gd name="connsiteY2" fmla="*/ 245128 h 1193800"/>
                    <a:gd name="connsiteX3" fmla="*/ 2031525 w 4019929"/>
                    <a:gd name="connsiteY3" fmla="*/ 288947 h 1193800"/>
                    <a:gd name="connsiteX4" fmla="*/ 2646339 w 4019929"/>
                    <a:gd name="connsiteY4" fmla="*/ 251249 h 1193800"/>
                    <a:gd name="connsiteX5" fmla="*/ 3443877 w 4019929"/>
                    <a:gd name="connsiteY5" fmla="*/ 114965 h 1193800"/>
                    <a:gd name="connsiteX6" fmla="*/ 4019929 w 4019929"/>
                    <a:gd name="connsiteY6" fmla="*/ 0 h 1193800"/>
                    <a:gd name="connsiteX7" fmla="*/ 4019550 w 4019929"/>
                    <a:gd name="connsiteY7" fmla="*/ 1193800 h 1193800"/>
                    <a:gd name="connsiteX8" fmla="*/ 3321050 w 4019929"/>
                    <a:gd name="connsiteY8" fmla="*/ 990600 h 1193800"/>
                    <a:gd name="connsiteX9" fmla="*/ 2635250 w 4019929"/>
                    <a:gd name="connsiteY9" fmla="*/ 781050 h 1193800"/>
                    <a:gd name="connsiteX10" fmla="*/ 1974849 w 4019929"/>
                    <a:gd name="connsiteY10" fmla="*/ 648766 h 1193800"/>
                    <a:gd name="connsiteX11" fmla="*/ 1308121 w 4019929"/>
                    <a:gd name="connsiteY11" fmla="*/ 779044 h 1193800"/>
                    <a:gd name="connsiteX12" fmla="*/ 647700 w 4019929"/>
                    <a:gd name="connsiteY12" fmla="*/ 974194 h 1193800"/>
                    <a:gd name="connsiteX13" fmla="*/ 0 w 4019929"/>
                    <a:gd name="connsiteY13" fmla="*/ 1168400 h 1193800"/>
                    <a:gd name="connsiteX14" fmla="*/ 19050 w 4019929"/>
                    <a:gd name="connsiteY14" fmla="*/ 0 h 119380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1974849 w 4019929"/>
                    <a:gd name="connsiteY10" fmla="*/ 653076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35250 w 4019929"/>
                    <a:gd name="connsiteY9" fmla="*/ 78536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21050 w 4019929"/>
                    <a:gd name="connsiteY8" fmla="*/ 994910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08121 w 4019929"/>
                    <a:gd name="connsiteY11" fmla="*/ 78335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42998 w 4019929"/>
                    <a:gd name="connsiteY11" fmla="*/ 947124 h 1198110"/>
                    <a:gd name="connsiteX12" fmla="*/ 647700 w 4019929"/>
                    <a:gd name="connsiteY12" fmla="*/ 978504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0331 w 4019929"/>
                    <a:gd name="connsiteY0" fmla="*/ 0 h 1198110"/>
                    <a:gd name="connsiteX1" fmla="*/ 617941 w 4019929"/>
                    <a:gd name="connsiteY1" fmla="*/ 128123 h 1198110"/>
                    <a:gd name="connsiteX2" fmla="*/ 1366765 w 4019929"/>
                    <a:gd name="connsiteY2" fmla="*/ 249438 h 1198110"/>
                    <a:gd name="connsiteX3" fmla="*/ 2031525 w 4019929"/>
                    <a:gd name="connsiteY3" fmla="*/ 293257 h 1198110"/>
                    <a:gd name="connsiteX4" fmla="*/ 2646339 w 4019929"/>
                    <a:gd name="connsiteY4" fmla="*/ 255559 h 1198110"/>
                    <a:gd name="connsiteX5" fmla="*/ 3443877 w 4019929"/>
                    <a:gd name="connsiteY5" fmla="*/ 119275 h 1198110"/>
                    <a:gd name="connsiteX6" fmla="*/ 4019929 w 4019929"/>
                    <a:gd name="connsiteY6" fmla="*/ 4310 h 1198110"/>
                    <a:gd name="connsiteX7" fmla="*/ 4019550 w 4019929"/>
                    <a:gd name="connsiteY7" fmla="*/ 1198110 h 1198110"/>
                    <a:gd name="connsiteX8" fmla="*/ 3355927 w 4019929"/>
                    <a:gd name="connsiteY8" fmla="*/ 1063866 h 1198110"/>
                    <a:gd name="connsiteX9" fmla="*/ 2683206 w 4019929"/>
                    <a:gd name="connsiteY9" fmla="*/ 953440 h 1198110"/>
                    <a:gd name="connsiteX10" fmla="*/ 2027164 w 4019929"/>
                    <a:gd name="connsiteY10" fmla="*/ 894422 h 1198110"/>
                    <a:gd name="connsiteX11" fmla="*/ 1342998 w 4019929"/>
                    <a:gd name="connsiteY11" fmla="*/ 947124 h 1198110"/>
                    <a:gd name="connsiteX12" fmla="*/ 625902 w 4019929"/>
                    <a:gd name="connsiteY12" fmla="*/ 1081938 h 1198110"/>
                    <a:gd name="connsiteX13" fmla="*/ 0 w 4019929"/>
                    <a:gd name="connsiteY13" fmla="*/ 1172710 h 1198110"/>
                    <a:gd name="connsiteX14" fmla="*/ 10331 w 4019929"/>
                    <a:gd name="connsiteY14" fmla="*/ 0 h 1198110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17183 w 4011210"/>
                    <a:gd name="connsiteY12" fmla="*/ 1081938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8445 w 4011210"/>
                    <a:gd name="connsiteY10" fmla="*/ 894422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4487 w 4011210"/>
                    <a:gd name="connsiteY9" fmla="*/ 953440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1210"/>
                    <a:gd name="connsiteY0" fmla="*/ 0 h 1202879"/>
                    <a:gd name="connsiteX1" fmla="*/ 609222 w 4011210"/>
                    <a:gd name="connsiteY1" fmla="*/ 128123 h 1202879"/>
                    <a:gd name="connsiteX2" fmla="*/ 1358046 w 4011210"/>
                    <a:gd name="connsiteY2" fmla="*/ 249438 h 1202879"/>
                    <a:gd name="connsiteX3" fmla="*/ 2022806 w 4011210"/>
                    <a:gd name="connsiteY3" fmla="*/ 293257 h 1202879"/>
                    <a:gd name="connsiteX4" fmla="*/ 2637620 w 4011210"/>
                    <a:gd name="connsiteY4" fmla="*/ 255559 h 1202879"/>
                    <a:gd name="connsiteX5" fmla="*/ 3435158 w 4011210"/>
                    <a:gd name="connsiteY5" fmla="*/ 119275 h 1202879"/>
                    <a:gd name="connsiteX6" fmla="*/ 4011210 w 4011210"/>
                    <a:gd name="connsiteY6" fmla="*/ 4310 h 1202879"/>
                    <a:gd name="connsiteX7" fmla="*/ 4010831 w 4011210"/>
                    <a:gd name="connsiteY7" fmla="*/ 1198110 h 1202879"/>
                    <a:gd name="connsiteX8" fmla="*/ 3347208 w 4011210"/>
                    <a:gd name="connsiteY8" fmla="*/ 1063866 h 1202879"/>
                    <a:gd name="connsiteX9" fmla="*/ 2677394 w 4011210"/>
                    <a:gd name="connsiteY9" fmla="*/ 950567 h 1202879"/>
                    <a:gd name="connsiteX10" fmla="*/ 2014085 w 4011210"/>
                    <a:gd name="connsiteY10" fmla="*/ 903041 h 1202879"/>
                    <a:gd name="connsiteX11" fmla="*/ 1334279 w 4011210"/>
                    <a:gd name="connsiteY11" fmla="*/ 947124 h 1202879"/>
                    <a:gd name="connsiteX12" fmla="*/ 621543 w 4011210"/>
                    <a:gd name="connsiteY12" fmla="*/ 1069009 h 1202879"/>
                    <a:gd name="connsiteX13" fmla="*/ 0 w 4011210"/>
                    <a:gd name="connsiteY13" fmla="*/ 1202879 h 1202879"/>
                    <a:gd name="connsiteX14" fmla="*/ 1612 w 4011210"/>
                    <a:gd name="connsiteY14" fmla="*/ 0 h 1202879"/>
                    <a:gd name="connsiteX0" fmla="*/ 1612 w 4014116"/>
                    <a:gd name="connsiteY0" fmla="*/ 4309 h 1207188"/>
                    <a:gd name="connsiteX1" fmla="*/ 609222 w 4014116"/>
                    <a:gd name="connsiteY1" fmla="*/ 132432 h 1207188"/>
                    <a:gd name="connsiteX2" fmla="*/ 1358046 w 4014116"/>
                    <a:gd name="connsiteY2" fmla="*/ 253747 h 1207188"/>
                    <a:gd name="connsiteX3" fmla="*/ 2022806 w 4014116"/>
                    <a:gd name="connsiteY3" fmla="*/ 297566 h 1207188"/>
                    <a:gd name="connsiteX4" fmla="*/ 2637620 w 4014116"/>
                    <a:gd name="connsiteY4" fmla="*/ 259868 h 1207188"/>
                    <a:gd name="connsiteX5" fmla="*/ 3435158 w 4014116"/>
                    <a:gd name="connsiteY5" fmla="*/ 123584 h 1207188"/>
                    <a:gd name="connsiteX6" fmla="*/ 4014116 w 4014116"/>
                    <a:gd name="connsiteY6" fmla="*/ 0 h 1207188"/>
                    <a:gd name="connsiteX7" fmla="*/ 4010831 w 4014116"/>
                    <a:gd name="connsiteY7" fmla="*/ 1202419 h 1207188"/>
                    <a:gd name="connsiteX8" fmla="*/ 3347208 w 4014116"/>
                    <a:gd name="connsiteY8" fmla="*/ 1068175 h 1207188"/>
                    <a:gd name="connsiteX9" fmla="*/ 2677394 w 4014116"/>
                    <a:gd name="connsiteY9" fmla="*/ 954876 h 1207188"/>
                    <a:gd name="connsiteX10" fmla="*/ 2014085 w 4014116"/>
                    <a:gd name="connsiteY10" fmla="*/ 907350 h 1207188"/>
                    <a:gd name="connsiteX11" fmla="*/ 1334279 w 4014116"/>
                    <a:gd name="connsiteY11" fmla="*/ 951433 h 1207188"/>
                    <a:gd name="connsiteX12" fmla="*/ 621543 w 4014116"/>
                    <a:gd name="connsiteY12" fmla="*/ 1073318 h 1207188"/>
                    <a:gd name="connsiteX13" fmla="*/ 0 w 4014116"/>
                    <a:gd name="connsiteY13" fmla="*/ 1207188 h 1207188"/>
                    <a:gd name="connsiteX14" fmla="*/ 1612 w 4014116"/>
                    <a:gd name="connsiteY14" fmla="*/ 4309 h 1207188"/>
                    <a:gd name="connsiteX0" fmla="*/ 47937 w 4060441"/>
                    <a:gd name="connsiteY0" fmla="*/ 4309 h 1207188"/>
                    <a:gd name="connsiteX1" fmla="*/ 655547 w 4060441"/>
                    <a:gd name="connsiteY1" fmla="*/ 132432 h 1207188"/>
                    <a:gd name="connsiteX2" fmla="*/ 1404371 w 4060441"/>
                    <a:gd name="connsiteY2" fmla="*/ 253747 h 1207188"/>
                    <a:gd name="connsiteX3" fmla="*/ 2069131 w 4060441"/>
                    <a:gd name="connsiteY3" fmla="*/ 297566 h 1207188"/>
                    <a:gd name="connsiteX4" fmla="*/ 2683945 w 4060441"/>
                    <a:gd name="connsiteY4" fmla="*/ 259868 h 1207188"/>
                    <a:gd name="connsiteX5" fmla="*/ 3481483 w 4060441"/>
                    <a:gd name="connsiteY5" fmla="*/ 123584 h 1207188"/>
                    <a:gd name="connsiteX6" fmla="*/ 4060441 w 4060441"/>
                    <a:gd name="connsiteY6" fmla="*/ 0 h 1207188"/>
                    <a:gd name="connsiteX7" fmla="*/ 4057156 w 4060441"/>
                    <a:gd name="connsiteY7" fmla="*/ 1202419 h 1207188"/>
                    <a:gd name="connsiteX8" fmla="*/ 3393533 w 4060441"/>
                    <a:gd name="connsiteY8" fmla="*/ 1068175 h 1207188"/>
                    <a:gd name="connsiteX9" fmla="*/ 2723719 w 4060441"/>
                    <a:gd name="connsiteY9" fmla="*/ 954876 h 1207188"/>
                    <a:gd name="connsiteX10" fmla="*/ 2060410 w 4060441"/>
                    <a:gd name="connsiteY10" fmla="*/ 907350 h 1207188"/>
                    <a:gd name="connsiteX11" fmla="*/ 1380604 w 4060441"/>
                    <a:gd name="connsiteY11" fmla="*/ 951433 h 1207188"/>
                    <a:gd name="connsiteX12" fmla="*/ 667868 w 4060441"/>
                    <a:gd name="connsiteY12" fmla="*/ 1073318 h 1207188"/>
                    <a:gd name="connsiteX13" fmla="*/ 46325 w 4060441"/>
                    <a:gd name="connsiteY13" fmla="*/ 1207188 h 1207188"/>
                    <a:gd name="connsiteX14" fmla="*/ 45652 w 4060441"/>
                    <a:gd name="connsiteY14" fmla="*/ 888444 h 1207188"/>
                    <a:gd name="connsiteX15" fmla="*/ 47937 w 4060441"/>
                    <a:gd name="connsiteY15" fmla="*/ 4309 h 1207188"/>
                    <a:gd name="connsiteX0" fmla="*/ 776411 w 4788915"/>
                    <a:gd name="connsiteY0" fmla="*/ 4309 h 1275914"/>
                    <a:gd name="connsiteX1" fmla="*/ 1384021 w 4788915"/>
                    <a:gd name="connsiteY1" fmla="*/ 132432 h 1275914"/>
                    <a:gd name="connsiteX2" fmla="*/ 2132845 w 4788915"/>
                    <a:gd name="connsiteY2" fmla="*/ 253747 h 1275914"/>
                    <a:gd name="connsiteX3" fmla="*/ 2797605 w 4788915"/>
                    <a:gd name="connsiteY3" fmla="*/ 297566 h 1275914"/>
                    <a:gd name="connsiteX4" fmla="*/ 3412419 w 4788915"/>
                    <a:gd name="connsiteY4" fmla="*/ 259868 h 1275914"/>
                    <a:gd name="connsiteX5" fmla="*/ 4209957 w 4788915"/>
                    <a:gd name="connsiteY5" fmla="*/ 123584 h 1275914"/>
                    <a:gd name="connsiteX6" fmla="*/ 4788915 w 4788915"/>
                    <a:gd name="connsiteY6" fmla="*/ 0 h 1275914"/>
                    <a:gd name="connsiteX7" fmla="*/ 4785630 w 4788915"/>
                    <a:gd name="connsiteY7" fmla="*/ 1202419 h 1275914"/>
                    <a:gd name="connsiteX8" fmla="*/ 4122007 w 4788915"/>
                    <a:gd name="connsiteY8" fmla="*/ 1068175 h 1275914"/>
                    <a:gd name="connsiteX9" fmla="*/ 3452193 w 4788915"/>
                    <a:gd name="connsiteY9" fmla="*/ 954876 h 1275914"/>
                    <a:gd name="connsiteX10" fmla="*/ 2788884 w 4788915"/>
                    <a:gd name="connsiteY10" fmla="*/ 907350 h 1275914"/>
                    <a:gd name="connsiteX11" fmla="*/ 2109078 w 4788915"/>
                    <a:gd name="connsiteY11" fmla="*/ 951433 h 1275914"/>
                    <a:gd name="connsiteX12" fmla="*/ 1396342 w 4788915"/>
                    <a:gd name="connsiteY12" fmla="*/ 1073318 h 1275914"/>
                    <a:gd name="connsiteX13" fmla="*/ 774799 w 4788915"/>
                    <a:gd name="connsiteY13" fmla="*/ 1207188 h 1275914"/>
                    <a:gd name="connsiteX14" fmla="*/ 0 w 4788915"/>
                    <a:gd name="connsiteY14" fmla="*/ 1188899 h 1275914"/>
                    <a:gd name="connsiteX15" fmla="*/ 776411 w 4788915"/>
                    <a:gd name="connsiteY15" fmla="*/ 4309 h 1275914"/>
                    <a:gd name="connsiteX0" fmla="*/ 798397 w 4810901"/>
                    <a:gd name="connsiteY0" fmla="*/ 250237 h 1521842"/>
                    <a:gd name="connsiteX1" fmla="*/ 1406007 w 4810901"/>
                    <a:gd name="connsiteY1" fmla="*/ 378360 h 1521842"/>
                    <a:gd name="connsiteX2" fmla="*/ 2154831 w 4810901"/>
                    <a:gd name="connsiteY2" fmla="*/ 499675 h 1521842"/>
                    <a:gd name="connsiteX3" fmla="*/ 2819591 w 4810901"/>
                    <a:gd name="connsiteY3" fmla="*/ 543494 h 1521842"/>
                    <a:gd name="connsiteX4" fmla="*/ 3434405 w 4810901"/>
                    <a:gd name="connsiteY4" fmla="*/ 505796 h 1521842"/>
                    <a:gd name="connsiteX5" fmla="*/ 4231943 w 4810901"/>
                    <a:gd name="connsiteY5" fmla="*/ 369512 h 1521842"/>
                    <a:gd name="connsiteX6" fmla="*/ 4810901 w 4810901"/>
                    <a:gd name="connsiteY6" fmla="*/ 245928 h 1521842"/>
                    <a:gd name="connsiteX7" fmla="*/ 4807616 w 4810901"/>
                    <a:gd name="connsiteY7" fmla="*/ 1448347 h 1521842"/>
                    <a:gd name="connsiteX8" fmla="*/ 4143993 w 4810901"/>
                    <a:gd name="connsiteY8" fmla="*/ 1314103 h 1521842"/>
                    <a:gd name="connsiteX9" fmla="*/ 3474179 w 4810901"/>
                    <a:gd name="connsiteY9" fmla="*/ 1200804 h 1521842"/>
                    <a:gd name="connsiteX10" fmla="*/ 2810870 w 4810901"/>
                    <a:gd name="connsiteY10" fmla="*/ 1153278 h 1521842"/>
                    <a:gd name="connsiteX11" fmla="*/ 2131064 w 4810901"/>
                    <a:gd name="connsiteY11" fmla="*/ 1197361 h 1521842"/>
                    <a:gd name="connsiteX12" fmla="*/ 1418328 w 4810901"/>
                    <a:gd name="connsiteY12" fmla="*/ 1319246 h 1521842"/>
                    <a:gd name="connsiteX13" fmla="*/ 796785 w 4810901"/>
                    <a:gd name="connsiteY13" fmla="*/ 1453116 h 1521842"/>
                    <a:gd name="connsiteX14" fmla="*/ 21986 w 4810901"/>
                    <a:gd name="connsiteY14" fmla="*/ 1434827 h 1521842"/>
                    <a:gd name="connsiteX15" fmla="*/ 93154 w 4810901"/>
                    <a:gd name="connsiteY15" fmla="*/ 55511 h 1521842"/>
                    <a:gd name="connsiteX16" fmla="*/ 798397 w 4810901"/>
                    <a:gd name="connsiteY16" fmla="*/ 250237 h 1521842"/>
                    <a:gd name="connsiteX0" fmla="*/ 822657 w 4835161"/>
                    <a:gd name="connsiteY0" fmla="*/ 250237 h 1521842"/>
                    <a:gd name="connsiteX1" fmla="*/ 1430267 w 4835161"/>
                    <a:gd name="connsiteY1" fmla="*/ 378360 h 1521842"/>
                    <a:gd name="connsiteX2" fmla="*/ 2179091 w 4835161"/>
                    <a:gd name="connsiteY2" fmla="*/ 499675 h 1521842"/>
                    <a:gd name="connsiteX3" fmla="*/ 2843851 w 4835161"/>
                    <a:gd name="connsiteY3" fmla="*/ 543494 h 1521842"/>
                    <a:gd name="connsiteX4" fmla="*/ 3458665 w 4835161"/>
                    <a:gd name="connsiteY4" fmla="*/ 505796 h 1521842"/>
                    <a:gd name="connsiteX5" fmla="*/ 4256203 w 4835161"/>
                    <a:gd name="connsiteY5" fmla="*/ 369512 h 1521842"/>
                    <a:gd name="connsiteX6" fmla="*/ 4835161 w 4835161"/>
                    <a:gd name="connsiteY6" fmla="*/ 245928 h 1521842"/>
                    <a:gd name="connsiteX7" fmla="*/ 4831876 w 4835161"/>
                    <a:gd name="connsiteY7" fmla="*/ 1448347 h 1521842"/>
                    <a:gd name="connsiteX8" fmla="*/ 4168253 w 4835161"/>
                    <a:gd name="connsiteY8" fmla="*/ 1314103 h 1521842"/>
                    <a:gd name="connsiteX9" fmla="*/ 3498439 w 4835161"/>
                    <a:gd name="connsiteY9" fmla="*/ 1200804 h 1521842"/>
                    <a:gd name="connsiteX10" fmla="*/ 2835130 w 4835161"/>
                    <a:gd name="connsiteY10" fmla="*/ 1153278 h 1521842"/>
                    <a:gd name="connsiteX11" fmla="*/ 2155324 w 4835161"/>
                    <a:gd name="connsiteY11" fmla="*/ 1197361 h 1521842"/>
                    <a:gd name="connsiteX12" fmla="*/ 1442588 w 4835161"/>
                    <a:gd name="connsiteY12" fmla="*/ 1319246 h 1521842"/>
                    <a:gd name="connsiteX13" fmla="*/ 821045 w 4835161"/>
                    <a:gd name="connsiteY13" fmla="*/ 1453116 h 1521842"/>
                    <a:gd name="connsiteX14" fmla="*/ 46246 w 4835161"/>
                    <a:gd name="connsiteY14" fmla="*/ 1434827 h 1521842"/>
                    <a:gd name="connsiteX15" fmla="*/ 121439 w 4835161"/>
                    <a:gd name="connsiteY15" fmla="*/ 894995 h 1521842"/>
                    <a:gd name="connsiteX16" fmla="*/ 117414 w 4835161"/>
                    <a:gd name="connsiteY16" fmla="*/ 55511 h 1521842"/>
                    <a:gd name="connsiteX17" fmla="*/ 822657 w 4835161"/>
                    <a:gd name="connsiteY17" fmla="*/ 250237 h 1521842"/>
                    <a:gd name="connsiteX0" fmla="*/ 849005 w 4861509"/>
                    <a:gd name="connsiteY0" fmla="*/ 250237 h 1521842"/>
                    <a:gd name="connsiteX1" fmla="*/ 1456615 w 4861509"/>
                    <a:gd name="connsiteY1" fmla="*/ 378360 h 1521842"/>
                    <a:gd name="connsiteX2" fmla="*/ 2205439 w 4861509"/>
                    <a:gd name="connsiteY2" fmla="*/ 499675 h 1521842"/>
                    <a:gd name="connsiteX3" fmla="*/ 2870199 w 4861509"/>
                    <a:gd name="connsiteY3" fmla="*/ 543494 h 1521842"/>
                    <a:gd name="connsiteX4" fmla="*/ 3485013 w 4861509"/>
                    <a:gd name="connsiteY4" fmla="*/ 505796 h 1521842"/>
                    <a:gd name="connsiteX5" fmla="*/ 4282551 w 4861509"/>
                    <a:gd name="connsiteY5" fmla="*/ 369512 h 1521842"/>
                    <a:gd name="connsiteX6" fmla="*/ 4861509 w 4861509"/>
                    <a:gd name="connsiteY6" fmla="*/ 245928 h 1521842"/>
                    <a:gd name="connsiteX7" fmla="*/ 4858224 w 4861509"/>
                    <a:gd name="connsiteY7" fmla="*/ 1448347 h 1521842"/>
                    <a:gd name="connsiteX8" fmla="*/ 4194601 w 4861509"/>
                    <a:gd name="connsiteY8" fmla="*/ 1314103 h 1521842"/>
                    <a:gd name="connsiteX9" fmla="*/ 3524787 w 4861509"/>
                    <a:gd name="connsiteY9" fmla="*/ 1200804 h 1521842"/>
                    <a:gd name="connsiteX10" fmla="*/ 2861478 w 4861509"/>
                    <a:gd name="connsiteY10" fmla="*/ 1153278 h 1521842"/>
                    <a:gd name="connsiteX11" fmla="*/ 2181672 w 4861509"/>
                    <a:gd name="connsiteY11" fmla="*/ 1197361 h 1521842"/>
                    <a:gd name="connsiteX12" fmla="*/ 1468936 w 4861509"/>
                    <a:gd name="connsiteY12" fmla="*/ 1319246 h 1521842"/>
                    <a:gd name="connsiteX13" fmla="*/ 847393 w 4861509"/>
                    <a:gd name="connsiteY13" fmla="*/ 1453116 h 1521842"/>
                    <a:gd name="connsiteX14" fmla="*/ 72594 w 4861509"/>
                    <a:gd name="connsiteY14" fmla="*/ 1434827 h 1521842"/>
                    <a:gd name="connsiteX15" fmla="*/ 40158 w 4861509"/>
                    <a:gd name="connsiteY15" fmla="*/ 867276 h 1521842"/>
                    <a:gd name="connsiteX16" fmla="*/ 143762 w 4861509"/>
                    <a:gd name="connsiteY16" fmla="*/ 55511 h 1521842"/>
                    <a:gd name="connsiteX17" fmla="*/ 849005 w 4861509"/>
                    <a:gd name="connsiteY17" fmla="*/ 250237 h 1521842"/>
                    <a:gd name="connsiteX0" fmla="*/ 817430 w 4829934"/>
                    <a:gd name="connsiteY0" fmla="*/ 250237 h 1610243"/>
                    <a:gd name="connsiteX1" fmla="*/ 1425040 w 4829934"/>
                    <a:gd name="connsiteY1" fmla="*/ 378360 h 1610243"/>
                    <a:gd name="connsiteX2" fmla="*/ 2173864 w 4829934"/>
                    <a:gd name="connsiteY2" fmla="*/ 499675 h 1610243"/>
                    <a:gd name="connsiteX3" fmla="*/ 2838624 w 4829934"/>
                    <a:gd name="connsiteY3" fmla="*/ 543494 h 1610243"/>
                    <a:gd name="connsiteX4" fmla="*/ 3453438 w 4829934"/>
                    <a:gd name="connsiteY4" fmla="*/ 505796 h 1610243"/>
                    <a:gd name="connsiteX5" fmla="*/ 4250976 w 4829934"/>
                    <a:gd name="connsiteY5" fmla="*/ 369512 h 1610243"/>
                    <a:gd name="connsiteX6" fmla="*/ 4829934 w 4829934"/>
                    <a:gd name="connsiteY6" fmla="*/ 245928 h 1610243"/>
                    <a:gd name="connsiteX7" fmla="*/ 4826649 w 4829934"/>
                    <a:gd name="connsiteY7" fmla="*/ 1448347 h 1610243"/>
                    <a:gd name="connsiteX8" fmla="*/ 4163026 w 4829934"/>
                    <a:gd name="connsiteY8" fmla="*/ 1314103 h 1610243"/>
                    <a:gd name="connsiteX9" fmla="*/ 3493212 w 4829934"/>
                    <a:gd name="connsiteY9" fmla="*/ 1200804 h 1610243"/>
                    <a:gd name="connsiteX10" fmla="*/ 2829903 w 4829934"/>
                    <a:gd name="connsiteY10" fmla="*/ 1153278 h 1610243"/>
                    <a:gd name="connsiteX11" fmla="*/ 2150097 w 4829934"/>
                    <a:gd name="connsiteY11" fmla="*/ 1197361 h 1610243"/>
                    <a:gd name="connsiteX12" fmla="*/ 1437361 w 4829934"/>
                    <a:gd name="connsiteY12" fmla="*/ 1319246 h 1610243"/>
                    <a:gd name="connsiteX13" fmla="*/ 815818 w 4829934"/>
                    <a:gd name="connsiteY13" fmla="*/ 1453116 h 1610243"/>
                    <a:gd name="connsiteX14" fmla="*/ 110283 w 4829934"/>
                    <a:gd name="connsiteY14" fmla="*/ 1544122 h 1610243"/>
                    <a:gd name="connsiteX15" fmla="*/ 8583 w 4829934"/>
                    <a:gd name="connsiteY15" fmla="*/ 867276 h 1610243"/>
                    <a:gd name="connsiteX16" fmla="*/ 112187 w 4829934"/>
                    <a:gd name="connsiteY16" fmla="*/ 55511 h 1610243"/>
                    <a:gd name="connsiteX17" fmla="*/ 817430 w 4829934"/>
                    <a:gd name="connsiteY17" fmla="*/ 250237 h 1610243"/>
                    <a:gd name="connsiteX0" fmla="*/ 817430 w 4829934"/>
                    <a:gd name="connsiteY0" fmla="*/ 234078 h 1594084"/>
                    <a:gd name="connsiteX1" fmla="*/ 1425040 w 4829934"/>
                    <a:gd name="connsiteY1" fmla="*/ 362201 h 1594084"/>
                    <a:gd name="connsiteX2" fmla="*/ 2173864 w 4829934"/>
                    <a:gd name="connsiteY2" fmla="*/ 483516 h 1594084"/>
                    <a:gd name="connsiteX3" fmla="*/ 2838624 w 4829934"/>
                    <a:gd name="connsiteY3" fmla="*/ 527335 h 1594084"/>
                    <a:gd name="connsiteX4" fmla="*/ 3453438 w 4829934"/>
                    <a:gd name="connsiteY4" fmla="*/ 489637 h 1594084"/>
                    <a:gd name="connsiteX5" fmla="*/ 4250976 w 4829934"/>
                    <a:gd name="connsiteY5" fmla="*/ 353353 h 1594084"/>
                    <a:gd name="connsiteX6" fmla="*/ 4829934 w 4829934"/>
                    <a:gd name="connsiteY6" fmla="*/ 229769 h 1594084"/>
                    <a:gd name="connsiteX7" fmla="*/ 4826649 w 4829934"/>
                    <a:gd name="connsiteY7" fmla="*/ 1432188 h 1594084"/>
                    <a:gd name="connsiteX8" fmla="*/ 4163026 w 4829934"/>
                    <a:gd name="connsiteY8" fmla="*/ 1297944 h 1594084"/>
                    <a:gd name="connsiteX9" fmla="*/ 3493212 w 4829934"/>
                    <a:gd name="connsiteY9" fmla="*/ 1184645 h 1594084"/>
                    <a:gd name="connsiteX10" fmla="*/ 2829903 w 4829934"/>
                    <a:gd name="connsiteY10" fmla="*/ 1137119 h 1594084"/>
                    <a:gd name="connsiteX11" fmla="*/ 2150097 w 4829934"/>
                    <a:gd name="connsiteY11" fmla="*/ 1181202 h 1594084"/>
                    <a:gd name="connsiteX12" fmla="*/ 1437361 w 4829934"/>
                    <a:gd name="connsiteY12" fmla="*/ 1303087 h 1594084"/>
                    <a:gd name="connsiteX13" fmla="*/ 815818 w 4829934"/>
                    <a:gd name="connsiteY13" fmla="*/ 1436957 h 1594084"/>
                    <a:gd name="connsiteX14" fmla="*/ 110283 w 4829934"/>
                    <a:gd name="connsiteY14" fmla="*/ 1527963 h 1594084"/>
                    <a:gd name="connsiteX15" fmla="*/ 8583 w 4829934"/>
                    <a:gd name="connsiteY15" fmla="*/ 851117 h 1594084"/>
                    <a:gd name="connsiteX16" fmla="*/ 120240 w 4829934"/>
                    <a:gd name="connsiteY16" fmla="*/ 57484 h 1594084"/>
                    <a:gd name="connsiteX17" fmla="*/ 817430 w 4829934"/>
                    <a:gd name="connsiteY17" fmla="*/ 234078 h 1594084"/>
                    <a:gd name="connsiteX0" fmla="*/ 817430 w 4829934"/>
                    <a:gd name="connsiteY0" fmla="*/ 234078 h 1594084"/>
                    <a:gd name="connsiteX1" fmla="*/ 1425040 w 4829934"/>
                    <a:gd name="connsiteY1" fmla="*/ 362201 h 1594084"/>
                    <a:gd name="connsiteX2" fmla="*/ 2173864 w 4829934"/>
                    <a:gd name="connsiteY2" fmla="*/ 483516 h 1594084"/>
                    <a:gd name="connsiteX3" fmla="*/ 2838624 w 4829934"/>
                    <a:gd name="connsiteY3" fmla="*/ 527335 h 1594084"/>
                    <a:gd name="connsiteX4" fmla="*/ 3453438 w 4829934"/>
                    <a:gd name="connsiteY4" fmla="*/ 489637 h 1594084"/>
                    <a:gd name="connsiteX5" fmla="*/ 4250976 w 4829934"/>
                    <a:gd name="connsiteY5" fmla="*/ 353353 h 1594084"/>
                    <a:gd name="connsiteX6" fmla="*/ 4829934 w 4829934"/>
                    <a:gd name="connsiteY6" fmla="*/ 229769 h 1594084"/>
                    <a:gd name="connsiteX7" fmla="*/ 4826649 w 4829934"/>
                    <a:gd name="connsiteY7" fmla="*/ 1432188 h 1594084"/>
                    <a:gd name="connsiteX8" fmla="*/ 4163026 w 4829934"/>
                    <a:gd name="connsiteY8" fmla="*/ 1297944 h 1594084"/>
                    <a:gd name="connsiteX9" fmla="*/ 3493212 w 4829934"/>
                    <a:gd name="connsiteY9" fmla="*/ 1184645 h 1594084"/>
                    <a:gd name="connsiteX10" fmla="*/ 2829903 w 4829934"/>
                    <a:gd name="connsiteY10" fmla="*/ 1137119 h 1594084"/>
                    <a:gd name="connsiteX11" fmla="*/ 2150097 w 4829934"/>
                    <a:gd name="connsiteY11" fmla="*/ 1181202 h 1594084"/>
                    <a:gd name="connsiteX12" fmla="*/ 1437361 w 4829934"/>
                    <a:gd name="connsiteY12" fmla="*/ 1303087 h 1594084"/>
                    <a:gd name="connsiteX13" fmla="*/ 815818 w 4829934"/>
                    <a:gd name="connsiteY13" fmla="*/ 1436957 h 1594084"/>
                    <a:gd name="connsiteX14" fmla="*/ 110283 w 4829934"/>
                    <a:gd name="connsiteY14" fmla="*/ 1527963 h 1594084"/>
                    <a:gd name="connsiteX15" fmla="*/ 8583 w 4829934"/>
                    <a:gd name="connsiteY15" fmla="*/ 851117 h 1594084"/>
                    <a:gd name="connsiteX16" fmla="*/ 120240 w 4829934"/>
                    <a:gd name="connsiteY16" fmla="*/ 57484 h 1594084"/>
                    <a:gd name="connsiteX17" fmla="*/ 817430 w 4829934"/>
                    <a:gd name="connsiteY17" fmla="*/ 234078 h 1594084"/>
                    <a:gd name="connsiteX0" fmla="*/ 817430 w 4829934"/>
                    <a:gd name="connsiteY0" fmla="*/ 176592 h 1536598"/>
                    <a:gd name="connsiteX1" fmla="*/ 1425040 w 4829934"/>
                    <a:gd name="connsiteY1" fmla="*/ 304715 h 1536598"/>
                    <a:gd name="connsiteX2" fmla="*/ 2173864 w 4829934"/>
                    <a:gd name="connsiteY2" fmla="*/ 426030 h 1536598"/>
                    <a:gd name="connsiteX3" fmla="*/ 2838624 w 4829934"/>
                    <a:gd name="connsiteY3" fmla="*/ 469849 h 1536598"/>
                    <a:gd name="connsiteX4" fmla="*/ 3453438 w 4829934"/>
                    <a:gd name="connsiteY4" fmla="*/ 432151 h 1536598"/>
                    <a:gd name="connsiteX5" fmla="*/ 4250976 w 4829934"/>
                    <a:gd name="connsiteY5" fmla="*/ 295867 h 1536598"/>
                    <a:gd name="connsiteX6" fmla="*/ 4829934 w 4829934"/>
                    <a:gd name="connsiteY6" fmla="*/ 172283 h 1536598"/>
                    <a:gd name="connsiteX7" fmla="*/ 4826649 w 4829934"/>
                    <a:gd name="connsiteY7" fmla="*/ 1374702 h 1536598"/>
                    <a:gd name="connsiteX8" fmla="*/ 4163026 w 4829934"/>
                    <a:gd name="connsiteY8" fmla="*/ 1240458 h 1536598"/>
                    <a:gd name="connsiteX9" fmla="*/ 3493212 w 4829934"/>
                    <a:gd name="connsiteY9" fmla="*/ 1127159 h 1536598"/>
                    <a:gd name="connsiteX10" fmla="*/ 2829903 w 4829934"/>
                    <a:gd name="connsiteY10" fmla="*/ 1079633 h 1536598"/>
                    <a:gd name="connsiteX11" fmla="*/ 2150097 w 4829934"/>
                    <a:gd name="connsiteY11" fmla="*/ 1123716 h 1536598"/>
                    <a:gd name="connsiteX12" fmla="*/ 1437361 w 4829934"/>
                    <a:gd name="connsiteY12" fmla="*/ 1245601 h 1536598"/>
                    <a:gd name="connsiteX13" fmla="*/ 815818 w 4829934"/>
                    <a:gd name="connsiteY13" fmla="*/ 1379471 h 1536598"/>
                    <a:gd name="connsiteX14" fmla="*/ 110283 w 4829934"/>
                    <a:gd name="connsiteY14" fmla="*/ 1470477 h 1536598"/>
                    <a:gd name="connsiteX15" fmla="*/ 8583 w 4829934"/>
                    <a:gd name="connsiteY15" fmla="*/ 793631 h 1536598"/>
                    <a:gd name="connsiteX16" fmla="*/ 120240 w 4829934"/>
                    <a:gd name="connsiteY16" fmla="*/ -2 h 1536598"/>
                    <a:gd name="connsiteX17" fmla="*/ 817430 w 4829934"/>
                    <a:gd name="connsiteY17" fmla="*/ 176592 h 1536598"/>
                    <a:gd name="connsiteX0" fmla="*/ 808847 w 4821351"/>
                    <a:gd name="connsiteY0" fmla="*/ 176592 h 1536598"/>
                    <a:gd name="connsiteX1" fmla="*/ 1416457 w 4821351"/>
                    <a:gd name="connsiteY1" fmla="*/ 304715 h 1536598"/>
                    <a:gd name="connsiteX2" fmla="*/ 2165281 w 4821351"/>
                    <a:gd name="connsiteY2" fmla="*/ 426030 h 1536598"/>
                    <a:gd name="connsiteX3" fmla="*/ 2830041 w 4821351"/>
                    <a:gd name="connsiteY3" fmla="*/ 469849 h 1536598"/>
                    <a:gd name="connsiteX4" fmla="*/ 3444855 w 4821351"/>
                    <a:gd name="connsiteY4" fmla="*/ 432151 h 1536598"/>
                    <a:gd name="connsiteX5" fmla="*/ 4242393 w 4821351"/>
                    <a:gd name="connsiteY5" fmla="*/ 295867 h 1536598"/>
                    <a:gd name="connsiteX6" fmla="*/ 4821351 w 4821351"/>
                    <a:gd name="connsiteY6" fmla="*/ 172283 h 1536598"/>
                    <a:gd name="connsiteX7" fmla="*/ 4818066 w 4821351"/>
                    <a:gd name="connsiteY7" fmla="*/ 1374702 h 1536598"/>
                    <a:gd name="connsiteX8" fmla="*/ 4154443 w 4821351"/>
                    <a:gd name="connsiteY8" fmla="*/ 1240458 h 1536598"/>
                    <a:gd name="connsiteX9" fmla="*/ 3484629 w 4821351"/>
                    <a:gd name="connsiteY9" fmla="*/ 1127159 h 1536598"/>
                    <a:gd name="connsiteX10" fmla="*/ 2821320 w 4821351"/>
                    <a:gd name="connsiteY10" fmla="*/ 1079633 h 1536598"/>
                    <a:gd name="connsiteX11" fmla="*/ 2141514 w 4821351"/>
                    <a:gd name="connsiteY11" fmla="*/ 1123716 h 1536598"/>
                    <a:gd name="connsiteX12" fmla="*/ 1428778 w 4821351"/>
                    <a:gd name="connsiteY12" fmla="*/ 1245601 h 1536598"/>
                    <a:gd name="connsiteX13" fmla="*/ 807235 w 4821351"/>
                    <a:gd name="connsiteY13" fmla="*/ 1379471 h 1536598"/>
                    <a:gd name="connsiteX14" fmla="*/ 101700 w 4821351"/>
                    <a:gd name="connsiteY14" fmla="*/ 1470477 h 1536598"/>
                    <a:gd name="connsiteX15" fmla="*/ 0 w 4821351"/>
                    <a:gd name="connsiteY15" fmla="*/ 793631 h 1536598"/>
                    <a:gd name="connsiteX16" fmla="*/ 111657 w 4821351"/>
                    <a:gd name="connsiteY16" fmla="*/ -2 h 1536598"/>
                    <a:gd name="connsiteX17" fmla="*/ 808847 w 4821351"/>
                    <a:gd name="connsiteY17" fmla="*/ 176592 h 1536598"/>
                    <a:gd name="connsiteX0" fmla="*/ 808847 w 4821351"/>
                    <a:gd name="connsiteY0" fmla="*/ 176592 h 1470477"/>
                    <a:gd name="connsiteX1" fmla="*/ 1416457 w 4821351"/>
                    <a:gd name="connsiteY1" fmla="*/ 304715 h 1470477"/>
                    <a:gd name="connsiteX2" fmla="*/ 2165281 w 4821351"/>
                    <a:gd name="connsiteY2" fmla="*/ 426030 h 1470477"/>
                    <a:gd name="connsiteX3" fmla="*/ 2830041 w 4821351"/>
                    <a:gd name="connsiteY3" fmla="*/ 469849 h 1470477"/>
                    <a:gd name="connsiteX4" fmla="*/ 3444855 w 4821351"/>
                    <a:gd name="connsiteY4" fmla="*/ 432151 h 1470477"/>
                    <a:gd name="connsiteX5" fmla="*/ 4242393 w 4821351"/>
                    <a:gd name="connsiteY5" fmla="*/ 295867 h 1470477"/>
                    <a:gd name="connsiteX6" fmla="*/ 4821351 w 4821351"/>
                    <a:gd name="connsiteY6" fmla="*/ 172283 h 1470477"/>
                    <a:gd name="connsiteX7" fmla="*/ 4818066 w 4821351"/>
                    <a:gd name="connsiteY7" fmla="*/ 1374702 h 1470477"/>
                    <a:gd name="connsiteX8" fmla="*/ 4154443 w 4821351"/>
                    <a:gd name="connsiteY8" fmla="*/ 1240458 h 1470477"/>
                    <a:gd name="connsiteX9" fmla="*/ 3484629 w 4821351"/>
                    <a:gd name="connsiteY9" fmla="*/ 1127159 h 1470477"/>
                    <a:gd name="connsiteX10" fmla="*/ 2821320 w 4821351"/>
                    <a:gd name="connsiteY10" fmla="*/ 1079633 h 1470477"/>
                    <a:gd name="connsiteX11" fmla="*/ 2141514 w 4821351"/>
                    <a:gd name="connsiteY11" fmla="*/ 1123716 h 1470477"/>
                    <a:gd name="connsiteX12" fmla="*/ 1428778 w 4821351"/>
                    <a:gd name="connsiteY12" fmla="*/ 1245601 h 1470477"/>
                    <a:gd name="connsiteX13" fmla="*/ 807235 w 4821351"/>
                    <a:gd name="connsiteY13" fmla="*/ 1379471 h 1470477"/>
                    <a:gd name="connsiteX14" fmla="*/ 101700 w 4821351"/>
                    <a:gd name="connsiteY14" fmla="*/ 1470477 h 1470477"/>
                    <a:gd name="connsiteX15" fmla="*/ 0 w 4821351"/>
                    <a:gd name="connsiteY15" fmla="*/ 793631 h 1470477"/>
                    <a:gd name="connsiteX16" fmla="*/ 111657 w 4821351"/>
                    <a:gd name="connsiteY16" fmla="*/ -2 h 1470477"/>
                    <a:gd name="connsiteX17" fmla="*/ 808847 w 4821351"/>
                    <a:gd name="connsiteY17" fmla="*/ 176592 h 1470477"/>
                    <a:gd name="connsiteX0" fmla="*/ 965948 w 4978452"/>
                    <a:gd name="connsiteY0" fmla="*/ 176592 h 1470477"/>
                    <a:gd name="connsiteX1" fmla="*/ 1573558 w 4978452"/>
                    <a:gd name="connsiteY1" fmla="*/ 304715 h 1470477"/>
                    <a:gd name="connsiteX2" fmla="*/ 2322382 w 4978452"/>
                    <a:gd name="connsiteY2" fmla="*/ 426030 h 1470477"/>
                    <a:gd name="connsiteX3" fmla="*/ 2987142 w 4978452"/>
                    <a:gd name="connsiteY3" fmla="*/ 469849 h 1470477"/>
                    <a:gd name="connsiteX4" fmla="*/ 3601956 w 4978452"/>
                    <a:gd name="connsiteY4" fmla="*/ 432151 h 1470477"/>
                    <a:gd name="connsiteX5" fmla="*/ 4399494 w 4978452"/>
                    <a:gd name="connsiteY5" fmla="*/ 295867 h 1470477"/>
                    <a:gd name="connsiteX6" fmla="*/ 4978452 w 4978452"/>
                    <a:gd name="connsiteY6" fmla="*/ 172283 h 1470477"/>
                    <a:gd name="connsiteX7" fmla="*/ 4975167 w 4978452"/>
                    <a:gd name="connsiteY7" fmla="*/ 1374702 h 1470477"/>
                    <a:gd name="connsiteX8" fmla="*/ 4311544 w 4978452"/>
                    <a:gd name="connsiteY8" fmla="*/ 1240458 h 1470477"/>
                    <a:gd name="connsiteX9" fmla="*/ 3641730 w 4978452"/>
                    <a:gd name="connsiteY9" fmla="*/ 1127159 h 1470477"/>
                    <a:gd name="connsiteX10" fmla="*/ 2978421 w 4978452"/>
                    <a:gd name="connsiteY10" fmla="*/ 1079633 h 1470477"/>
                    <a:gd name="connsiteX11" fmla="*/ 2298615 w 4978452"/>
                    <a:gd name="connsiteY11" fmla="*/ 1123716 h 1470477"/>
                    <a:gd name="connsiteX12" fmla="*/ 1585879 w 4978452"/>
                    <a:gd name="connsiteY12" fmla="*/ 1245601 h 1470477"/>
                    <a:gd name="connsiteX13" fmla="*/ 964336 w 4978452"/>
                    <a:gd name="connsiteY13" fmla="*/ 1379471 h 1470477"/>
                    <a:gd name="connsiteX14" fmla="*/ 258801 w 4978452"/>
                    <a:gd name="connsiteY14" fmla="*/ 1470477 h 1470477"/>
                    <a:gd name="connsiteX15" fmla="*/ 0 w 4978452"/>
                    <a:gd name="connsiteY15" fmla="*/ 789802 h 1470477"/>
                    <a:gd name="connsiteX16" fmla="*/ 268758 w 4978452"/>
                    <a:gd name="connsiteY16" fmla="*/ -2 h 1470477"/>
                    <a:gd name="connsiteX17" fmla="*/ 965948 w 4978452"/>
                    <a:gd name="connsiteY17" fmla="*/ 176592 h 1470477"/>
                    <a:gd name="connsiteX0" fmla="*/ 965948 w 4978452"/>
                    <a:gd name="connsiteY0" fmla="*/ 176592 h 1471561"/>
                    <a:gd name="connsiteX1" fmla="*/ 1573558 w 4978452"/>
                    <a:gd name="connsiteY1" fmla="*/ 304715 h 1471561"/>
                    <a:gd name="connsiteX2" fmla="*/ 2322382 w 4978452"/>
                    <a:gd name="connsiteY2" fmla="*/ 426030 h 1471561"/>
                    <a:gd name="connsiteX3" fmla="*/ 2987142 w 4978452"/>
                    <a:gd name="connsiteY3" fmla="*/ 469849 h 1471561"/>
                    <a:gd name="connsiteX4" fmla="*/ 3601956 w 4978452"/>
                    <a:gd name="connsiteY4" fmla="*/ 432151 h 1471561"/>
                    <a:gd name="connsiteX5" fmla="*/ 4399494 w 4978452"/>
                    <a:gd name="connsiteY5" fmla="*/ 295867 h 1471561"/>
                    <a:gd name="connsiteX6" fmla="*/ 4978452 w 4978452"/>
                    <a:gd name="connsiteY6" fmla="*/ 172283 h 1471561"/>
                    <a:gd name="connsiteX7" fmla="*/ 4975167 w 4978452"/>
                    <a:gd name="connsiteY7" fmla="*/ 1374702 h 1471561"/>
                    <a:gd name="connsiteX8" fmla="*/ 4311544 w 4978452"/>
                    <a:gd name="connsiteY8" fmla="*/ 1240458 h 1471561"/>
                    <a:gd name="connsiteX9" fmla="*/ 3641730 w 4978452"/>
                    <a:gd name="connsiteY9" fmla="*/ 1127159 h 1471561"/>
                    <a:gd name="connsiteX10" fmla="*/ 2978421 w 4978452"/>
                    <a:gd name="connsiteY10" fmla="*/ 1079633 h 1471561"/>
                    <a:gd name="connsiteX11" fmla="*/ 2298615 w 4978452"/>
                    <a:gd name="connsiteY11" fmla="*/ 1123716 h 1471561"/>
                    <a:gd name="connsiteX12" fmla="*/ 1585879 w 4978452"/>
                    <a:gd name="connsiteY12" fmla="*/ 1245601 h 1471561"/>
                    <a:gd name="connsiteX13" fmla="*/ 964336 w 4978452"/>
                    <a:gd name="connsiteY13" fmla="*/ 1379471 h 1471561"/>
                    <a:gd name="connsiteX14" fmla="*/ 82121 w 4978452"/>
                    <a:gd name="connsiteY14" fmla="*/ 1471562 h 1471561"/>
                    <a:gd name="connsiteX15" fmla="*/ 0 w 4978452"/>
                    <a:gd name="connsiteY15" fmla="*/ 789802 h 1471561"/>
                    <a:gd name="connsiteX16" fmla="*/ 268758 w 4978452"/>
                    <a:gd name="connsiteY16" fmla="*/ -2 h 1471561"/>
                    <a:gd name="connsiteX17" fmla="*/ 965948 w 4978452"/>
                    <a:gd name="connsiteY17" fmla="*/ 176592 h 1471561"/>
                    <a:gd name="connsiteX0" fmla="*/ 965948 w 4978452"/>
                    <a:gd name="connsiteY0" fmla="*/ 213282 h 1508251"/>
                    <a:gd name="connsiteX1" fmla="*/ 1573558 w 4978452"/>
                    <a:gd name="connsiteY1" fmla="*/ 341405 h 1508251"/>
                    <a:gd name="connsiteX2" fmla="*/ 2322382 w 4978452"/>
                    <a:gd name="connsiteY2" fmla="*/ 462720 h 1508251"/>
                    <a:gd name="connsiteX3" fmla="*/ 2987142 w 4978452"/>
                    <a:gd name="connsiteY3" fmla="*/ 506539 h 1508251"/>
                    <a:gd name="connsiteX4" fmla="*/ 3601956 w 4978452"/>
                    <a:gd name="connsiteY4" fmla="*/ 468841 h 1508251"/>
                    <a:gd name="connsiteX5" fmla="*/ 4399494 w 4978452"/>
                    <a:gd name="connsiteY5" fmla="*/ 332557 h 1508251"/>
                    <a:gd name="connsiteX6" fmla="*/ 4978452 w 4978452"/>
                    <a:gd name="connsiteY6" fmla="*/ 208973 h 1508251"/>
                    <a:gd name="connsiteX7" fmla="*/ 4975167 w 4978452"/>
                    <a:gd name="connsiteY7" fmla="*/ 1411392 h 1508251"/>
                    <a:gd name="connsiteX8" fmla="*/ 4311544 w 4978452"/>
                    <a:gd name="connsiteY8" fmla="*/ 1277148 h 1508251"/>
                    <a:gd name="connsiteX9" fmla="*/ 3641730 w 4978452"/>
                    <a:gd name="connsiteY9" fmla="*/ 1163849 h 1508251"/>
                    <a:gd name="connsiteX10" fmla="*/ 2978421 w 4978452"/>
                    <a:gd name="connsiteY10" fmla="*/ 1116323 h 1508251"/>
                    <a:gd name="connsiteX11" fmla="*/ 2298615 w 4978452"/>
                    <a:gd name="connsiteY11" fmla="*/ 1160406 h 1508251"/>
                    <a:gd name="connsiteX12" fmla="*/ 1585879 w 4978452"/>
                    <a:gd name="connsiteY12" fmla="*/ 1282291 h 1508251"/>
                    <a:gd name="connsiteX13" fmla="*/ 964336 w 4978452"/>
                    <a:gd name="connsiteY13" fmla="*/ 1416161 h 1508251"/>
                    <a:gd name="connsiteX14" fmla="*/ 82121 w 4978452"/>
                    <a:gd name="connsiteY14" fmla="*/ 1508252 h 1508251"/>
                    <a:gd name="connsiteX15" fmla="*/ 0 w 4978452"/>
                    <a:gd name="connsiteY15" fmla="*/ 826492 h 1508251"/>
                    <a:gd name="connsiteX16" fmla="*/ 87736 w 4978452"/>
                    <a:gd name="connsiteY16" fmla="*/ 2 h 1508251"/>
                    <a:gd name="connsiteX17" fmla="*/ 965948 w 4978452"/>
                    <a:gd name="connsiteY17" fmla="*/ 213282 h 1508251"/>
                    <a:gd name="connsiteX0" fmla="*/ 965948 w 4978452"/>
                    <a:gd name="connsiteY0" fmla="*/ 213282 h 1519209"/>
                    <a:gd name="connsiteX1" fmla="*/ 1573558 w 4978452"/>
                    <a:gd name="connsiteY1" fmla="*/ 341405 h 1519209"/>
                    <a:gd name="connsiteX2" fmla="*/ 2322382 w 4978452"/>
                    <a:gd name="connsiteY2" fmla="*/ 462720 h 1519209"/>
                    <a:gd name="connsiteX3" fmla="*/ 2987142 w 4978452"/>
                    <a:gd name="connsiteY3" fmla="*/ 506539 h 1519209"/>
                    <a:gd name="connsiteX4" fmla="*/ 3601956 w 4978452"/>
                    <a:gd name="connsiteY4" fmla="*/ 468841 h 1519209"/>
                    <a:gd name="connsiteX5" fmla="*/ 4399494 w 4978452"/>
                    <a:gd name="connsiteY5" fmla="*/ 332557 h 1519209"/>
                    <a:gd name="connsiteX6" fmla="*/ 4978452 w 4978452"/>
                    <a:gd name="connsiteY6" fmla="*/ 208973 h 1519209"/>
                    <a:gd name="connsiteX7" fmla="*/ 4975167 w 4978452"/>
                    <a:gd name="connsiteY7" fmla="*/ 1411392 h 1519209"/>
                    <a:gd name="connsiteX8" fmla="*/ 4311544 w 4978452"/>
                    <a:gd name="connsiteY8" fmla="*/ 1277148 h 1519209"/>
                    <a:gd name="connsiteX9" fmla="*/ 3641730 w 4978452"/>
                    <a:gd name="connsiteY9" fmla="*/ 1163849 h 1519209"/>
                    <a:gd name="connsiteX10" fmla="*/ 2978421 w 4978452"/>
                    <a:gd name="connsiteY10" fmla="*/ 1116323 h 1519209"/>
                    <a:gd name="connsiteX11" fmla="*/ 2298615 w 4978452"/>
                    <a:gd name="connsiteY11" fmla="*/ 1160406 h 1519209"/>
                    <a:gd name="connsiteX12" fmla="*/ 1585879 w 4978452"/>
                    <a:gd name="connsiteY12" fmla="*/ 1282291 h 1519209"/>
                    <a:gd name="connsiteX13" fmla="*/ 964336 w 4978452"/>
                    <a:gd name="connsiteY13" fmla="*/ 1416161 h 1519209"/>
                    <a:gd name="connsiteX14" fmla="*/ 90095 w 4978452"/>
                    <a:gd name="connsiteY14" fmla="*/ 1519210 h 1519209"/>
                    <a:gd name="connsiteX15" fmla="*/ 0 w 4978452"/>
                    <a:gd name="connsiteY15" fmla="*/ 826492 h 1519209"/>
                    <a:gd name="connsiteX16" fmla="*/ 87736 w 4978452"/>
                    <a:gd name="connsiteY16" fmla="*/ 2 h 1519209"/>
                    <a:gd name="connsiteX17" fmla="*/ 965948 w 4978452"/>
                    <a:gd name="connsiteY17" fmla="*/ 213282 h 1519209"/>
                    <a:gd name="connsiteX0" fmla="*/ 966661 w 4979165"/>
                    <a:gd name="connsiteY0" fmla="*/ 213282 h 1519209"/>
                    <a:gd name="connsiteX1" fmla="*/ 1574271 w 4979165"/>
                    <a:gd name="connsiteY1" fmla="*/ 341405 h 1519209"/>
                    <a:gd name="connsiteX2" fmla="*/ 2323095 w 4979165"/>
                    <a:gd name="connsiteY2" fmla="*/ 462720 h 1519209"/>
                    <a:gd name="connsiteX3" fmla="*/ 2987855 w 4979165"/>
                    <a:gd name="connsiteY3" fmla="*/ 506539 h 1519209"/>
                    <a:gd name="connsiteX4" fmla="*/ 3602669 w 4979165"/>
                    <a:gd name="connsiteY4" fmla="*/ 468841 h 1519209"/>
                    <a:gd name="connsiteX5" fmla="*/ 4400207 w 4979165"/>
                    <a:gd name="connsiteY5" fmla="*/ 332557 h 1519209"/>
                    <a:gd name="connsiteX6" fmla="*/ 4979165 w 4979165"/>
                    <a:gd name="connsiteY6" fmla="*/ 208973 h 1519209"/>
                    <a:gd name="connsiteX7" fmla="*/ 4975880 w 4979165"/>
                    <a:gd name="connsiteY7" fmla="*/ 1411392 h 1519209"/>
                    <a:gd name="connsiteX8" fmla="*/ 4312257 w 4979165"/>
                    <a:gd name="connsiteY8" fmla="*/ 1277148 h 1519209"/>
                    <a:gd name="connsiteX9" fmla="*/ 3642443 w 4979165"/>
                    <a:gd name="connsiteY9" fmla="*/ 1163849 h 1519209"/>
                    <a:gd name="connsiteX10" fmla="*/ 2979134 w 4979165"/>
                    <a:gd name="connsiteY10" fmla="*/ 1116323 h 1519209"/>
                    <a:gd name="connsiteX11" fmla="*/ 2299328 w 4979165"/>
                    <a:gd name="connsiteY11" fmla="*/ 1160406 h 1519209"/>
                    <a:gd name="connsiteX12" fmla="*/ 1586592 w 4979165"/>
                    <a:gd name="connsiteY12" fmla="*/ 1282291 h 1519209"/>
                    <a:gd name="connsiteX13" fmla="*/ 965049 w 4979165"/>
                    <a:gd name="connsiteY13" fmla="*/ 1416161 h 1519209"/>
                    <a:gd name="connsiteX14" fmla="*/ 90808 w 4979165"/>
                    <a:gd name="connsiteY14" fmla="*/ 1519210 h 1519209"/>
                    <a:gd name="connsiteX15" fmla="*/ 0 w 4979165"/>
                    <a:gd name="connsiteY15" fmla="*/ 761921 h 1519209"/>
                    <a:gd name="connsiteX16" fmla="*/ 88449 w 4979165"/>
                    <a:gd name="connsiteY16" fmla="*/ 2 h 1519209"/>
                    <a:gd name="connsiteX17" fmla="*/ 966661 w 4979165"/>
                    <a:gd name="connsiteY17" fmla="*/ 213282 h 1519209"/>
                    <a:gd name="connsiteX0" fmla="*/ 966661 w 4979165"/>
                    <a:gd name="connsiteY0" fmla="*/ 4310 h 1310237"/>
                    <a:gd name="connsiteX1" fmla="*/ 1574271 w 4979165"/>
                    <a:gd name="connsiteY1" fmla="*/ 132433 h 1310237"/>
                    <a:gd name="connsiteX2" fmla="*/ 2323095 w 4979165"/>
                    <a:gd name="connsiteY2" fmla="*/ 253748 h 1310237"/>
                    <a:gd name="connsiteX3" fmla="*/ 2987855 w 4979165"/>
                    <a:gd name="connsiteY3" fmla="*/ 297567 h 1310237"/>
                    <a:gd name="connsiteX4" fmla="*/ 3602669 w 4979165"/>
                    <a:gd name="connsiteY4" fmla="*/ 259869 h 1310237"/>
                    <a:gd name="connsiteX5" fmla="*/ 4400207 w 4979165"/>
                    <a:gd name="connsiteY5" fmla="*/ 123585 h 1310237"/>
                    <a:gd name="connsiteX6" fmla="*/ 4979165 w 4979165"/>
                    <a:gd name="connsiteY6" fmla="*/ 1 h 1310237"/>
                    <a:gd name="connsiteX7" fmla="*/ 4975880 w 4979165"/>
                    <a:gd name="connsiteY7" fmla="*/ 1202420 h 1310237"/>
                    <a:gd name="connsiteX8" fmla="*/ 4312257 w 4979165"/>
                    <a:gd name="connsiteY8" fmla="*/ 1068176 h 1310237"/>
                    <a:gd name="connsiteX9" fmla="*/ 3642443 w 4979165"/>
                    <a:gd name="connsiteY9" fmla="*/ 954877 h 1310237"/>
                    <a:gd name="connsiteX10" fmla="*/ 2979134 w 4979165"/>
                    <a:gd name="connsiteY10" fmla="*/ 907351 h 1310237"/>
                    <a:gd name="connsiteX11" fmla="*/ 2299328 w 4979165"/>
                    <a:gd name="connsiteY11" fmla="*/ 951434 h 1310237"/>
                    <a:gd name="connsiteX12" fmla="*/ 1586592 w 4979165"/>
                    <a:gd name="connsiteY12" fmla="*/ 1073319 h 1310237"/>
                    <a:gd name="connsiteX13" fmla="*/ 965049 w 4979165"/>
                    <a:gd name="connsiteY13" fmla="*/ 1207189 h 1310237"/>
                    <a:gd name="connsiteX14" fmla="*/ 90808 w 4979165"/>
                    <a:gd name="connsiteY14" fmla="*/ 1310238 h 1310237"/>
                    <a:gd name="connsiteX15" fmla="*/ 0 w 4979165"/>
                    <a:gd name="connsiteY15" fmla="*/ 552949 h 1310237"/>
                    <a:gd name="connsiteX16" fmla="*/ 966661 w 4979165"/>
                    <a:gd name="connsiteY16" fmla="*/ 4310 h 1310237"/>
                    <a:gd name="connsiteX0" fmla="*/ 875853 w 4888357"/>
                    <a:gd name="connsiteY0" fmla="*/ 4310 h 1310237"/>
                    <a:gd name="connsiteX1" fmla="*/ 1483463 w 4888357"/>
                    <a:gd name="connsiteY1" fmla="*/ 132433 h 1310237"/>
                    <a:gd name="connsiteX2" fmla="*/ 2232287 w 4888357"/>
                    <a:gd name="connsiteY2" fmla="*/ 253748 h 1310237"/>
                    <a:gd name="connsiteX3" fmla="*/ 2897047 w 4888357"/>
                    <a:gd name="connsiteY3" fmla="*/ 297567 h 1310237"/>
                    <a:gd name="connsiteX4" fmla="*/ 3511861 w 4888357"/>
                    <a:gd name="connsiteY4" fmla="*/ 259869 h 1310237"/>
                    <a:gd name="connsiteX5" fmla="*/ 4309399 w 4888357"/>
                    <a:gd name="connsiteY5" fmla="*/ 123585 h 1310237"/>
                    <a:gd name="connsiteX6" fmla="*/ 4888357 w 4888357"/>
                    <a:gd name="connsiteY6" fmla="*/ 1 h 1310237"/>
                    <a:gd name="connsiteX7" fmla="*/ 4885072 w 4888357"/>
                    <a:gd name="connsiteY7" fmla="*/ 1202420 h 1310237"/>
                    <a:gd name="connsiteX8" fmla="*/ 4221449 w 4888357"/>
                    <a:gd name="connsiteY8" fmla="*/ 1068176 h 1310237"/>
                    <a:gd name="connsiteX9" fmla="*/ 3551635 w 4888357"/>
                    <a:gd name="connsiteY9" fmla="*/ 954877 h 1310237"/>
                    <a:gd name="connsiteX10" fmla="*/ 2888326 w 4888357"/>
                    <a:gd name="connsiteY10" fmla="*/ 907351 h 1310237"/>
                    <a:gd name="connsiteX11" fmla="*/ 2208520 w 4888357"/>
                    <a:gd name="connsiteY11" fmla="*/ 951434 h 1310237"/>
                    <a:gd name="connsiteX12" fmla="*/ 1495784 w 4888357"/>
                    <a:gd name="connsiteY12" fmla="*/ 1073319 h 1310237"/>
                    <a:gd name="connsiteX13" fmla="*/ 874241 w 4888357"/>
                    <a:gd name="connsiteY13" fmla="*/ 1207189 h 1310237"/>
                    <a:gd name="connsiteX14" fmla="*/ 0 w 4888357"/>
                    <a:gd name="connsiteY14" fmla="*/ 1310238 h 1310237"/>
                    <a:gd name="connsiteX15" fmla="*/ 875853 w 4888357"/>
                    <a:gd name="connsiteY15" fmla="*/ 4310 h 1310237"/>
                    <a:gd name="connsiteX0" fmla="*/ 1613 w 4014117"/>
                    <a:gd name="connsiteY0" fmla="*/ 4310 h 1207182"/>
                    <a:gd name="connsiteX1" fmla="*/ 609223 w 4014117"/>
                    <a:gd name="connsiteY1" fmla="*/ 132433 h 1207182"/>
                    <a:gd name="connsiteX2" fmla="*/ 1358047 w 4014117"/>
                    <a:gd name="connsiteY2" fmla="*/ 253748 h 1207182"/>
                    <a:gd name="connsiteX3" fmla="*/ 2022807 w 4014117"/>
                    <a:gd name="connsiteY3" fmla="*/ 297567 h 1207182"/>
                    <a:gd name="connsiteX4" fmla="*/ 2637621 w 4014117"/>
                    <a:gd name="connsiteY4" fmla="*/ 259869 h 1207182"/>
                    <a:gd name="connsiteX5" fmla="*/ 3435159 w 4014117"/>
                    <a:gd name="connsiteY5" fmla="*/ 123585 h 1207182"/>
                    <a:gd name="connsiteX6" fmla="*/ 4014117 w 4014117"/>
                    <a:gd name="connsiteY6" fmla="*/ 1 h 1207182"/>
                    <a:gd name="connsiteX7" fmla="*/ 4010832 w 4014117"/>
                    <a:gd name="connsiteY7" fmla="*/ 1202420 h 1207182"/>
                    <a:gd name="connsiteX8" fmla="*/ 3347209 w 4014117"/>
                    <a:gd name="connsiteY8" fmla="*/ 1068176 h 1207182"/>
                    <a:gd name="connsiteX9" fmla="*/ 2677395 w 4014117"/>
                    <a:gd name="connsiteY9" fmla="*/ 954877 h 1207182"/>
                    <a:gd name="connsiteX10" fmla="*/ 2014086 w 4014117"/>
                    <a:gd name="connsiteY10" fmla="*/ 907351 h 1207182"/>
                    <a:gd name="connsiteX11" fmla="*/ 1334280 w 4014117"/>
                    <a:gd name="connsiteY11" fmla="*/ 951434 h 1207182"/>
                    <a:gd name="connsiteX12" fmla="*/ 621544 w 4014117"/>
                    <a:gd name="connsiteY12" fmla="*/ 1073319 h 1207182"/>
                    <a:gd name="connsiteX13" fmla="*/ 1 w 4014117"/>
                    <a:gd name="connsiteY13" fmla="*/ 1207189 h 1207182"/>
                    <a:gd name="connsiteX14" fmla="*/ 1613 w 4014117"/>
                    <a:gd name="connsiteY14" fmla="*/ 4310 h 1207182"/>
                    <a:gd name="connsiteX0" fmla="*/ 23 w 4012527"/>
                    <a:gd name="connsiteY0" fmla="*/ 4310 h 1202429"/>
                    <a:gd name="connsiteX1" fmla="*/ 607633 w 4012527"/>
                    <a:gd name="connsiteY1" fmla="*/ 132433 h 1202429"/>
                    <a:gd name="connsiteX2" fmla="*/ 1356457 w 4012527"/>
                    <a:gd name="connsiteY2" fmla="*/ 253748 h 1202429"/>
                    <a:gd name="connsiteX3" fmla="*/ 2021217 w 4012527"/>
                    <a:gd name="connsiteY3" fmla="*/ 297567 h 1202429"/>
                    <a:gd name="connsiteX4" fmla="*/ 2636031 w 4012527"/>
                    <a:gd name="connsiteY4" fmla="*/ 259869 h 1202429"/>
                    <a:gd name="connsiteX5" fmla="*/ 3433569 w 4012527"/>
                    <a:gd name="connsiteY5" fmla="*/ 123585 h 1202429"/>
                    <a:gd name="connsiteX6" fmla="*/ 4012527 w 4012527"/>
                    <a:gd name="connsiteY6" fmla="*/ 1 h 1202429"/>
                    <a:gd name="connsiteX7" fmla="*/ 4009242 w 4012527"/>
                    <a:gd name="connsiteY7" fmla="*/ 1202420 h 1202429"/>
                    <a:gd name="connsiteX8" fmla="*/ 3345619 w 4012527"/>
                    <a:gd name="connsiteY8" fmla="*/ 1068176 h 1202429"/>
                    <a:gd name="connsiteX9" fmla="*/ 2675805 w 4012527"/>
                    <a:gd name="connsiteY9" fmla="*/ 954877 h 1202429"/>
                    <a:gd name="connsiteX10" fmla="*/ 2012496 w 4012527"/>
                    <a:gd name="connsiteY10" fmla="*/ 907351 h 1202429"/>
                    <a:gd name="connsiteX11" fmla="*/ 1332690 w 4012527"/>
                    <a:gd name="connsiteY11" fmla="*/ 951434 h 1202429"/>
                    <a:gd name="connsiteX12" fmla="*/ 619954 w 4012527"/>
                    <a:gd name="connsiteY12" fmla="*/ 1073319 h 1202429"/>
                    <a:gd name="connsiteX13" fmla="*/ 8101 w 4012527"/>
                    <a:gd name="connsiteY13" fmla="*/ 1194625 h 1202429"/>
                    <a:gd name="connsiteX14" fmla="*/ 23 w 4012527"/>
                    <a:gd name="connsiteY14" fmla="*/ 4310 h 1202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012527" h="1202429">
                      <a:moveTo>
                        <a:pt x="23" y="4310"/>
                      </a:moveTo>
                      <a:lnTo>
                        <a:pt x="607633" y="132433"/>
                      </a:lnTo>
                      <a:cubicBezTo>
                        <a:pt x="843878" y="176879"/>
                        <a:pt x="1120860" y="226226"/>
                        <a:pt x="1356457" y="253748"/>
                      </a:cubicBezTo>
                      <a:cubicBezTo>
                        <a:pt x="1592054" y="281270"/>
                        <a:pt x="1746921" y="300857"/>
                        <a:pt x="2021217" y="297567"/>
                      </a:cubicBezTo>
                      <a:cubicBezTo>
                        <a:pt x="2295513" y="294277"/>
                        <a:pt x="2431884" y="285036"/>
                        <a:pt x="2636031" y="259869"/>
                      </a:cubicBezTo>
                      <a:cubicBezTo>
                        <a:pt x="2914956" y="218751"/>
                        <a:pt x="3159004" y="180506"/>
                        <a:pt x="3433569" y="123585"/>
                      </a:cubicBezTo>
                      <a:lnTo>
                        <a:pt x="4012527" y="1"/>
                      </a:lnTo>
                      <a:cubicBezTo>
                        <a:pt x="4012401" y="397934"/>
                        <a:pt x="4009368" y="804487"/>
                        <a:pt x="4009242" y="1202420"/>
                      </a:cubicBezTo>
                      <a:lnTo>
                        <a:pt x="3345619" y="1068176"/>
                      </a:lnTo>
                      <a:cubicBezTo>
                        <a:pt x="3075666" y="1012313"/>
                        <a:pt x="2897992" y="981681"/>
                        <a:pt x="2675805" y="954877"/>
                      </a:cubicBezTo>
                      <a:cubicBezTo>
                        <a:pt x="2453618" y="928073"/>
                        <a:pt x="2236348" y="907925"/>
                        <a:pt x="2012496" y="907351"/>
                      </a:cubicBezTo>
                      <a:cubicBezTo>
                        <a:pt x="1788644" y="906777"/>
                        <a:pt x="1489214" y="929520"/>
                        <a:pt x="1332690" y="951434"/>
                      </a:cubicBezTo>
                      <a:cubicBezTo>
                        <a:pt x="1176166" y="973348"/>
                        <a:pt x="862679" y="1025666"/>
                        <a:pt x="619954" y="1073319"/>
                      </a:cubicBezTo>
                      <a:lnTo>
                        <a:pt x="8101" y="1194625"/>
                      </a:lnTo>
                      <a:cubicBezTo>
                        <a:pt x="8638" y="793665"/>
                        <a:pt x="-514" y="405270"/>
                        <a:pt x="23" y="4310"/>
                      </a:cubicBez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" name="Freeform 4">
                  <a:extLst>
                    <a:ext uri="{FF2B5EF4-FFF2-40B4-BE49-F238E27FC236}">
                      <a16:creationId xmlns:a16="http://schemas.microsoft.com/office/drawing/2014/main" id="{9935BDC9-3EEB-4FC4-BA3A-009300361A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905918" y="2471414"/>
                  <a:ext cx="207700" cy="684206"/>
                </a:xfrm>
                <a:custGeom>
                  <a:avLst/>
                  <a:gdLst>
                    <a:gd name="T0" fmla="*/ 2147483647 w 240"/>
                    <a:gd name="T1" fmla="*/ 0 h 924"/>
                    <a:gd name="T2" fmla="*/ 0 w 240"/>
                    <a:gd name="T3" fmla="*/ 0 h 924"/>
                    <a:gd name="T4" fmla="*/ 0 w 240"/>
                    <a:gd name="T5" fmla="*/ 2147483647 h 924"/>
                    <a:gd name="T6" fmla="*/ 2147483647 w 240"/>
                    <a:gd name="T7" fmla="*/ 2147483647 h 924"/>
                    <a:gd name="T8" fmla="*/ 2147483647 w 240"/>
                    <a:gd name="T9" fmla="*/ 2147483647 h 924"/>
                    <a:gd name="T10" fmla="*/ 2147483647 w 240"/>
                    <a:gd name="T11" fmla="*/ 2147483647 h 924"/>
                    <a:gd name="T12" fmla="*/ 2147483647 w 240"/>
                    <a:gd name="T13" fmla="*/ 2147483647 h 924"/>
                    <a:gd name="T14" fmla="*/ 2147483647 w 240"/>
                    <a:gd name="T15" fmla="*/ 2147483647 h 924"/>
                    <a:gd name="T16" fmla="*/ 2147483647 w 240"/>
                    <a:gd name="T17" fmla="*/ 2147483647 h 924"/>
                    <a:gd name="T18" fmla="*/ 2147483647 w 240"/>
                    <a:gd name="T19" fmla="*/ 0 h 92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000 w 10000"/>
                    <a:gd name="connsiteY4" fmla="*/ 8571 h 10000"/>
                    <a:gd name="connsiteX5" fmla="*/ 6667 w 10000"/>
                    <a:gd name="connsiteY5" fmla="*/ 6883 h 10000"/>
                    <a:gd name="connsiteX6" fmla="*/ 6167 w 10000"/>
                    <a:gd name="connsiteY6" fmla="*/ 5238 h 10000"/>
                    <a:gd name="connsiteX7" fmla="*/ 6500 w 10000"/>
                    <a:gd name="connsiteY7" fmla="*/ 3550 h 10000"/>
                    <a:gd name="connsiteX8" fmla="*/ 8009 w 10000"/>
                    <a:gd name="connsiteY8" fmla="*/ 1897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000 w 10000"/>
                    <a:gd name="connsiteY4" fmla="*/ 8571 h 10000"/>
                    <a:gd name="connsiteX5" fmla="*/ 6667 w 10000"/>
                    <a:gd name="connsiteY5" fmla="*/ 6883 h 10000"/>
                    <a:gd name="connsiteX6" fmla="*/ 7083 w 10000"/>
                    <a:gd name="connsiteY6" fmla="*/ 4973 h 10000"/>
                    <a:gd name="connsiteX7" fmla="*/ 6500 w 10000"/>
                    <a:gd name="connsiteY7" fmla="*/ 3550 h 10000"/>
                    <a:gd name="connsiteX8" fmla="*/ 8009 w 10000"/>
                    <a:gd name="connsiteY8" fmla="*/ 1897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000 w 10000"/>
                    <a:gd name="connsiteY4" fmla="*/ 8571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6500 w 10000"/>
                    <a:gd name="connsiteY7" fmla="*/ 3550 h 10000"/>
                    <a:gd name="connsiteX8" fmla="*/ 8009 w 10000"/>
                    <a:gd name="connsiteY8" fmla="*/ 1897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6500 w 10000"/>
                    <a:gd name="connsiteY7" fmla="*/ 3550 h 10000"/>
                    <a:gd name="connsiteX8" fmla="*/ 8009 w 10000"/>
                    <a:gd name="connsiteY8" fmla="*/ 1897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7314 w 10000"/>
                    <a:gd name="connsiteY7" fmla="*/ 3418 h 10000"/>
                    <a:gd name="connsiteX8" fmla="*/ 8009 w 10000"/>
                    <a:gd name="connsiteY8" fmla="*/ 1897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418 h 10000"/>
                    <a:gd name="connsiteX8" fmla="*/ 8009 w 10000"/>
                    <a:gd name="connsiteY8" fmla="*/ 1897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418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418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418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418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329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418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329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511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329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511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329 w 10000"/>
                    <a:gd name="connsiteY5" fmla="*/ 6552 h 10000"/>
                    <a:gd name="connsiteX6" fmla="*/ 7083 w 10000"/>
                    <a:gd name="connsiteY6" fmla="*/ 4973 h 10000"/>
                    <a:gd name="connsiteX7" fmla="*/ 7263 w 10000"/>
                    <a:gd name="connsiteY7" fmla="*/ 3511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329 w 10000"/>
                    <a:gd name="connsiteY5" fmla="*/ 6552 h 10000"/>
                    <a:gd name="connsiteX6" fmla="*/ 7083 w 10000"/>
                    <a:gd name="connsiteY6" fmla="*/ 4973 h 10000"/>
                    <a:gd name="connsiteX7" fmla="*/ 7263 w 10000"/>
                    <a:gd name="connsiteY7" fmla="*/ 3511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204 w 10000"/>
                    <a:gd name="connsiteY4" fmla="*/ 8320 h 10000"/>
                    <a:gd name="connsiteX5" fmla="*/ 7329 w 10000"/>
                    <a:gd name="connsiteY5" fmla="*/ 6552 h 10000"/>
                    <a:gd name="connsiteX6" fmla="*/ 7083 w 10000"/>
                    <a:gd name="connsiteY6" fmla="*/ 4973 h 10000"/>
                    <a:gd name="connsiteX7" fmla="*/ 7263 w 10000"/>
                    <a:gd name="connsiteY7" fmla="*/ 3511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9695"/>
                    <a:gd name="connsiteY0" fmla="*/ 0 h 10000"/>
                    <a:gd name="connsiteX1" fmla="*/ 0 w 9695"/>
                    <a:gd name="connsiteY1" fmla="*/ 0 h 10000"/>
                    <a:gd name="connsiteX2" fmla="*/ 0 w 9695"/>
                    <a:gd name="connsiteY2" fmla="*/ 10000 h 10000"/>
                    <a:gd name="connsiteX3" fmla="*/ 9695 w 9695"/>
                    <a:gd name="connsiteY3" fmla="*/ 10000 h 10000"/>
                    <a:gd name="connsiteX4" fmla="*/ 8204 w 9695"/>
                    <a:gd name="connsiteY4" fmla="*/ 8320 h 10000"/>
                    <a:gd name="connsiteX5" fmla="*/ 7329 w 9695"/>
                    <a:gd name="connsiteY5" fmla="*/ 6552 h 10000"/>
                    <a:gd name="connsiteX6" fmla="*/ 7083 w 9695"/>
                    <a:gd name="connsiteY6" fmla="*/ 4973 h 10000"/>
                    <a:gd name="connsiteX7" fmla="*/ 7263 w 9695"/>
                    <a:gd name="connsiteY7" fmla="*/ 3511 h 10000"/>
                    <a:gd name="connsiteX8" fmla="*/ 8111 w 9695"/>
                    <a:gd name="connsiteY8" fmla="*/ 1751 h 10000"/>
                    <a:gd name="connsiteX9" fmla="*/ 9667 w 9695"/>
                    <a:gd name="connsiteY9" fmla="*/ 0 h 10000"/>
                    <a:gd name="connsiteX0" fmla="*/ 9971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462 w 10000"/>
                    <a:gd name="connsiteY4" fmla="*/ 8320 h 10000"/>
                    <a:gd name="connsiteX5" fmla="*/ 7560 w 10000"/>
                    <a:gd name="connsiteY5" fmla="*/ 6552 h 10000"/>
                    <a:gd name="connsiteX6" fmla="*/ 7306 w 10000"/>
                    <a:gd name="connsiteY6" fmla="*/ 4973 h 10000"/>
                    <a:gd name="connsiteX7" fmla="*/ 7491 w 10000"/>
                    <a:gd name="connsiteY7" fmla="*/ 3511 h 10000"/>
                    <a:gd name="connsiteX8" fmla="*/ 8366 w 10000"/>
                    <a:gd name="connsiteY8" fmla="*/ 1751 h 10000"/>
                    <a:gd name="connsiteX9" fmla="*/ 9971 w 10000"/>
                    <a:gd name="connsiteY9" fmla="*/ 0 h 10000"/>
                    <a:gd name="connsiteX0" fmla="*/ 11307 w 11336"/>
                    <a:gd name="connsiteY0" fmla="*/ 0 h 10000"/>
                    <a:gd name="connsiteX1" fmla="*/ 1336 w 11336"/>
                    <a:gd name="connsiteY1" fmla="*/ 0 h 10000"/>
                    <a:gd name="connsiteX2" fmla="*/ 0 w 11336"/>
                    <a:gd name="connsiteY2" fmla="*/ 1685 h 10000"/>
                    <a:gd name="connsiteX3" fmla="*/ 1336 w 11336"/>
                    <a:gd name="connsiteY3" fmla="*/ 10000 h 10000"/>
                    <a:gd name="connsiteX4" fmla="*/ 11336 w 11336"/>
                    <a:gd name="connsiteY4" fmla="*/ 10000 h 10000"/>
                    <a:gd name="connsiteX5" fmla="*/ 9798 w 11336"/>
                    <a:gd name="connsiteY5" fmla="*/ 8320 h 10000"/>
                    <a:gd name="connsiteX6" fmla="*/ 8896 w 11336"/>
                    <a:gd name="connsiteY6" fmla="*/ 6552 h 10000"/>
                    <a:gd name="connsiteX7" fmla="*/ 8642 w 11336"/>
                    <a:gd name="connsiteY7" fmla="*/ 4973 h 10000"/>
                    <a:gd name="connsiteX8" fmla="*/ 8827 w 11336"/>
                    <a:gd name="connsiteY8" fmla="*/ 3511 h 10000"/>
                    <a:gd name="connsiteX9" fmla="*/ 9702 w 11336"/>
                    <a:gd name="connsiteY9" fmla="*/ 1751 h 10000"/>
                    <a:gd name="connsiteX10" fmla="*/ 11307 w 11336"/>
                    <a:gd name="connsiteY10" fmla="*/ 0 h 10000"/>
                    <a:gd name="connsiteX0" fmla="*/ 12321 w 12350"/>
                    <a:gd name="connsiteY0" fmla="*/ 0 h 10000"/>
                    <a:gd name="connsiteX1" fmla="*/ 2350 w 12350"/>
                    <a:gd name="connsiteY1" fmla="*/ 0 h 10000"/>
                    <a:gd name="connsiteX2" fmla="*/ 1014 w 12350"/>
                    <a:gd name="connsiteY2" fmla="*/ 1685 h 10000"/>
                    <a:gd name="connsiteX3" fmla="*/ 5 w 12350"/>
                    <a:gd name="connsiteY3" fmla="*/ 3356 h 10000"/>
                    <a:gd name="connsiteX4" fmla="*/ 2350 w 12350"/>
                    <a:gd name="connsiteY4" fmla="*/ 10000 h 10000"/>
                    <a:gd name="connsiteX5" fmla="*/ 12350 w 12350"/>
                    <a:gd name="connsiteY5" fmla="*/ 10000 h 10000"/>
                    <a:gd name="connsiteX6" fmla="*/ 10812 w 12350"/>
                    <a:gd name="connsiteY6" fmla="*/ 8320 h 10000"/>
                    <a:gd name="connsiteX7" fmla="*/ 9910 w 12350"/>
                    <a:gd name="connsiteY7" fmla="*/ 6552 h 10000"/>
                    <a:gd name="connsiteX8" fmla="*/ 9656 w 12350"/>
                    <a:gd name="connsiteY8" fmla="*/ 4973 h 10000"/>
                    <a:gd name="connsiteX9" fmla="*/ 9841 w 12350"/>
                    <a:gd name="connsiteY9" fmla="*/ 3511 h 10000"/>
                    <a:gd name="connsiteX10" fmla="*/ 10716 w 12350"/>
                    <a:gd name="connsiteY10" fmla="*/ 1751 h 10000"/>
                    <a:gd name="connsiteX11" fmla="*/ 12321 w 12350"/>
                    <a:gd name="connsiteY11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158 w 12494"/>
                    <a:gd name="connsiteY2" fmla="*/ 1685 h 10000"/>
                    <a:gd name="connsiteX3" fmla="*/ 149 w 12494"/>
                    <a:gd name="connsiteY3" fmla="*/ 3356 h 10000"/>
                    <a:gd name="connsiteX4" fmla="*/ 48 w 12494"/>
                    <a:gd name="connsiteY4" fmla="*/ 4977 h 10000"/>
                    <a:gd name="connsiteX5" fmla="*/ 2494 w 12494"/>
                    <a:gd name="connsiteY5" fmla="*/ 10000 h 10000"/>
                    <a:gd name="connsiteX6" fmla="*/ 12494 w 12494"/>
                    <a:gd name="connsiteY6" fmla="*/ 10000 h 10000"/>
                    <a:gd name="connsiteX7" fmla="*/ 10956 w 12494"/>
                    <a:gd name="connsiteY7" fmla="*/ 8320 h 10000"/>
                    <a:gd name="connsiteX8" fmla="*/ 10054 w 12494"/>
                    <a:gd name="connsiteY8" fmla="*/ 6552 h 10000"/>
                    <a:gd name="connsiteX9" fmla="*/ 9800 w 12494"/>
                    <a:gd name="connsiteY9" fmla="*/ 4973 h 10000"/>
                    <a:gd name="connsiteX10" fmla="*/ 9985 w 12494"/>
                    <a:gd name="connsiteY10" fmla="*/ 3511 h 10000"/>
                    <a:gd name="connsiteX11" fmla="*/ 10860 w 12494"/>
                    <a:gd name="connsiteY11" fmla="*/ 1751 h 10000"/>
                    <a:gd name="connsiteX12" fmla="*/ 12465 w 12494"/>
                    <a:gd name="connsiteY12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158 w 12494"/>
                    <a:gd name="connsiteY2" fmla="*/ 1685 h 10000"/>
                    <a:gd name="connsiteX3" fmla="*/ 149 w 12494"/>
                    <a:gd name="connsiteY3" fmla="*/ 3356 h 10000"/>
                    <a:gd name="connsiteX4" fmla="*/ 48 w 12494"/>
                    <a:gd name="connsiteY4" fmla="*/ 4977 h 10000"/>
                    <a:gd name="connsiteX5" fmla="*/ 956 w 12494"/>
                    <a:gd name="connsiteY5" fmla="*/ 8269 h 10000"/>
                    <a:gd name="connsiteX6" fmla="*/ 2494 w 12494"/>
                    <a:gd name="connsiteY6" fmla="*/ 10000 h 10000"/>
                    <a:gd name="connsiteX7" fmla="*/ 12494 w 12494"/>
                    <a:gd name="connsiteY7" fmla="*/ 10000 h 10000"/>
                    <a:gd name="connsiteX8" fmla="*/ 10956 w 12494"/>
                    <a:gd name="connsiteY8" fmla="*/ 8320 h 10000"/>
                    <a:gd name="connsiteX9" fmla="*/ 10054 w 12494"/>
                    <a:gd name="connsiteY9" fmla="*/ 6552 h 10000"/>
                    <a:gd name="connsiteX10" fmla="*/ 9800 w 12494"/>
                    <a:gd name="connsiteY10" fmla="*/ 4973 h 10000"/>
                    <a:gd name="connsiteX11" fmla="*/ 9985 w 12494"/>
                    <a:gd name="connsiteY11" fmla="*/ 3511 h 10000"/>
                    <a:gd name="connsiteX12" fmla="*/ 10860 w 12494"/>
                    <a:gd name="connsiteY12" fmla="*/ 1751 h 10000"/>
                    <a:gd name="connsiteX13" fmla="*/ 12465 w 12494"/>
                    <a:gd name="connsiteY13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158 w 12494"/>
                    <a:gd name="connsiteY2" fmla="*/ 1685 h 10000"/>
                    <a:gd name="connsiteX3" fmla="*/ 149 w 12494"/>
                    <a:gd name="connsiteY3" fmla="*/ 3356 h 10000"/>
                    <a:gd name="connsiteX4" fmla="*/ 48 w 12494"/>
                    <a:gd name="connsiteY4" fmla="*/ 4977 h 10000"/>
                    <a:gd name="connsiteX5" fmla="*/ 149 w 12494"/>
                    <a:gd name="connsiteY5" fmla="*/ 6550 h 10000"/>
                    <a:gd name="connsiteX6" fmla="*/ 956 w 12494"/>
                    <a:gd name="connsiteY6" fmla="*/ 8269 h 10000"/>
                    <a:gd name="connsiteX7" fmla="*/ 2494 w 12494"/>
                    <a:gd name="connsiteY7" fmla="*/ 10000 h 10000"/>
                    <a:gd name="connsiteX8" fmla="*/ 12494 w 12494"/>
                    <a:gd name="connsiteY8" fmla="*/ 10000 h 10000"/>
                    <a:gd name="connsiteX9" fmla="*/ 10956 w 12494"/>
                    <a:gd name="connsiteY9" fmla="*/ 8320 h 10000"/>
                    <a:gd name="connsiteX10" fmla="*/ 10054 w 12494"/>
                    <a:gd name="connsiteY10" fmla="*/ 6552 h 10000"/>
                    <a:gd name="connsiteX11" fmla="*/ 9800 w 12494"/>
                    <a:gd name="connsiteY11" fmla="*/ 4973 h 10000"/>
                    <a:gd name="connsiteX12" fmla="*/ 9985 w 12494"/>
                    <a:gd name="connsiteY12" fmla="*/ 3511 h 10000"/>
                    <a:gd name="connsiteX13" fmla="*/ 10860 w 12494"/>
                    <a:gd name="connsiteY13" fmla="*/ 1751 h 10000"/>
                    <a:gd name="connsiteX14" fmla="*/ 12465 w 12494"/>
                    <a:gd name="connsiteY14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158 w 12494"/>
                    <a:gd name="connsiteY2" fmla="*/ 1685 h 10000"/>
                    <a:gd name="connsiteX3" fmla="*/ 149 w 12494"/>
                    <a:gd name="connsiteY3" fmla="*/ 3356 h 10000"/>
                    <a:gd name="connsiteX4" fmla="*/ 48 w 12494"/>
                    <a:gd name="connsiteY4" fmla="*/ 4977 h 10000"/>
                    <a:gd name="connsiteX5" fmla="*/ 149 w 12494"/>
                    <a:gd name="connsiteY5" fmla="*/ 6550 h 10000"/>
                    <a:gd name="connsiteX6" fmla="*/ 956 w 12494"/>
                    <a:gd name="connsiteY6" fmla="*/ 8269 h 10000"/>
                    <a:gd name="connsiteX7" fmla="*/ 2494 w 12494"/>
                    <a:gd name="connsiteY7" fmla="*/ 10000 h 10000"/>
                    <a:gd name="connsiteX8" fmla="*/ 12494 w 12494"/>
                    <a:gd name="connsiteY8" fmla="*/ 10000 h 10000"/>
                    <a:gd name="connsiteX9" fmla="*/ 10956 w 12494"/>
                    <a:gd name="connsiteY9" fmla="*/ 8320 h 10000"/>
                    <a:gd name="connsiteX10" fmla="*/ 10054 w 12494"/>
                    <a:gd name="connsiteY10" fmla="*/ 6552 h 10000"/>
                    <a:gd name="connsiteX11" fmla="*/ 9800 w 12494"/>
                    <a:gd name="connsiteY11" fmla="*/ 4973 h 10000"/>
                    <a:gd name="connsiteX12" fmla="*/ 9985 w 12494"/>
                    <a:gd name="connsiteY12" fmla="*/ 3511 h 10000"/>
                    <a:gd name="connsiteX13" fmla="*/ 10860 w 12494"/>
                    <a:gd name="connsiteY13" fmla="*/ 1751 h 10000"/>
                    <a:gd name="connsiteX14" fmla="*/ 12465 w 12494"/>
                    <a:gd name="connsiteY14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057 w 12494"/>
                    <a:gd name="connsiteY2" fmla="*/ 1783 h 10000"/>
                    <a:gd name="connsiteX3" fmla="*/ 149 w 12494"/>
                    <a:gd name="connsiteY3" fmla="*/ 3356 h 10000"/>
                    <a:gd name="connsiteX4" fmla="*/ 48 w 12494"/>
                    <a:gd name="connsiteY4" fmla="*/ 4977 h 10000"/>
                    <a:gd name="connsiteX5" fmla="*/ 149 w 12494"/>
                    <a:gd name="connsiteY5" fmla="*/ 6550 h 10000"/>
                    <a:gd name="connsiteX6" fmla="*/ 956 w 12494"/>
                    <a:gd name="connsiteY6" fmla="*/ 8269 h 10000"/>
                    <a:gd name="connsiteX7" fmla="*/ 2494 w 12494"/>
                    <a:gd name="connsiteY7" fmla="*/ 10000 h 10000"/>
                    <a:gd name="connsiteX8" fmla="*/ 12494 w 12494"/>
                    <a:gd name="connsiteY8" fmla="*/ 10000 h 10000"/>
                    <a:gd name="connsiteX9" fmla="*/ 10956 w 12494"/>
                    <a:gd name="connsiteY9" fmla="*/ 8320 h 10000"/>
                    <a:gd name="connsiteX10" fmla="*/ 10054 w 12494"/>
                    <a:gd name="connsiteY10" fmla="*/ 6552 h 10000"/>
                    <a:gd name="connsiteX11" fmla="*/ 9800 w 12494"/>
                    <a:gd name="connsiteY11" fmla="*/ 4973 h 10000"/>
                    <a:gd name="connsiteX12" fmla="*/ 9985 w 12494"/>
                    <a:gd name="connsiteY12" fmla="*/ 3511 h 10000"/>
                    <a:gd name="connsiteX13" fmla="*/ 10860 w 12494"/>
                    <a:gd name="connsiteY13" fmla="*/ 1751 h 10000"/>
                    <a:gd name="connsiteX14" fmla="*/ 12465 w 12494"/>
                    <a:gd name="connsiteY14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057 w 12494"/>
                    <a:gd name="connsiteY2" fmla="*/ 1783 h 10000"/>
                    <a:gd name="connsiteX3" fmla="*/ 149 w 12494"/>
                    <a:gd name="connsiteY3" fmla="*/ 3356 h 10000"/>
                    <a:gd name="connsiteX4" fmla="*/ 48 w 12494"/>
                    <a:gd name="connsiteY4" fmla="*/ 4977 h 10000"/>
                    <a:gd name="connsiteX5" fmla="*/ 149 w 12494"/>
                    <a:gd name="connsiteY5" fmla="*/ 6550 h 10000"/>
                    <a:gd name="connsiteX6" fmla="*/ 956 w 12494"/>
                    <a:gd name="connsiteY6" fmla="*/ 8269 h 10000"/>
                    <a:gd name="connsiteX7" fmla="*/ 2494 w 12494"/>
                    <a:gd name="connsiteY7" fmla="*/ 10000 h 10000"/>
                    <a:gd name="connsiteX8" fmla="*/ 12494 w 12494"/>
                    <a:gd name="connsiteY8" fmla="*/ 10000 h 10000"/>
                    <a:gd name="connsiteX9" fmla="*/ 10956 w 12494"/>
                    <a:gd name="connsiteY9" fmla="*/ 8320 h 10000"/>
                    <a:gd name="connsiteX10" fmla="*/ 10054 w 12494"/>
                    <a:gd name="connsiteY10" fmla="*/ 6552 h 10000"/>
                    <a:gd name="connsiteX11" fmla="*/ 9800 w 12494"/>
                    <a:gd name="connsiteY11" fmla="*/ 4973 h 10000"/>
                    <a:gd name="connsiteX12" fmla="*/ 9985 w 12494"/>
                    <a:gd name="connsiteY12" fmla="*/ 3511 h 10000"/>
                    <a:gd name="connsiteX13" fmla="*/ 10860 w 12494"/>
                    <a:gd name="connsiteY13" fmla="*/ 1751 h 10000"/>
                    <a:gd name="connsiteX14" fmla="*/ 12465 w 12494"/>
                    <a:gd name="connsiteY14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057 w 12494"/>
                    <a:gd name="connsiteY2" fmla="*/ 1783 h 10000"/>
                    <a:gd name="connsiteX3" fmla="*/ 149 w 12494"/>
                    <a:gd name="connsiteY3" fmla="*/ 3356 h 10000"/>
                    <a:gd name="connsiteX4" fmla="*/ 48 w 12494"/>
                    <a:gd name="connsiteY4" fmla="*/ 4977 h 10000"/>
                    <a:gd name="connsiteX5" fmla="*/ 149 w 12494"/>
                    <a:gd name="connsiteY5" fmla="*/ 6550 h 10000"/>
                    <a:gd name="connsiteX6" fmla="*/ 956 w 12494"/>
                    <a:gd name="connsiteY6" fmla="*/ 8269 h 10000"/>
                    <a:gd name="connsiteX7" fmla="*/ 2494 w 12494"/>
                    <a:gd name="connsiteY7" fmla="*/ 10000 h 10000"/>
                    <a:gd name="connsiteX8" fmla="*/ 12494 w 12494"/>
                    <a:gd name="connsiteY8" fmla="*/ 10000 h 10000"/>
                    <a:gd name="connsiteX9" fmla="*/ 10956 w 12494"/>
                    <a:gd name="connsiteY9" fmla="*/ 8320 h 10000"/>
                    <a:gd name="connsiteX10" fmla="*/ 10054 w 12494"/>
                    <a:gd name="connsiteY10" fmla="*/ 6552 h 10000"/>
                    <a:gd name="connsiteX11" fmla="*/ 9800 w 12494"/>
                    <a:gd name="connsiteY11" fmla="*/ 4973 h 10000"/>
                    <a:gd name="connsiteX12" fmla="*/ 9985 w 12494"/>
                    <a:gd name="connsiteY12" fmla="*/ 3511 h 10000"/>
                    <a:gd name="connsiteX13" fmla="*/ 10860 w 12494"/>
                    <a:gd name="connsiteY13" fmla="*/ 1751 h 10000"/>
                    <a:gd name="connsiteX14" fmla="*/ 12465 w 12494"/>
                    <a:gd name="connsiteY14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057 w 12494"/>
                    <a:gd name="connsiteY2" fmla="*/ 1783 h 10000"/>
                    <a:gd name="connsiteX3" fmla="*/ 149 w 12494"/>
                    <a:gd name="connsiteY3" fmla="*/ 3479 h 10000"/>
                    <a:gd name="connsiteX4" fmla="*/ 48 w 12494"/>
                    <a:gd name="connsiteY4" fmla="*/ 4977 h 10000"/>
                    <a:gd name="connsiteX5" fmla="*/ 149 w 12494"/>
                    <a:gd name="connsiteY5" fmla="*/ 6550 h 10000"/>
                    <a:gd name="connsiteX6" fmla="*/ 956 w 12494"/>
                    <a:gd name="connsiteY6" fmla="*/ 8269 h 10000"/>
                    <a:gd name="connsiteX7" fmla="*/ 2494 w 12494"/>
                    <a:gd name="connsiteY7" fmla="*/ 10000 h 10000"/>
                    <a:gd name="connsiteX8" fmla="*/ 12494 w 12494"/>
                    <a:gd name="connsiteY8" fmla="*/ 10000 h 10000"/>
                    <a:gd name="connsiteX9" fmla="*/ 10956 w 12494"/>
                    <a:gd name="connsiteY9" fmla="*/ 8320 h 10000"/>
                    <a:gd name="connsiteX10" fmla="*/ 10054 w 12494"/>
                    <a:gd name="connsiteY10" fmla="*/ 6552 h 10000"/>
                    <a:gd name="connsiteX11" fmla="*/ 9800 w 12494"/>
                    <a:gd name="connsiteY11" fmla="*/ 4973 h 10000"/>
                    <a:gd name="connsiteX12" fmla="*/ 9985 w 12494"/>
                    <a:gd name="connsiteY12" fmla="*/ 3511 h 10000"/>
                    <a:gd name="connsiteX13" fmla="*/ 10860 w 12494"/>
                    <a:gd name="connsiteY13" fmla="*/ 1751 h 10000"/>
                    <a:gd name="connsiteX14" fmla="*/ 12465 w 12494"/>
                    <a:gd name="connsiteY14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057 w 12494"/>
                    <a:gd name="connsiteY2" fmla="*/ 1783 h 10000"/>
                    <a:gd name="connsiteX3" fmla="*/ 149 w 12494"/>
                    <a:gd name="connsiteY3" fmla="*/ 3479 h 10000"/>
                    <a:gd name="connsiteX4" fmla="*/ 48 w 12494"/>
                    <a:gd name="connsiteY4" fmla="*/ 4977 h 10000"/>
                    <a:gd name="connsiteX5" fmla="*/ 149 w 12494"/>
                    <a:gd name="connsiteY5" fmla="*/ 6550 h 10000"/>
                    <a:gd name="connsiteX6" fmla="*/ 956 w 12494"/>
                    <a:gd name="connsiteY6" fmla="*/ 8269 h 10000"/>
                    <a:gd name="connsiteX7" fmla="*/ 2494 w 12494"/>
                    <a:gd name="connsiteY7" fmla="*/ 10000 h 10000"/>
                    <a:gd name="connsiteX8" fmla="*/ 12494 w 12494"/>
                    <a:gd name="connsiteY8" fmla="*/ 10000 h 10000"/>
                    <a:gd name="connsiteX9" fmla="*/ 10956 w 12494"/>
                    <a:gd name="connsiteY9" fmla="*/ 8320 h 10000"/>
                    <a:gd name="connsiteX10" fmla="*/ 10054 w 12494"/>
                    <a:gd name="connsiteY10" fmla="*/ 6552 h 10000"/>
                    <a:gd name="connsiteX11" fmla="*/ 9800 w 12494"/>
                    <a:gd name="connsiteY11" fmla="*/ 4973 h 10000"/>
                    <a:gd name="connsiteX12" fmla="*/ 9985 w 12494"/>
                    <a:gd name="connsiteY12" fmla="*/ 3511 h 10000"/>
                    <a:gd name="connsiteX13" fmla="*/ 10860 w 12494"/>
                    <a:gd name="connsiteY13" fmla="*/ 1751 h 10000"/>
                    <a:gd name="connsiteX14" fmla="*/ 12465 w 12494"/>
                    <a:gd name="connsiteY14" fmla="*/ 0 h 10000"/>
                    <a:gd name="connsiteX0" fmla="*/ 12557 w 12586"/>
                    <a:gd name="connsiteY0" fmla="*/ 0 h 10000"/>
                    <a:gd name="connsiteX1" fmla="*/ 2586 w 12586"/>
                    <a:gd name="connsiteY1" fmla="*/ 0 h 10000"/>
                    <a:gd name="connsiteX2" fmla="*/ 1149 w 12586"/>
                    <a:gd name="connsiteY2" fmla="*/ 1783 h 10000"/>
                    <a:gd name="connsiteX3" fmla="*/ 241 w 12586"/>
                    <a:gd name="connsiteY3" fmla="*/ 3479 h 10000"/>
                    <a:gd name="connsiteX4" fmla="*/ 140 w 12586"/>
                    <a:gd name="connsiteY4" fmla="*/ 4977 h 10000"/>
                    <a:gd name="connsiteX5" fmla="*/ 241 w 12586"/>
                    <a:gd name="connsiteY5" fmla="*/ 6550 h 10000"/>
                    <a:gd name="connsiteX6" fmla="*/ 1048 w 12586"/>
                    <a:gd name="connsiteY6" fmla="*/ 8269 h 10000"/>
                    <a:gd name="connsiteX7" fmla="*/ 2586 w 12586"/>
                    <a:gd name="connsiteY7" fmla="*/ 10000 h 10000"/>
                    <a:gd name="connsiteX8" fmla="*/ 12586 w 12586"/>
                    <a:gd name="connsiteY8" fmla="*/ 10000 h 10000"/>
                    <a:gd name="connsiteX9" fmla="*/ 11048 w 12586"/>
                    <a:gd name="connsiteY9" fmla="*/ 8320 h 10000"/>
                    <a:gd name="connsiteX10" fmla="*/ 10146 w 12586"/>
                    <a:gd name="connsiteY10" fmla="*/ 6552 h 10000"/>
                    <a:gd name="connsiteX11" fmla="*/ 9892 w 12586"/>
                    <a:gd name="connsiteY11" fmla="*/ 4973 h 10000"/>
                    <a:gd name="connsiteX12" fmla="*/ 10077 w 12586"/>
                    <a:gd name="connsiteY12" fmla="*/ 3511 h 10000"/>
                    <a:gd name="connsiteX13" fmla="*/ 10952 w 12586"/>
                    <a:gd name="connsiteY13" fmla="*/ 1751 h 10000"/>
                    <a:gd name="connsiteX14" fmla="*/ 12557 w 12586"/>
                    <a:gd name="connsiteY14" fmla="*/ 0 h 10000"/>
                    <a:gd name="connsiteX0" fmla="*/ 12557 w 12586"/>
                    <a:gd name="connsiteY0" fmla="*/ 0 h 10000"/>
                    <a:gd name="connsiteX1" fmla="*/ 2586 w 12586"/>
                    <a:gd name="connsiteY1" fmla="*/ 0 h 10000"/>
                    <a:gd name="connsiteX2" fmla="*/ 922 w 12586"/>
                    <a:gd name="connsiteY2" fmla="*/ 1857 h 10000"/>
                    <a:gd name="connsiteX3" fmla="*/ 241 w 12586"/>
                    <a:gd name="connsiteY3" fmla="*/ 3479 h 10000"/>
                    <a:gd name="connsiteX4" fmla="*/ 140 w 12586"/>
                    <a:gd name="connsiteY4" fmla="*/ 4977 h 10000"/>
                    <a:gd name="connsiteX5" fmla="*/ 241 w 12586"/>
                    <a:gd name="connsiteY5" fmla="*/ 6550 h 10000"/>
                    <a:gd name="connsiteX6" fmla="*/ 1048 w 12586"/>
                    <a:gd name="connsiteY6" fmla="*/ 8269 h 10000"/>
                    <a:gd name="connsiteX7" fmla="*/ 2586 w 12586"/>
                    <a:gd name="connsiteY7" fmla="*/ 10000 h 10000"/>
                    <a:gd name="connsiteX8" fmla="*/ 12586 w 12586"/>
                    <a:gd name="connsiteY8" fmla="*/ 10000 h 10000"/>
                    <a:gd name="connsiteX9" fmla="*/ 11048 w 12586"/>
                    <a:gd name="connsiteY9" fmla="*/ 8320 h 10000"/>
                    <a:gd name="connsiteX10" fmla="*/ 10146 w 12586"/>
                    <a:gd name="connsiteY10" fmla="*/ 6552 h 10000"/>
                    <a:gd name="connsiteX11" fmla="*/ 9892 w 12586"/>
                    <a:gd name="connsiteY11" fmla="*/ 4973 h 10000"/>
                    <a:gd name="connsiteX12" fmla="*/ 10077 w 12586"/>
                    <a:gd name="connsiteY12" fmla="*/ 3511 h 10000"/>
                    <a:gd name="connsiteX13" fmla="*/ 10952 w 12586"/>
                    <a:gd name="connsiteY13" fmla="*/ 1751 h 10000"/>
                    <a:gd name="connsiteX14" fmla="*/ 12557 w 12586"/>
                    <a:gd name="connsiteY14" fmla="*/ 0 h 10000"/>
                    <a:gd name="connsiteX0" fmla="*/ 12557 w 12586"/>
                    <a:gd name="connsiteY0" fmla="*/ 0 h 10000"/>
                    <a:gd name="connsiteX1" fmla="*/ 2586 w 12586"/>
                    <a:gd name="connsiteY1" fmla="*/ 0 h 10000"/>
                    <a:gd name="connsiteX2" fmla="*/ 922 w 12586"/>
                    <a:gd name="connsiteY2" fmla="*/ 1857 h 10000"/>
                    <a:gd name="connsiteX3" fmla="*/ 241 w 12586"/>
                    <a:gd name="connsiteY3" fmla="*/ 3479 h 10000"/>
                    <a:gd name="connsiteX4" fmla="*/ 140 w 12586"/>
                    <a:gd name="connsiteY4" fmla="*/ 4977 h 10000"/>
                    <a:gd name="connsiteX5" fmla="*/ 241 w 12586"/>
                    <a:gd name="connsiteY5" fmla="*/ 6550 h 10000"/>
                    <a:gd name="connsiteX6" fmla="*/ 1048 w 12586"/>
                    <a:gd name="connsiteY6" fmla="*/ 8269 h 10000"/>
                    <a:gd name="connsiteX7" fmla="*/ 2586 w 12586"/>
                    <a:gd name="connsiteY7" fmla="*/ 10000 h 10000"/>
                    <a:gd name="connsiteX8" fmla="*/ 12586 w 12586"/>
                    <a:gd name="connsiteY8" fmla="*/ 10000 h 10000"/>
                    <a:gd name="connsiteX9" fmla="*/ 11048 w 12586"/>
                    <a:gd name="connsiteY9" fmla="*/ 8320 h 10000"/>
                    <a:gd name="connsiteX10" fmla="*/ 10146 w 12586"/>
                    <a:gd name="connsiteY10" fmla="*/ 6552 h 10000"/>
                    <a:gd name="connsiteX11" fmla="*/ 9892 w 12586"/>
                    <a:gd name="connsiteY11" fmla="*/ 4973 h 10000"/>
                    <a:gd name="connsiteX12" fmla="*/ 10077 w 12586"/>
                    <a:gd name="connsiteY12" fmla="*/ 3511 h 10000"/>
                    <a:gd name="connsiteX13" fmla="*/ 10952 w 12586"/>
                    <a:gd name="connsiteY13" fmla="*/ 1751 h 10000"/>
                    <a:gd name="connsiteX14" fmla="*/ 12557 w 12586"/>
                    <a:gd name="connsiteY14" fmla="*/ 0 h 10000"/>
                    <a:gd name="connsiteX0" fmla="*/ 12557 w 12586"/>
                    <a:gd name="connsiteY0" fmla="*/ 0 h 10000"/>
                    <a:gd name="connsiteX1" fmla="*/ 2586 w 12586"/>
                    <a:gd name="connsiteY1" fmla="*/ 0 h 10000"/>
                    <a:gd name="connsiteX2" fmla="*/ 922 w 12586"/>
                    <a:gd name="connsiteY2" fmla="*/ 1857 h 10000"/>
                    <a:gd name="connsiteX3" fmla="*/ 241 w 12586"/>
                    <a:gd name="connsiteY3" fmla="*/ 3479 h 10000"/>
                    <a:gd name="connsiteX4" fmla="*/ 140 w 12586"/>
                    <a:gd name="connsiteY4" fmla="*/ 4977 h 10000"/>
                    <a:gd name="connsiteX5" fmla="*/ 241 w 12586"/>
                    <a:gd name="connsiteY5" fmla="*/ 6550 h 10000"/>
                    <a:gd name="connsiteX6" fmla="*/ 1048 w 12586"/>
                    <a:gd name="connsiteY6" fmla="*/ 8269 h 10000"/>
                    <a:gd name="connsiteX7" fmla="*/ 2586 w 12586"/>
                    <a:gd name="connsiteY7" fmla="*/ 10000 h 10000"/>
                    <a:gd name="connsiteX8" fmla="*/ 12586 w 12586"/>
                    <a:gd name="connsiteY8" fmla="*/ 10000 h 10000"/>
                    <a:gd name="connsiteX9" fmla="*/ 11048 w 12586"/>
                    <a:gd name="connsiteY9" fmla="*/ 8320 h 10000"/>
                    <a:gd name="connsiteX10" fmla="*/ 10146 w 12586"/>
                    <a:gd name="connsiteY10" fmla="*/ 6552 h 10000"/>
                    <a:gd name="connsiteX11" fmla="*/ 9892 w 12586"/>
                    <a:gd name="connsiteY11" fmla="*/ 4973 h 10000"/>
                    <a:gd name="connsiteX12" fmla="*/ 10077 w 12586"/>
                    <a:gd name="connsiteY12" fmla="*/ 3511 h 10000"/>
                    <a:gd name="connsiteX13" fmla="*/ 10952 w 12586"/>
                    <a:gd name="connsiteY13" fmla="*/ 1751 h 10000"/>
                    <a:gd name="connsiteX14" fmla="*/ 12557 w 12586"/>
                    <a:gd name="connsiteY14" fmla="*/ 0 h 10000"/>
                    <a:gd name="connsiteX0" fmla="*/ 12638 w 12667"/>
                    <a:gd name="connsiteY0" fmla="*/ 0 h 10000"/>
                    <a:gd name="connsiteX1" fmla="*/ 2667 w 12667"/>
                    <a:gd name="connsiteY1" fmla="*/ 0 h 10000"/>
                    <a:gd name="connsiteX2" fmla="*/ 1003 w 12667"/>
                    <a:gd name="connsiteY2" fmla="*/ 1857 h 10000"/>
                    <a:gd name="connsiteX3" fmla="*/ 171 w 12667"/>
                    <a:gd name="connsiteY3" fmla="*/ 3479 h 10000"/>
                    <a:gd name="connsiteX4" fmla="*/ 221 w 12667"/>
                    <a:gd name="connsiteY4" fmla="*/ 4977 h 10000"/>
                    <a:gd name="connsiteX5" fmla="*/ 322 w 12667"/>
                    <a:gd name="connsiteY5" fmla="*/ 6550 h 10000"/>
                    <a:gd name="connsiteX6" fmla="*/ 1129 w 12667"/>
                    <a:gd name="connsiteY6" fmla="*/ 8269 h 10000"/>
                    <a:gd name="connsiteX7" fmla="*/ 2667 w 12667"/>
                    <a:gd name="connsiteY7" fmla="*/ 10000 h 10000"/>
                    <a:gd name="connsiteX8" fmla="*/ 12667 w 12667"/>
                    <a:gd name="connsiteY8" fmla="*/ 10000 h 10000"/>
                    <a:gd name="connsiteX9" fmla="*/ 11129 w 12667"/>
                    <a:gd name="connsiteY9" fmla="*/ 8320 h 10000"/>
                    <a:gd name="connsiteX10" fmla="*/ 10227 w 12667"/>
                    <a:gd name="connsiteY10" fmla="*/ 6552 h 10000"/>
                    <a:gd name="connsiteX11" fmla="*/ 9973 w 12667"/>
                    <a:gd name="connsiteY11" fmla="*/ 4973 h 10000"/>
                    <a:gd name="connsiteX12" fmla="*/ 10158 w 12667"/>
                    <a:gd name="connsiteY12" fmla="*/ 3511 h 10000"/>
                    <a:gd name="connsiteX13" fmla="*/ 11033 w 12667"/>
                    <a:gd name="connsiteY13" fmla="*/ 1751 h 10000"/>
                    <a:gd name="connsiteX14" fmla="*/ 12638 w 12667"/>
                    <a:gd name="connsiteY14" fmla="*/ 0 h 10000"/>
                    <a:gd name="connsiteX0" fmla="*/ 12638 w 12667"/>
                    <a:gd name="connsiteY0" fmla="*/ 0 h 10000"/>
                    <a:gd name="connsiteX1" fmla="*/ 2667 w 12667"/>
                    <a:gd name="connsiteY1" fmla="*/ 0 h 10000"/>
                    <a:gd name="connsiteX2" fmla="*/ 1003 w 12667"/>
                    <a:gd name="connsiteY2" fmla="*/ 1857 h 10000"/>
                    <a:gd name="connsiteX3" fmla="*/ 171 w 12667"/>
                    <a:gd name="connsiteY3" fmla="*/ 3479 h 10000"/>
                    <a:gd name="connsiteX4" fmla="*/ 221 w 12667"/>
                    <a:gd name="connsiteY4" fmla="*/ 4977 h 10000"/>
                    <a:gd name="connsiteX5" fmla="*/ 322 w 12667"/>
                    <a:gd name="connsiteY5" fmla="*/ 6550 h 10000"/>
                    <a:gd name="connsiteX6" fmla="*/ 1129 w 12667"/>
                    <a:gd name="connsiteY6" fmla="*/ 8269 h 10000"/>
                    <a:gd name="connsiteX7" fmla="*/ 2667 w 12667"/>
                    <a:gd name="connsiteY7" fmla="*/ 10000 h 10000"/>
                    <a:gd name="connsiteX8" fmla="*/ 12667 w 12667"/>
                    <a:gd name="connsiteY8" fmla="*/ 10000 h 10000"/>
                    <a:gd name="connsiteX9" fmla="*/ 11129 w 12667"/>
                    <a:gd name="connsiteY9" fmla="*/ 8320 h 10000"/>
                    <a:gd name="connsiteX10" fmla="*/ 10227 w 12667"/>
                    <a:gd name="connsiteY10" fmla="*/ 6552 h 10000"/>
                    <a:gd name="connsiteX11" fmla="*/ 9973 w 12667"/>
                    <a:gd name="connsiteY11" fmla="*/ 4973 h 10000"/>
                    <a:gd name="connsiteX12" fmla="*/ 10158 w 12667"/>
                    <a:gd name="connsiteY12" fmla="*/ 3511 h 10000"/>
                    <a:gd name="connsiteX13" fmla="*/ 11033 w 12667"/>
                    <a:gd name="connsiteY13" fmla="*/ 1751 h 10000"/>
                    <a:gd name="connsiteX14" fmla="*/ 12638 w 12667"/>
                    <a:gd name="connsiteY14" fmla="*/ 0 h 10000"/>
                    <a:gd name="connsiteX0" fmla="*/ 12638 w 12667"/>
                    <a:gd name="connsiteY0" fmla="*/ 0 h 10000"/>
                    <a:gd name="connsiteX1" fmla="*/ 2667 w 12667"/>
                    <a:gd name="connsiteY1" fmla="*/ 0 h 10000"/>
                    <a:gd name="connsiteX2" fmla="*/ 1003 w 12667"/>
                    <a:gd name="connsiteY2" fmla="*/ 1857 h 10000"/>
                    <a:gd name="connsiteX3" fmla="*/ 171 w 12667"/>
                    <a:gd name="connsiteY3" fmla="*/ 3479 h 10000"/>
                    <a:gd name="connsiteX4" fmla="*/ 221 w 12667"/>
                    <a:gd name="connsiteY4" fmla="*/ 4977 h 10000"/>
                    <a:gd name="connsiteX5" fmla="*/ 322 w 12667"/>
                    <a:gd name="connsiteY5" fmla="*/ 6550 h 10000"/>
                    <a:gd name="connsiteX6" fmla="*/ 1129 w 12667"/>
                    <a:gd name="connsiteY6" fmla="*/ 8269 h 10000"/>
                    <a:gd name="connsiteX7" fmla="*/ 2667 w 12667"/>
                    <a:gd name="connsiteY7" fmla="*/ 10000 h 10000"/>
                    <a:gd name="connsiteX8" fmla="*/ 12667 w 12667"/>
                    <a:gd name="connsiteY8" fmla="*/ 10000 h 10000"/>
                    <a:gd name="connsiteX9" fmla="*/ 11129 w 12667"/>
                    <a:gd name="connsiteY9" fmla="*/ 8320 h 10000"/>
                    <a:gd name="connsiteX10" fmla="*/ 10227 w 12667"/>
                    <a:gd name="connsiteY10" fmla="*/ 6552 h 10000"/>
                    <a:gd name="connsiteX11" fmla="*/ 9973 w 12667"/>
                    <a:gd name="connsiteY11" fmla="*/ 4973 h 10000"/>
                    <a:gd name="connsiteX12" fmla="*/ 10158 w 12667"/>
                    <a:gd name="connsiteY12" fmla="*/ 3511 h 10000"/>
                    <a:gd name="connsiteX13" fmla="*/ 11033 w 12667"/>
                    <a:gd name="connsiteY13" fmla="*/ 1751 h 10000"/>
                    <a:gd name="connsiteX14" fmla="*/ 12638 w 12667"/>
                    <a:gd name="connsiteY14" fmla="*/ 0 h 10000"/>
                    <a:gd name="connsiteX0" fmla="*/ 12811 w 12840"/>
                    <a:gd name="connsiteY0" fmla="*/ 0 h 10000"/>
                    <a:gd name="connsiteX1" fmla="*/ 2840 w 12840"/>
                    <a:gd name="connsiteY1" fmla="*/ 0 h 10000"/>
                    <a:gd name="connsiteX2" fmla="*/ 1176 w 12840"/>
                    <a:gd name="connsiteY2" fmla="*/ 1857 h 10000"/>
                    <a:gd name="connsiteX3" fmla="*/ 344 w 12840"/>
                    <a:gd name="connsiteY3" fmla="*/ 3479 h 10000"/>
                    <a:gd name="connsiteX4" fmla="*/ 91 w 12840"/>
                    <a:gd name="connsiteY4" fmla="*/ 4995 h 10000"/>
                    <a:gd name="connsiteX5" fmla="*/ 495 w 12840"/>
                    <a:gd name="connsiteY5" fmla="*/ 6550 h 10000"/>
                    <a:gd name="connsiteX6" fmla="*/ 1302 w 12840"/>
                    <a:gd name="connsiteY6" fmla="*/ 8269 h 10000"/>
                    <a:gd name="connsiteX7" fmla="*/ 2840 w 12840"/>
                    <a:gd name="connsiteY7" fmla="*/ 10000 h 10000"/>
                    <a:gd name="connsiteX8" fmla="*/ 12840 w 12840"/>
                    <a:gd name="connsiteY8" fmla="*/ 10000 h 10000"/>
                    <a:gd name="connsiteX9" fmla="*/ 11302 w 12840"/>
                    <a:gd name="connsiteY9" fmla="*/ 8320 h 10000"/>
                    <a:gd name="connsiteX10" fmla="*/ 10400 w 12840"/>
                    <a:gd name="connsiteY10" fmla="*/ 6552 h 10000"/>
                    <a:gd name="connsiteX11" fmla="*/ 10146 w 12840"/>
                    <a:gd name="connsiteY11" fmla="*/ 4973 h 10000"/>
                    <a:gd name="connsiteX12" fmla="*/ 10331 w 12840"/>
                    <a:gd name="connsiteY12" fmla="*/ 3511 h 10000"/>
                    <a:gd name="connsiteX13" fmla="*/ 11206 w 12840"/>
                    <a:gd name="connsiteY13" fmla="*/ 1751 h 10000"/>
                    <a:gd name="connsiteX14" fmla="*/ 12811 w 12840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404 w 12749"/>
                    <a:gd name="connsiteY5" fmla="*/ 6550 h 10000"/>
                    <a:gd name="connsiteX6" fmla="*/ 1211 w 12749"/>
                    <a:gd name="connsiteY6" fmla="*/ 8269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404 w 12749"/>
                    <a:gd name="connsiteY5" fmla="*/ 6550 h 10000"/>
                    <a:gd name="connsiteX6" fmla="*/ 1211 w 12749"/>
                    <a:gd name="connsiteY6" fmla="*/ 8269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404 w 12749"/>
                    <a:gd name="connsiteY5" fmla="*/ 6550 h 10000"/>
                    <a:gd name="connsiteX6" fmla="*/ 1211 w 12749"/>
                    <a:gd name="connsiteY6" fmla="*/ 8269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177 w 12749"/>
                    <a:gd name="connsiteY5" fmla="*/ 6624 h 10000"/>
                    <a:gd name="connsiteX6" fmla="*/ 1211 w 12749"/>
                    <a:gd name="connsiteY6" fmla="*/ 8269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177 w 12749"/>
                    <a:gd name="connsiteY5" fmla="*/ 6624 h 10000"/>
                    <a:gd name="connsiteX6" fmla="*/ 1211 w 12749"/>
                    <a:gd name="connsiteY6" fmla="*/ 8269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177 w 12749"/>
                    <a:gd name="connsiteY5" fmla="*/ 6624 h 10000"/>
                    <a:gd name="connsiteX6" fmla="*/ 1211 w 12749"/>
                    <a:gd name="connsiteY6" fmla="*/ 8269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177 w 12749"/>
                    <a:gd name="connsiteY5" fmla="*/ 6624 h 10000"/>
                    <a:gd name="connsiteX6" fmla="*/ 1211 w 12749"/>
                    <a:gd name="connsiteY6" fmla="*/ 8251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177 w 12749"/>
                    <a:gd name="connsiteY5" fmla="*/ 6624 h 10000"/>
                    <a:gd name="connsiteX6" fmla="*/ 1211 w 12749"/>
                    <a:gd name="connsiteY6" fmla="*/ 8251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177 w 12749"/>
                    <a:gd name="connsiteY5" fmla="*/ 6624 h 10000"/>
                    <a:gd name="connsiteX6" fmla="*/ 1211 w 12749"/>
                    <a:gd name="connsiteY6" fmla="*/ 8251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177 w 12749"/>
                    <a:gd name="connsiteY5" fmla="*/ 6624 h 10000"/>
                    <a:gd name="connsiteX6" fmla="*/ 1211 w 12749"/>
                    <a:gd name="connsiteY6" fmla="*/ 8251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6 w 12755"/>
                    <a:gd name="connsiteY0" fmla="*/ 0 h 10000"/>
                    <a:gd name="connsiteX1" fmla="*/ 2755 w 12755"/>
                    <a:gd name="connsiteY1" fmla="*/ 0 h 10000"/>
                    <a:gd name="connsiteX2" fmla="*/ 1091 w 12755"/>
                    <a:gd name="connsiteY2" fmla="*/ 1857 h 10000"/>
                    <a:gd name="connsiteX3" fmla="*/ 259 w 12755"/>
                    <a:gd name="connsiteY3" fmla="*/ 3479 h 10000"/>
                    <a:gd name="connsiteX4" fmla="*/ 6 w 12755"/>
                    <a:gd name="connsiteY4" fmla="*/ 4995 h 10000"/>
                    <a:gd name="connsiteX5" fmla="*/ 183 w 12755"/>
                    <a:gd name="connsiteY5" fmla="*/ 6624 h 10000"/>
                    <a:gd name="connsiteX6" fmla="*/ 1217 w 12755"/>
                    <a:gd name="connsiteY6" fmla="*/ 8251 h 10000"/>
                    <a:gd name="connsiteX7" fmla="*/ 2755 w 12755"/>
                    <a:gd name="connsiteY7" fmla="*/ 10000 h 10000"/>
                    <a:gd name="connsiteX8" fmla="*/ 12755 w 12755"/>
                    <a:gd name="connsiteY8" fmla="*/ 10000 h 10000"/>
                    <a:gd name="connsiteX9" fmla="*/ 11217 w 12755"/>
                    <a:gd name="connsiteY9" fmla="*/ 8320 h 10000"/>
                    <a:gd name="connsiteX10" fmla="*/ 10315 w 12755"/>
                    <a:gd name="connsiteY10" fmla="*/ 6552 h 10000"/>
                    <a:gd name="connsiteX11" fmla="*/ 10061 w 12755"/>
                    <a:gd name="connsiteY11" fmla="*/ 4973 h 10000"/>
                    <a:gd name="connsiteX12" fmla="*/ 10246 w 12755"/>
                    <a:gd name="connsiteY12" fmla="*/ 3511 h 10000"/>
                    <a:gd name="connsiteX13" fmla="*/ 11121 w 12755"/>
                    <a:gd name="connsiteY13" fmla="*/ 1751 h 10000"/>
                    <a:gd name="connsiteX14" fmla="*/ 12726 w 12755"/>
                    <a:gd name="connsiteY14" fmla="*/ 0 h 10000"/>
                    <a:gd name="connsiteX0" fmla="*/ 12726 w 12755"/>
                    <a:gd name="connsiteY0" fmla="*/ 0 h 10000"/>
                    <a:gd name="connsiteX1" fmla="*/ 2755 w 12755"/>
                    <a:gd name="connsiteY1" fmla="*/ 0 h 10000"/>
                    <a:gd name="connsiteX2" fmla="*/ 1091 w 12755"/>
                    <a:gd name="connsiteY2" fmla="*/ 1857 h 10000"/>
                    <a:gd name="connsiteX3" fmla="*/ 259 w 12755"/>
                    <a:gd name="connsiteY3" fmla="*/ 3479 h 10000"/>
                    <a:gd name="connsiteX4" fmla="*/ 6 w 12755"/>
                    <a:gd name="connsiteY4" fmla="*/ 4995 h 10000"/>
                    <a:gd name="connsiteX5" fmla="*/ 183 w 12755"/>
                    <a:gd name="connsiteY5" fmla="*/ 6624 h 10000"/>
                    <a:gd name="connsiteX6" fmla="*/ 1217 w 12755"/>
                    <a:gd name="connsiteY6" fmla="*/ 8251 h 10000"/>
                    <a:gd name="connsiteX7" fmla="*/ 2755 w 12755"/>
                    <a:gd name="connsiteY7" fmla="*/ 10000 h 10000"/>
                    <a:gd name="connsiteX8" fmla="*/ 12755 w 12755"/>
                    <a:gd name="connsiteY8" fmla="*/ 10000 h 10000"/>
                    <a:gd name="connsiteX9" fmla="*/ 11217 w 12755"/>
                    <a:gd name="connsiteY9" fmla="*/ 8320 h 10000"/>
                    <a:gd name="connsiteX10" fmla="*/ 10315 w 12755"/>
                    <a:gd name="connsiteY10" fmla="*/ 6552 h 10000"/>
                    <a:gd name="connsiteX11" fmla="*/ 10061 w 12755"/>
                    <a:gd name="connsiteY11" fmla="*/ 4973 h 10000"/>
                    <a:gd name="connsiteX12" fmla="*/ 10246 w 12755"/>
                    <a:gd name="connsiteY12" fmla="*/ 3511 h 10000"/>
                    <a:gd name="connsiteX13" fmla="*/ 11121 w 12755"/>
                    <a:gd name="connsiteY13" fmla="*/ 1751 h 10000"/>
                    <a:gd name="connsiteX14" fmla="*/ 12726 w 12755"/>
                    <a:gd name="connsiteY14" fmla="*/ 0 h 10000"/>
                    <a:gd name="connsiteX0" fmla="*/ 12726 w 12755"/>
                    <a:gd name="connsiteY0" fmla="*/ 0 h 10000"/>
                    <a:gd name="connsiteX1" fmla="*/ 2755 w 12755"/>
                    <a:gd name="connsiteY1" fmla="*/ 0 h 10000"/>
                    <a:gd name="connsiteX2" fmla="*/ 1091 w 12755"/>
                    <a:gd name="connsiteY2" fmla="*/ 1857 h 10000"/>
                    <a:gd name="connsiteX3" fmla="*/ 259 w 12755"/>
                    <a:gd name="connsiteY3" fmla="*/ 3479 h 10000"/>
                    <a:gd name="connsiteX4" fmla="*/ 6 w 12755"/>
                    <a:gd name="connsiteY4" fmla="*/ 4995 h 10000"/>
                    <a:gd name="connsiteX5" fmla="*/ 183 w 12755"/>
                    <a:gd name="connsiteY5" fmla="*/ 6624 h 10000"/>
                    <a:gd name="connsiteX6" fmla="*/ 1217 w 12755"/>
                    <a:gd name="connsiteY6" fmla="*/ 8251 h 10000"/>
                    <a:gd name="connsiteX7" fmla="*/ 2755 w 12755"/>
                    <a:gd name="connsiteY7" fmla="*/ 10000 h 10000"/>
                    <a:gd name="connsiteX8" fmla="*/ 12755 w 12755"/>
                    <a:gd name="connsiteY8" fmla="*/ 10000 h 10000"/>
                    <a:gd name="connsiteX9" fmla="*/ 11217 w 12755"/>
                    <a:gd name="connsiteY9" fmla="*/ 8320 h 10000"/>
                    <a:gd name="connsiteX10" fmla="*/ 10315 w 12755"/>
                    <a:gd name="connsiteY10" fmla="*/ 6552 h 10000"/>
                    <a:gd name="connsiteX11" fmla="*/ 10061 w 12755"/>
                    <a:gd name="connsiteY11" fmla="*/ 4973 h 10000"/>
                    <a:gd name="connsiteX12" fmla="*/ 10246 w 12755"/>
                    <a:gd name="connsiteY12" fmla="*/ 3511 h 10000"/>
                    <a:gd name="connsiteX13" fmla="*/ 11121 w 12755"/>
                    <a:gd name="connsiteY13" fmla="*/ 1751 h 10000"/>
                    <a:gd name="connsiteX14" fmla="*/ 12726 w 12755"/>
                    <a:gd name="connsiteY14" fmla="*/ 0 h 10000"/>
                    <a:gd name="connsiteX0" fmla="*/ 12726 w 12755"/>
                    <a:gd name="connsiteY0" fmla="*/ 0 h 10000"/>
                    <a:gd name="connsiteX1" fmla="*/ 2755 w 12755"/>
                    <a:gd name="connsiteY1" fmla="*/ 0 h 10000"/>
                    <a:gd name="connsiteX2" fmla="*/ 1091 w 12755"/>
                    <a:gd name="connsiteY2" fmla="*/ 1857 h 10000"/>
                    <a:gd name="connsiteX3" fmla="*/ 259 w 12755"/>
                    <a:gd name="connsiteY3" fmla="*/ 3479 h 10000"/>
                    <a:gd name="connsiteX4" fmla="*/ 6 w 12755"/>
                    <a:gd name="connsiteY4" fmla="*/ 4995 h 10000"/>
                    <a:gd name="connsiteX5" fmla="*/ 183 w 12755"/>
                    <a:gd name="connsiteY5" fmla="*/ 6624 h 10000"/>
                    <a:gd name="connsiteX6" fmla="*/ 1217 w 12755"/>
                    <a:gd name="connsiteY6" fmla="*/ 8251 h 10000"/>
                    <a:gd name="connsiteX7" fmla="*/ 2755 w 12755"/>
                    <a:gd name="connsiteY7" fmla="*/ 10000 h 10000"/>
                    <a:gd name="connsiteX8" fmla="*/ 12755 w 12755"/>
                    <a:gd name="connsiteY8" fmla="*/ 10000 h 10000"/>
                    <a:gd name="connsiteX9" fmla="*/ 11217 w 12755"/>
                    <a:gd name="connsiteY9" fmla="*/ 8320 h 10000"/>
                    <a:gd name="connsiteX10" fmla="*/ 10315 w 12755"/>
                    <a:gd name="connsiteY10" fmla="*/ 6552 h 10000"/>
                    <a:gd name="connsiteX11" fmla="*/ 10061 w 12755"/>
                    <a:gd name="connsiteY11" fmla="*/ 4973 h 10000"/>
                    <a:gd name="connsiteX12" fmla="*/ 10246 w 12755"/>
                    <a:gd name="connsiteY12" fmla="*/ 3511 h 10000"/>
                    <a:gd name="connsiteX13" fmla="*/ 11121 w 12755"/>
                    <a:gd name="connsiteY13" fmla="*/ 1751 h 10000"/>
                    <a:gd name="connsiteX14" fmla="*/ 12726 w 12755"/>
                    <a:gd name="connsiteY14" fmla="*/ 0 h 10000"/>
                    <a:gd name="connsiteX0" fmla="*/ 12726 w 12755"/>
                    <a:gd name="connsiteY0" fmla="*/ 0 h 10000"/>
                    <a:gd name="connsiteX1" fmla="*/ 2755 w 12755"/>
                    <a:gd name="connsiteY1" fmla="*/ 0 h 10000"/>
                    <a:gd name="connsiteX2" fmla="*/ 1091 w 12755"/>
                    <a:gd name="connsiteY2" fmla="*/ 1857 h 10000"/>
                    <a:gd name="connsiteX3" fmla="*/ 259 w 12755"/>
                    <a:gd name="connsiteY3" fmla="*/ 3479 h 10000"/>
                    <a:gd name="connsiteX4" fmla="*/ 6 w 12755"/>
                    <a:gd name="connsiteY4" fmla="*/ 4995 h 10000"/>
                    <a:gd name="connsiteX5" fmla="*/ 183 w 12755"/>
                    <a:gd name="connsiteY5" fmla="*/ 6624 h 10000"/>
                    <a:gd name="connsiteX6" fmla="*/ 1217 w 12755"/>
                    <a:gd name="connsiteY6" fmla="*/ 8251 h 10000"/>
                    <a:gd name="connsiteX7" fmla="*/ 2755 w 12755"/>
                    <a:gd name="connsiteY7" fmla="*/ 10000 h 10000"/>
                    <a:gd name="connsiteX8" fmla="*/ 12755 w 12755"/>
                    <a:gd name="connsiteY8" fmla="*/ 10000 h 10000"/>
                    <a:gd name="connsiteX9" fmla="*/ 11217 w 12755"/>
                    <a:gd name="connsiteY9" fmla="*/ 8320 h 10000"/>
                    <a:gd name="connsiteX10" fmla="*/ 10315 w 12755"/>
                    <a:gd name="connsiteY10" fmla="*/ 6552 h 10000"/>
                    <a:gd name="connsiteX11" fmla="*/ 10061 w 12755"/>
                    <a:gd name="connsiteY11" fmla="*/ 4973 h 10000"/>
                    <a:gd name="connsiteX12" fmla="*/ 10246 w 12755"/>
                    <a:gd name="connsiteY12" fmla="*/ 3511 h 10000"/>
                    <a:gd name="connsiteX13" fmla="*/ 11121 w 12755"/>
                    <a:gd name="connsiteY13" fmla="*/ 1751 h 10000"/>
                    <a:gd name="connsiteX14" fmla="*/ 12726 w 12755"/>
                    <a:gd name="connsiteY14" fmla="*/ 0 h 10000"/>
                    <a:gd name="connsiteX0" fmla="*/ 12797 w 12826"/>
                    <a:gd name="connsiteY0" fmla="*/ 0 h 10000"/>
                    <a:gd name="connsiteX1" fmla="*/ 2826 w 12826"/>
                    <a:gd name="connsiteY1" fmla="*/ 0 h 10000"/>
                    <a:gd name="connsiteX2" fmla="*/ 1162 w 12826"/>
                    <a:gd name="connsiteY2" fmla="*/ 1857 h 10000"/>
                    <a:gd name="connsiteX3" fmla="*/ 330 w 12826"/>
                    <a:gd name="connsiteY3" fmla="*/ 3479 h 10000"/>
                    <a:gd name="connsiteX4" fmla="*/ 1 w 12826"/>
                    <a:gd name="connsiteY4" fmla="*/ 5013 h 10000"/>
                    <a:gd name="connsiteX5" fmla="*/ 254 w 12826"/>
                    <a:gd name="connsiteY5" fmla="*/ 6624 h 10000"/>
                    <a:gd name="connsiteX6" fmla="*/ 1288 w 12826"/>
                    <a:gd name="connsiteY6" fmla="*/ 8251 h 10000"/>
                    <a:gd name="connsiteX7" fmla="*/ 2826 w 12826"/>
                    <a:gd name="connsiteY7" fmla="*/ 10000 h 10000"/>
                    <a:gd name="connsiteX8" fmla="*/ 12826 w 12826"/>
                    <a:gd name="connsiteY8" fmla="*/ 10000 h 10000"/>
                    <a:gd name="connsiteX9" fmla="*/ 11288 w 12826"/>
                    <a:gd name="connsiteY9" fmla="*/ 8320 h 10000"/>
                    <a:gd name="connsiteX10" fmla="*/ 10386 w 12826"/>
                    <a:gd name="connsiteY10" fmla="*/ 6552 h 10000"/>
                    <a:gd name="connsiteX11" fmla="*/ 10132 w 12826"/>
                    <a:gd name="connsiteY11" fmla="*/ 4973 h 10000"/>
                    <a:gd name="connsiteX12" fmla="*/ 10317 w 12826"/>
                    <a:gd name="connsiteY12" fmla="*/ 3511 h 10000"/>
                    <a:gd name="connsiteX13" fmla="*/ 11192 w 12826"/>
                    <a:gd name="connsiteY13" fmla="*/ 1751 h 10000"/>
                    <a:gd name="connsiteX14" fmla="*/ 12797 w 12826"/>
                    <a:gd name="connsiteY14" fmla="*/ 0 h 10000"/>
                    <a:gd name="connsiteX0" fmla="*/ 12797 w 12826"/>
                    <a:gd name="connsiteY0" fmla="*/ 0 h 10000"/>
                    <a:gd name="connsiteX1" fmla="*/ 2826 w 12826"/>
                    <a:gd name="connsiteY1" fmla="*/ 0 h 10000"/>
                    <a:gd name="connsiteX2" fmla="*/ 1162 w 12826"/>
                    <a:gd name="connsiteY2" fmla="*/ 1857 h 10000"/>
                    <a:gd name="connsiteX3" fmla="*/ 330 w 12826"/>
                    <a:gd name="connsiteY3" fmla="*/ 3479 h 10000"/>
                    <a:gd name="connsiteX4" fmla="*/ 1 w 12826"/>
                    <a:gd name="connsiteY4" fmla="*/ 5013 h 10000"/>
                    <a:gd name="connsiteX5" fmla="*/ 254 w 12826"/>
                    <a:gd name="connsiteY5" fmla="*/ 6624 h 10000"/>
                    <a:gd name="connsiteX6" fmla="*/ 1212 w 12826"/>
                    <a:gd name="connsiteY6" fmla="*/ 8251 h 10000"/>
                    <a:gd name="connsiteX7" fmla="*/ 2826 w 12826"/>
                    <a:gd name="connsiteY7" fmla="*/ 10000 h 10000"/>
                    <a:gd name="connsiteX8" fmla="*/ 12826 w 12826"/>
                    <a:gd name="connsiteY8" fmla="*/ 10000 h 10000"/>
                    <a:gd name="connsiteX9" fmla="*/ 11288 w 12826"/>
                    <a:gd name="connsiteY9" fmla="*/ 8320 h 10000"/>
                    <a:gd name="connsiteX10" fmla="*/ 10386 w 12826"/>
                    <a:gd name="connsiteY10" fmla="*/ 6552 h 10000"/>
                    <a:gd name="connsiteX11" fmla="*/ 10132 w 12826"/>
                    <a:gd name="connsiteY11" fmla="*/ 4973 h 10000"/>
                    <a:gd name="connsiteX12" fmla="*/ 10317 w 12826"/>
                    <a:gd name="connsiteY12" fmla="*/ 3511 h 10000"/>
                    <a:gd name="connsiteX13" fmla="*/ 11192 w 12826"/>
                    <a:gd name="connsiteY13" fmla="*/ 1751 h 10000"/>
                    <a:gd name="connsiteX14" fmla="*/ 12797 w 12826"/>
                    <a:gd name="connsiteY14" fmla="*/ 0 h 10000"/>
                    <a:gd name="connsiteX0" fmla="*/ 12872 w 12901"/>
                    <a:gd name="connsiteY0" fmla="*/ 0 h 10000"/>
                    <a:gd name="connsiteX1" fmla="*/ 2901 w 12901"/>
                    <a:gd name="connsiteY1" fmla="*/ 0 h 10000"/>
                    <a:gd name="connsiteX2" fmla="*/ 1237 w 12901"/>
                    <a:gd name="connsiteY2" fmla="*/ 1857 h 10000"/>
                    <a:gd name="connsiteX3" fmla="*/ 405 w 12901"/>
                    <a:gd name="connsiteY3" fmla="*/ 3479 h 10000"/>
                    <a:gd name="connsiteX4" fmla="*/ 0 w 12901"/>
                    <a:gd name="connsiteY4" fmla="*/ 5013 h 10000"/>
                    <a:gd name="connsiteX5" fmla="*/ 329 w 12901"/>
                    <a:gd name="connsiteY5" fmla="*/ 6624 h 10000"/>
                    <a:gd name="connsiteX6" fmla="*/ 1287 w 12901"/>
                    <a:gd name="connsiteY6" fmla="*/ 8251 h 10000"/>
                    <a:gd name="connsiteX7" fmla="*/ 2901 w 12901"/>
                    <a:gd name="connsiteY7" fmla="*/ 10000 h 10000"/>
                    <a:gd name="connsiteX8" fmla="*/ 12901 w 12901"/>
                    <a:gd name="connsiteY8" fmla="*/ 10000 h 10000"/>
                    <a:gd name="connsiteX9" fmla="*/ 11363 w 12901"/>
                    <a:gd name="connsiteY9" fmla="*/ 8320 h 10000"/>
                    <a:gd name="connsiteX10" fmla="*/ 10461 w 12901"/>
                    <a:gd name="connsiteY10" fmla="*/ 6552 h 10000"/>
                    <a:gd name="connsiteX11" fmla="*/ 10207 w 12901"/>
                    <a:gd name="connsiteY11" fmla="*/ 4973 h 10000"/>
                    <a:gd name="connsiteX12" fmla="*/ 10392 w 12901"/>
                    <a:gd name="connsiteY12" fmla="*/ 3511 h 10000"/>
                    <a:gd name="connsiteX13" fmla="*/ 11267 w 12901"/>
                    <a:gd name="connsiteY13" fmla="*/ 1751 h 10000"/>
                    <a:gd name="connsiteX14" fmla="*/ 12872 w 12901"/>
                    <a:gd name="connsiteY14" fmla="*/ 0 h 10000"/>
                    <a:gd name="connsiteX0" fmla="*/ 12872 w 12901"/>
                    <a:gd name="connsiteY0" fmla="*/ 0 h 10000"/>
                    <a:gd name="connsiteX1" fmla="*/ 2901 w 12901"/>
                    <a:gd name="connsiteY1" fmla="*/ 0 h 10000"/>
                    <a:gd name="connsiteX2" fmla="*/ 1237 w 12901"/>
                    <a:gd name="connsiteY2" fmla="*/ 1857 h 10000"/>
                    <a:gd name="connsiteX3" fmla="*/ 405 w 12901"/>
                    <a:gd name="connsiteY3" fmla="*/ 3479 h 10000"/>
                    <a:gd name="connsiteX4" fmla="*/ 0 w 12901"/>
                    <a:gd name="connsiteY4" fmla="*/ 5013 h 10000"/>
                    <a:gd name="connsiteX5" fmla="*/ 329 w 12901"/>
                    <a:gd name="connsiteY5" fmla="*/ 6624 h 10000"/>
                    <a:gd name="connsiteX6" fmla="*/ 1287 w 12901"/>
                    <a:gd name="connsiteY6" fmla="*/ 8251 h 10000"/>
                    <a:gd name="connsiteX7" fmla="*/ 2901 w 12901"/>
                    <a:gd name="connsiteY7" fmla="*/ 10000 h 10000"/>
                    <a:gd name="connsiteX8" fmla="*/ 12901 w 12901"/>
                    <a:gd name="connsiteY8" fmla="*/ 10000 h 10000"/>
                    <a:gd name="connsiteX9" fmla="*/ 11363 w 12901"/>
                    <a:gd name="connsiteY9" fmla="*/ 8320 h 10000"/>
                    <a:gd name="connsiteX10" fmla="*/ 10461 w 12901"/>
                    <a:gd name="connsiteY10" fmla="*/ 6552 h 10000"/>
                    <a:gd name="connsiteX11" fmla="*/ 10207 w 12901"/>
                    <a:gd name="connsiteY11" fmla="*/ 4973 h 10000"/>
                    <a:gd name="connsiteX12" fmla="*/ 10392 w 12901"/>
                    <a:gd name="connsiteY12" fmla="*/ 3511 h 10000"/>
                    <a:gd name="connsiteX13" fmla="*/ 11267 w 12901"/>
                    <a:gd name="connsiteY13" fmla="*/ 1751 h 10000"/>
                    <a:gd name="connsiteX14" fmla="*/ 12872 w 12901"/>
                    <a:gd name="connsiteY14" fmla="*/ 0 h 10000"/>
                    <a:gd name="connsiteX0" fmla="*/ 12872 w 12901"/>
                    <a:gd name="connsiteY0" fmla="*/ 0 h 10000"/>
                    <a:gd name="connsiteX1" fmla="*/ 2901 w 12901"/>
                    <a:gd name="connsiteY1" fmla="*/ 0 h 10000"/>
                    <a:gd name="connsiteX2" fmla="*/ 1237 w 12901"/>
                    <a:gd name="connsiteY2" fmla="*/ 1857 h 10000"/>
                    <a:gd name="connsiteX3" fmla="*/ 329 w 12901"/>
                    <a:gd name="connsiteY3" fmla="*/ 3516 h 10000"/>
                    <a:gd name="connsiteX4" fmla="*/ 0 w 12901"/>
                    <a:gd name="connsiteY4" fmla="*/ 5013 h 10000"/>
                    <a:gd name="connsiteX5" fmla="*/ 329 w 12901"/>
                    <a:gd name="connsiteY5" fmla="*/ 6624 h 10000"/>
                    <a:gd name="connsiteX6" fmla="*/ 1287 w 12901"/>
                    <a:gd name="connsiteY6" fmla="*/ 8251 h 10000"/>
                    <a:gd name="connsiteX7" fmla="*/ 2901 w 12901"/>
                    <a:gd name="connsiteY7" fmla="*/ 10000 h 10000"/>
                    <a:gd name="connsiteX8" fmla="*/ 12901 w 12901"/>
                    <a:gd name="connsiteY8" fmla="*/ 10000 h 10000"/>
                    <a:gd name="connsiteX9" fmla="*/ 11363 w 12901"/>
                    <a:gd name="connsiteY9" fmla="*/ 8320 h 10000"/>
                    <a:gd name="connsiteX10" fmla="*/ 10461 w 12901"/>
                    <a:gd name="connsiteY10" fmla="*/ 6552 h 10000"/>
                    <a:gd name="connsiteX11" fmla="*/ 10207 w 12901"/>
                    <a:gd name="connsiteY11" fmla="*/ 4973 h 10000"/>
                    <a:gd name="connsiteX12" fmla="*/ 10392 w 12901"/>
                    <a:gd name="connsiteY12" fmla="*/ 3511 h 10000"/>
                    <a:gd name="connsiteX13" fmla="*/ 11267 w 12901"/>
                    <a:gd name="connsiteY13" fmla="*/ 1751 h 10000"/>
                    <a:gd name="connsiteX14" fmla="*/ 12872 w 12901"/>
                    <a:gd name="connsiteY1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901" h="10000">
                      <a:moveTo>
                        <a:pt x="12872" y="0"/>
                      </a:moveTo>
                      <a:lnTo>
                        <a:pt x="2901" y="0"/>
                      </a:lnTo>
                      <a:cubicBezTo>
                        <a:pt x="2324" y="550"/>
                        <a:pt x="1653" y="1277"/>
                        <a:pt x="1237" y="1857"/>
                      </a:cubicBezTo>
                      <a:cubicBezTo>
                        <a:pt x="821" y="2437"/>
                        <a:pt x="510" y="2993"/>
                        <a:pt x="329" y="3516"/>
                      </a:cubicBezTo>
                      <a:cubicBezTo>
                        <a:pt x="245" y="4021"/>
                        <a:pt x="84" y="4508"/>
                        <a:pt x="0" y="5013"/>
                      </a:cubicBezTo>
                      <a:cubicBezTo>
                        <a:pt x="-13" y="5537"/>
                        <a:pt x="127" y="6081"/>
                        <a:pt x="329" y="6624"/>
                      </a:cubicBezTo>
                      <a:cubicBezTo>
                        <a:pt x="531" y="7167"/>
                        <a:pt x="858" y="7689"/>
                        <a:pt x="1287" y="8251"/>
                      </a:cubicBezTo>
                      <a:cubicBezTo>
                        <a:pt x="1716" y="8813"/>
                        <a:pt x="2189" y="9340"/>
                        <a:pt x="2901" y="10000"/>
                      </a:cubicBezTo>
                      <a:lnTo>
                        <a:pt x="12901" y="10000"/>
                      </a:lnTo>
                      <a:lnTo>
                        <a:pt x="11363" y="8320"/>
                      </a:lnTo>
                      <a:cubicBezTo>
                        <a:pt x="10856" y="7642"/>
                        <a:pt x="10653" y="7110"/>
                        <a:pt x="10461" y="6552"/>
                      </a:cubicBezTo>
                      <a:cubicBezTo>
                        <a:pt x="10268" y="5994"/>
                        <a:pt x="10218" y="5480"/>
                        <a:pt x="10207" y="4973"/>
                      </a:cubicBezTo>
                      <a:cubicBezTo>
                        <a:pt x="10195" y="4466"/>
                        <a:pt x="10231" y="4137"/>
                        <a:pt x="10392" y="3511"/>
                      </a:cubicBezTo>
                      <a:cubicBezTo>
                        <a:pt x="10607" y="2937"/>
                        <a:pt x="10813" y="2372"/>
                        <a:pt x="11267" y="1751"/>
                      </a:cubicBezTo>
                      <a:cubicBezTo>
                        <a:pt x="11750" y="1114"/>
                        <a:pt x="12337" y="584"/>
                        <a:pt x="12872" y="0"/>
                      </a:cubicBezTo>
                      <a:close/>
                    </a:path>
                  </a:pathLst>
                </a:custGeom>
                <a:solidFill>
                  <a:srgbClr val="DDDDDD"/>
                </a:solidFill>
                <a:ln w="19050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A8AFAF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Freeform 4">
                  <a:extLst>
                    <a:ext uri="{FF2B5EF4-FFF2-40B4-BE49-F238E27FC236}">
                      <a16:creationId xmlns:a16="http://schemas.microsoft.com/office/drawing/2014/main" id="{76ADEB35-2F1E-434A-9C4A-12D7B73D93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 flipH="1">
                  <a:off x="2633448" y="2472337"/>
                  <a:ext cx="207700" cy="684206"/>
                </a:xfrm>
                <a:custGeom>
                  <a:avLst/>
                  <a:gdLst>
                    <a:gd name="T0" fmla="*/ 2147483647 w 240"/>
                    <a:gd name="T1" fmla="*/ 0 h 924"/>
                    <a:gd name="T2" fmla="*/ 0 w 240"/>
                    <a:gd name="T3" fmla="*/ 0 h 924"/>
                    <a:gd name="T4" fmla="*/ 0 w 240"/>
                    <a:gd name="T5" fmla="*/ 2147483647 h 924"/>
                    <a:gd name="T6" fmla="*/ 2147483647 w 240"/>
                    <a:gd name="T7" fmla="*/ 2147483647 h 924"/>
                    <a:gd name="T8" fmla="*/ 2147483647 w 240"/>
                    <a:gd name="T9" fmla="*/ 2147483647 h 924"/>
                    <a:gd name="T10" fmla="*/ 2147483647 w 240"/>
                    <a:gd name="T11" fmla="*/ 2147483647 h 924"/>
                    <a:gd name="T12" fmla="*/ 2147483647 w 240"/>
                    <a:gd name="T13" fmla="*/ 2147483647 h 924"/>
                    <a:gd name="T14" fmla="*/ 2147483647 w 240"/>
                    <a:gd name="T15" fmla="*/ 2147483647 h 924"/>
                    <a:gd name="T16" fmla="*/ 2147483647 w 240"/>
                    <a:gd name="T17" fmla="*/ 2147483647 h 924"/>
                    <a:gd name="T18" fmla="*/ 2147483647 w 240"/>
                    <a:gd name="T19" fmla="*/ 0 h 92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000 w 10000"/>
                    <a:gd name="connsiteY4" fmla="*/ 8571 h 10000"/>
                    <a:gd name="connsiteX5" fmla="*/ 6667 w 10000"/>
                    <a:gd name="connsiteY5" fmla="*/ 6883 h 10000"/>
                    <a:gd name="connsiteX6" fmla="*/ 6167 w 10000"/>
                    <a:gd name="connsiteY6" fmla="*/ 5238 h 10000"/>
                    <a:gd name="connsiteX7" fmla="*/ 6500 w 10000"/>
                    <a:gd name="connsiteY7" fmla="*/ 3550 h 10000"/>
                    <a:gd name="connsiteX8" fmla="*/ 8009 w 10000"/>
                    <a:gd name="connsiteY8" fmla="*/ 1897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000 w 10000"/>
                    <a:gd name="connsiteY4" fmla="*/ 8571 h 10000"/>
                    <a:gd name="connsiteX5" fmla="*/ 6667 w 10000"/>
                    <a:gd name="connsiteY5" fmla="*/ 6883 h 10000"/>
                    <a:gd name="connsiteX6" fmla="*/ 7083 w 10000"/>
                    <a:gd name="connsiteY6" fmla="*/ 4973 h 10000"/>
                    <a:gd name="connsiteX7" fmla="*/ 6500 w 10000"/>
                    <a:gd name="connsiteY7" fmla="*/ 3550 h 10000"/>
                    <a:gd name="connsiteX8" fmla="*/ 8009 w 10000"/>
                    <a:gd name="connsiteY8" fmla="*/ 1897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000 w 10000"/>
                    <a:gd name="connsiteY4" fmla="*/ 8571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6500 w 10000"/>
                    <a:gd name="connsiteY7" fmla="*/ 3550 h 10000"/>
                    <a:gd name="connsiteX8" fmla="*/ 8009 w 10000"/>
                    <a:gd name="connsiteY8" fmla="*/ 1897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6500 w 10000"/>
                    <a:gd name="connsiteY7" fmla="*/ 3550 h 10000"/>
                    <a:gd name="connsiteX8" fmla="*/ 8009 w 10000"/>
                    <a:gd name="connsiteY8" fmla="*/ 1897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7314 w 10000"/>
                    <a:gd name="connsiteY7" fmla="*/ 3418 h 10000"/>
                    <a:gd name="connsiteX8" fmla="*/ 8009 w 10000"/>
                    <a:gd name="connsiteY8" fmla="*/ 1897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418 h 10000"/>
                    <a:gd name="connsiteX8" fmla="*/ 8009 w 10000"/>
                    <a:gd name="connsiteY8" fmla="*/ 1897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418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418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418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278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418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329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418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329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511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329 w 10000"/>
                    <a:gd name="connsiteY5" fmla="*/ 6777 h 10000"/>
                    <a:gd name="connsiteX6" fmla="*/ 7083 w 10000"/>
                    <a:gd name="connsiteY6" fmla="*/ 4973 h 10000"/>
                    <a:gd name="connsiteX7" fmla="*/ 7263 w 10000"/>
                    <a:gd name="connsiteY7" fmla="*/ 3511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329 w 10000"/>
                    <a:gd name="connsiteY5" fmla="*/ 6552 h 10000"/>
                    <a:gd name="connsiteX6" fmla="*/ 7083 w 10000"/>
                    <a:gd name="connsiteY6" fmla="*/ 4973 h 10000"/>
                    <a:gd name="connsiteX7" fmla="*/ 7263 w 10000"/>
                    <a:gd name="connsiteY7" fmla="*/ 3511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509 w 10000"/>
                    <a:gd name="connsiteY4" fmla="*/ 8492 h 10000"/>
                    <a:gd name="connsiteX5" fmla="*/ 7329 w 10000"/>
                    <a:gd name="connsiteY5" fmla="*/ 6552 h 10000"/>
                    <a:gd name="connsiteX6" fmla="*/ 7083 w 10000"/>
                    <a:gd name="connsiteY6" fmla="*/ 4973 h 10000"/>
                    <a:gd name="connsiteX7" fmla="*/ 7263 w 10000"/>
                    <a:gd name="connsiteY7" fmla="*/ 3511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204 w 10000"/>
                    <a:gd name="connsiteY4" fmla="*/ 8320 h 10000"/>
                    <a:gd name="connsiteX5" fmla="*/ 7329 w 10000"/>
                    <a:gd name="connsiteY5" fmla="*/ 6552 h 10000"/>
                    <a:gd name="connsiteX6" fmla="*/ 7083 w 10000"/>
                    <a:gd name="connsiteY6" fmla="*/ 4973 h 10000"/>
                    <a:gd name="connsiteX7" fmla="*/ 7263 w 10000"/>
                    <a:gd name="connsiteY7" fmla="*/ 3511 h 10000"/>
                    <a:gd name="connsiteX8" fmla="*/ 8111 w 10000"/>
                    <a:gd name="connsiteY8" fmla="*/ 1751 h 10000"/>
                    <a:gd name="connsiteX9" fmla="*/ 9667 w 10000"/>
                    <a:gd name="connsiteY9" fmla="*/ 0 h 10000"/>
                    <a:gd name="connsiteX0" fmla="*/ 9667 w 9695"/>
                    <a:gd name="connsiteY0" fmla="*/ 0 h 10000"/>
                    <a:gd name="connsiteX1" fmla="*/ 0 w 9695"/>
                    <a:gd name="connsiteY1" fmla="*/ 0 h 10000"/>
                    <a:gd name="connsiteX2" fmla="*/ 0 w 9695"/>
                    <a:gd name="connsiteY2" fmla="*/ 10000 h 10000"/>
                    <a:gd name="connsiteX3" fmla="*/ 9695 w 9695"/>
                    <a:gd name="connsiteY3" fmla="*/ 10000 h 10000"/>
                    <a:gd name="connsiteX4" fmla="*/ 8204 w 9695"/>
                    <a:gd name="connsiteY4" fmla="*/ 8320 h 10000"/>
                    <a:gd name="connsiteX5" fmla="*/ 7329 w 9695"/>
                    <a:gd name="connsiteY5" fmla="*/ 6552 h 10000"/>
                    <a:gd name="connsiteX6" fmla="*/ 7083 w 9695"/>
                    <a:gd name="connsiteY6" fmla="*/ 4973 h 10000"/>
                    <a:gd name="connsiteX7" fmla="*/ 7263 w 9695"/>
                    <a:gd name="connsiteY7" fmla="*/ 3511 h 10000"/>
                    <a:gd name="connsiteX8" fmla="*/ 8111 w 9695"/>
                    <a:gd name="connsiteY8" fmla="*/ 1751 h 10000"/>
                    <a:gd name="connsiteX9" fmla="*/ 9667 w 9695"/>
                    <a:gd name="connsiteY9" fmla="*/ 0 h 10000"/>
                    <a:gd name="connsiteX0" fmla="*/ 9971 w 10000"/>
                    <a:gd name="connsiteY0" fmla="*/ 0 h 10000"/>
                    <a:gd name="connsiteX1" fmla="*/ 0 w 10000"/>
                    <a:gd name="connsiteY1" fmla="*/ 0 h 10000"/>
                    <a:gd name="connsiteX2" fmla="*/ 0 w 10000"/>
                    <a:gd name="connsiteY2" fmla="*/ 10000 h 10000"/>
                    <a:gd name="connsiteX3" fmla="*/ 10000 w 10000"/>
                    <a:gd name="connsiteY3" fmla="*/ 10000 h 10000"/>
                    <a:gd name="connsiteX4" fmla="*/ 8462 w 10000"/>
                    <a:gd name="connsiteY4" fmla="*/ 8320 h 10000"/>
                    <a:gd name="connsiteX5" fmla="*/ 7560 w 10000"/>
                    <a:gd name="connsiteY5" fmla="*/ 6552 h 10000"/>
                    <a:gd name="connsiteX6" fmla="*/ 7306 w 10000"/>
                    <a:gd name="connsiteY6" fmla="*/ 4973 h 10000"/>
                    <a:gd name="connsiteX7" fmla="*/ 7491 w 10000"/>
                    <a:gd name="connsiteY7" fmla="*/ 3511 h 10000"/>
                    <a:gd name="connsiteX8" fmla="*/ 8366 w 10000"/>
                    <a:gd name="connsiteY8" fmla="*/ 1751 h 10000"/>
                    <a:gd name="connsiteX9" fmla="*/ 9971 w 10000"/>
                    <a:gd name="connsiteY9" fmla="*/ 0 h 10000"/>
                    <a:gd name="connsiteX0" fmla="*/ 11307 w 11336"/>
                    <a:gd name="connsiteY0" fmla="*/ 0 h 10000"/>
                    <a:gd name="connsiteX1" fmla="*/ 1336 w 11336"/>
                    <a:gd name="connsiteY1" fmla="*/ 0 h 10000"/>
                    <a:gd name="connsiteX2" fmla="*/ 0 w 11336"/>
                    <a:gd name="connsiteY2" fmla="*/ 1685 h 10000"/>
                    <a:gd name="connsiteX3" fmla="*/ 1336 w 11336"/>
                    <a:gd name="connsiteY3" fmla="*/ 10000 h 10000"/>
                    <a:gd name="connsiteX4" fmla="*/ 11336 w 11336"/>
                    <a:gd name="connsiteY4" fmla="*/ 10000 h 10000"/>
                    <a:gd name="connsiteX5" fmla="*/ 9798 w 11336"/>
                    <a:gd name="connsiteY5" fmla="*/ 8320 h 10000"/>
                    <a:gd name="connsiteX6" fmla="*/ 8896 w 11336"/>
                    <a:gd name="connsiteY6" fmla="*/ 6552 h 10000"/>
                    <a:gd name="connsiteX7" fmla="*/ 8642 w 11336"/>
                    <a:gd name="connsiteY7" fmla="*/ 4973 h 10000"/>
                    <a:gd name="connsiteX8" fmla="*/ 8827 w 11336"/>
                    <a:gd name="connsiteY8" fmla="*/ 3511 h 10000"/>
                    <a:gd name="connsiteX9" fmla="*/ 9702 w 11336"/>
                    <a:gd name="connsiteY9" fmla="*/ 1751 h 10000"/>
                    <a:gd name="connsiteX10" fmla="*/ 11307 w 11336"/>
                    <a:gd name="connsiteY10" fmla="*/ 0 h 10000"/>
                    <a:gd name="connsiteX0" fmla="*/ 12321 w 12350"/>
                    <a:gd name="connsiteY0" fmla="*/ 0 h 10000"/>
                    <a:gd name="connsiteX1" fmla="*/ 2350 w 12350"/>
                    <a:gd name="connsiteY1" fmla="*/ 0 h 10000"/>
                    <a:gd name="connsiteX2" fmla="*/ 1014 w 12350"/>
                    <a:gd name="connsiteY2" fmla="*/ 1685 h 10000"/>
                    <a:gd name="connsiteX3" fmla="*/ 5 w 12350"/>
                    <a:gd name="connsiteY3" fmla="*/ 3356 h 10000"/>
                    <a:gd name="connsiteX4" fmla="*/ 2350 w 12350"/>
                    <a:gd name="connsiteY4" fmla="*/ 10000 h 10000"/>
                    <a:gd name="connsiteX5" fmla="*/ 12350 w 12350"/>
                    <a:gd name="connsiteY5" fmla="*/ 10000 h 10000"/>
                    <a:gd name="connsiteX6" fmla="*/ 10812 w 12350"/>
                    <a:gd name="connsiteY6" fmla="*/ 8320 h 10000"/>
                    <a:gd name="connsiteX7" fmla="*/ 9910 w 12350"/>
                    <a:gd name="connsiteY7" fmla="*/ 6552 h 10000"/>
                    <a:gd name="connsiteX8" fmla="*/ 9656 w 12350"/>
                    <a:gd name="connsiteY8" fmla="*/ 4973 h 10000"/>
                    <a:gd name="connsiteX9" fmla="*/ 9841 w 12350"/>
                    <a:gd name="connsiteY9" fmla="*/ 3511 h 10000"/>
                    <a:gd name="connsiteX10" fmla="*/ 10716 w 12350"/>
                    <a:gd name="connsiteY10" fmla="*/ 1751 h 10000"/>
                    <a:gd name="connsiteX11" fmla="*/ 12321 w 12350"/>
                    <a:gd name="connsiteY11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158 w 12494"/>
                    <a:gd name="connsiteY2" fmla="*/ 1685 h 10000"/>
                    <a:gd name="connsiteX3" fmla="*/ 149 w 12494"/>
                    <a:gd name="connsiteY3" fmla="*/ 3356 h 10000"/>
                    <a:gd name="connsiteX4" fmla="*/ 48 w 12494"/>
                    <a:gd name="connsiteY4" fmla="*/ 4977 h 10000"/>
                    <a:gd name="connsiteX5" fmla="*/ 2494 w 12494"/>
                    <a:gd name="connsiteY5" fmla="*/ 10000 h 10000"/>
                    <a:gd name="connsiteX6" fmla="*/ 12494 w 12494"/>
                    <a:gd name="connsiteY6" fmla="*/ 10000 h 10000"/>
                    <a:gd name="connsiteX7" fmla="*/ 10956 w 12494"/>
                    <a:gd name="connsiteY7" fmla="*/ 8320 h 10000"/>
                    <a:gd name="connsiteX8" fmla="*/ 10054 w 12494"/>
                    <a:gd name="connsiteY8" fmla="*/ 6552 h 10000"/>
                    <a:gd name="connsiteX9" fmla="*/ 9800 w 12494"/>
                    <a:gd name="connsiteY9" fmla="*/ 4973 h 10000"/>
                    <a:gd name="connsiteX10" fmla="*/ 9985 w 12494"/>
                    <a:gd name="connsiteY10" fmla="*/ 3511 h 10000"/>
                    <a:gd name="connsiteX11" fmla="*/ 10860 w 12494"/>
                    <a:gd name="connsiteY11" fmla="*/ 1751 h 10000"/>
                    <a:gd name="connsiteX12" fmla="*/ 12465 w 12494"/>
                    <a:gd name="connsiteY12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158 w 12494"/>
                    <a:gd name="connsiteY2" fmla="*/ 1685 h 10000"/>
                    <a:gd name="connsiteX3" fmla="*/ 149 w 12494"/>
                    <a:gd name="connsiteY3" fmla="*/ 3356 h 10000"/>
                    <a:gd name="connsiteX4" fmla="*/ 48 w 12494"/>
                    <a:gd name="connsiteY4" fmla="*/ 4977 h 10000"/>
                    <a:gd name="connsiteX5" fmla="*/ 956 w 12494"/>
                    <a:gd name="connsiteY5" fmla="*/ 8269 h 10000"/>
                    <a:gd name="connsiteX6" fmla="*/ 2494 w 12494"/>
                    <a:gd name="connsiteY6" fmla="*/ 10000 h 10000"/>
                    <a:gd name="connsiteX7" fmla="*/ 12494 w 12494"/>
                    <a:gd name="connsiteY7" fmla="*/ 10000 h 10000"/>
                    <a:gd name="connsiteX8" fmla="*/ 10956 w 12494"/>
                    <a:gd name="connsiteY8" fmla="*/ 8320 h 10000"/>
                    <a:gd name="connsiteX9" fmla="*/ 10054 w 12494"/>
                    <a:gd name="connsiteY9" fmla="*/ 6552 h 10000"/>
                    <a:gd name="connsiteX10" fmla="*/ 9800 w 12494"/>
                    <a:gd name="connsiteY10" fmla="*/ 4973 h 10000"/>
                    <a:gd name="connsiteX11" fmla="*/ 9985 w 12494"/>
                    <a:gd name="connsiteY11" fmla="*/ 3511 h 10000"/>
                    <a:gd name="connsiteX12" fmla="*/ 10860 w 12494"/>
                    <a:gd name="connsiteY12" fmla="*/ 1751 h 10000"/>
                    <a:gd name="connsiteX13" fmla="*/ 12465 w 12494"/>
                    <a:gd name="connsiteY13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158 w 12494"/>
                    <a:gd name="connsiteY2" fmla="*/ 1685 h 10000"/>
                    <a:gd name="connsiteX3" fmla="*/ 149 w 12494"/>
                    <a:gd name="connsiteY3" fmla="*/ 3356 h 10000"/>
                    <a:gd name="connsiteX4" fmla="*/ 48 w 12494"/>
                    <a:gd name="connsiteY4" fmla="*/ 4977 h 10000"/>
                    <a:gd name="connsiteX5" fmla="*/ 149 w 12494"/>
                    <a:gd name="connsiteY5" fmla="*/ 6550 h 10000"/>
                    <a:gd name="connsiteX6" fmla="*/ 956 w 12494"/>
                    <a:gd name="connsiteY6" fmla="*/ 8269 h 10000"/>
                    <a:gd name="connsiteX7" fmla="*/ 2494 w 12494"/>
                    <a:gd name="connsiteY7" fmla="*/ 10000 h 10000"/>
                    <a:gd name="connsiteX8" fmla="*/ 12494 w 12494"/>
                    <a:gd name="connsiteY8" fmla="*/ 10000 h 10000"/>
                    <a:gd name="connsiteX9" fmla="*/ 10956 w 12494"/>
                    <a:gd name="connsiteY9" fmla="*/ 8320 h 10000"/>
                    <a:gd name="connsiteX10" fmla="*/ 10054 w 12494"/>
                    <a:gd name="connsiteY10" fmla="*/ 6552 h 10000"/>
                    <a:gd name="connsiteX11" fmla="*/ 9800 w 12494"/>
                    <a:gd name="connsiteY11" fmla="*/ 4973 h 10000"/>
                    <a:gd name="connsiteX12" fmla="*/ 9985 w 12494"/>
                    <a:gd name="connsiteY12" fmla="*/ 3511 h 10000"/>
                    <a:gd name="connsiteX13" fmla="*/ 10860 w 12494"/>
                    <a:gd name="connsiteY13" fmla="*/ 1751 h 10000"/>
                    <a:gd name="connsiteX14" fmla="*/ 12465 w 12494"/>
                    <a:gd name="connsiteY14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158 w 12494"/>
                    <a:gd name="connsiteY2" fmla="*/ 1685 h 10000"/>
                    <a:gd name="connsiteX3" fmla="*/ 149 w 12494"/>
                    <a:gd name="connsiteY3" fmla="*/ 3356 h 10000"/>
                    <a:gd name="connsiteX4" fmla="*/ 48 w 12494"/>
                    <a:gd name="connsiteY4" fmla="*/ 4977 h 10000"/>
                    <a:gd name="connsiteX5" fmla="*/ 149 w 12494"/>
                    <a:gd name="connsiteY5" fmla="*/ 6550 h 10000"/>
                    <a:gd name="connsiteX6" fmla="*/ 956 w 12494"/>
                    <a:gd name="connsiteY6" fmla="*/ 8269 h 10000"/>
                    <a:gd name="connsiteX7" fmla="*/ 2494 w 12494"/>
                    <a:gd name="connsiteY7" fmla="*/ 10000 h 10000"/>
                    <a:gd name="connsiteX8" fmla="*/ 12494 w 12494"/>
                    <a:gd name="connsiteY8" fmla="*/ 10000 h 10000"/>
                    <a:gd name="connsiteX9" fmla="*/ 10956 w 12494"/>
                    <a:gd name="connsiteY9" fmla="*/ 8320 h 10000"/>
                    <a:gd name="connsiteX10" fmla="*/ 10054 w 12494"/>
                    <a:gd name="connsiteY10" fmla="*/ 6552 h 10000"/>
                    <a:gd name="connsiteX11" fmla="*/ 9800 w 12494"/>
                    <a:gd name="connsiteY11" fmla="*/ 4973 h 10000"/>
                    <a:gd name="connsiteX12" fmla="*/ 9985 w 12494"/>
                    <a:gd name="connsiteY12" fmla="*/ 3511 h 10000"/>
                    <a:gd name="connsiteX13" fmla="*/ 10860 w 12494"/>
                    <a:gd name="connsiteY13" fmla="*/ 1751 h 10000"/>
                    <a:gd name="connsiteX14" fmla="*/ 12465 w 12494"/>
                    <a:gd name="connsiteY14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057 w 12494"/>
                    <a:gd name="connsiteY2" fmla="*/ 1783 h 10000"/>
                    <a:gd name="connsiteX3" fmla="*/ 149 w 12494"/>
                    <a:gd name="connsiteY3" fmla="*/ 3356 h 10000"/>
                    <a:gd name="connsiteX4" fmla="*/ 48 w 12494"/>
                    <a:gd name="connsiteY4" fmla="*/ 4977 h 10000"/>
                    <a:gd name="connsiteX5" fmla="*/ 149 w 12494"/>
                    <a:gd name="connsiteY5" fmla="*/ 6550 h 10000"/>
                    <a:gd name="connsiteX6" fmla="*/ 956 w 12494"/>
                    <a:gd name="connsiteY6" fmla="*/ 8269 h 10000"/>
                    <a:gd name="connsiteX7" fmla="*/ 2494 w 12494"/>
                    <a:gd name="connsiteY7" fmla="*/ 10000 h 10000"/>
                    <a:gd name="connsiteX8" fmla="*/ 12494 w 12494"/>
                    <a:gd name="connsiteY8" fmla="*/ 10000 h 10000"/>
                    <a:gd name="connsiteX9" fmla="*/ 10956 w 12494"/>
                    <a:gd name="connsiteY9" fmla="*/ 8320 h 10000"/>
                    <a:gd name="connsiteX10" fmla="*/ 10054 w 12494"/>
                    <a:gd name="connsiteY10" fmla="*/ 6552 h 10000"/>
                    <a:gd name="connsiteX11" fmla="*/ 9800 w 12494"/>
                    <a:gd name="connsiteY11" fmla="*/ 4973 h 10000"/>
                    <a:gd name="connsiteX12" fmla="*/ 9985 w 12494"/>
                    <a:gd name="connsiteY12" fmla="*/ 3511 h 10000"/>
                    <a:gd name="connsiteX13" fmla="*/ 10860 w 12494"/>
                    <a:gd name="connsiteY13" fmla="*/ 1751 h 10000"/>
                    <a:gd name="connsiteX14" fmla="*/ 12465 w 12494"/>
                    <a:gd name="connsiteY14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057 w 12494"/>
                    <a:gd name="connsiteY2" fmla="*/ 1783 h 10000"/>
                    <a:gd name="connsiteX3" fmla="*/ 149 w 12494"/>
                    <a:gd name="connsiteY3" fmla="*/ 3356 h 10000"/>
                    <a:gd name="connsiteX4" fmla="*/ 48 w 12494"/>
                    <a:gd name="connsiteY4" fmla="*/ 4977 h 10000"/>
                    <a:gd name="connsiteX5" fmla="*/ 149 w 12494"/>
                    <a:gd name="connsiteY5" fmla="*/ 6550 h 10000"/>
                    <a:gd name="connsiteX6" fmla="*/ 956 w 12494"/>
                    <a:gd name="connsiteY6" fmla="*/ 8269 h 10000"/>
                    <a:gd name="connsiteX7" fmla="*/ 2494 w 12494"/>
                    <a:gd name="connsiteY7" fmla="*/ 10000 h 10000"/>
                    <a:gd name="connsiteX8" fmla="*/ 12494 w 12494"/>
                    <a:gd name="connsiteY8" fmla="*/ 10000 h 10000"/>
                    <a:gd name="connsiteX9" fmla="*/ 10956 w 12494"/>
                    <a:gd name="connsiteY9" fmla="*/ 8320 h 10000"/>
                    <a:gd name="connsiteX10" fmla="*/ 10054 w 12494"/>
                    <a:gd name="connsiteY10" fmla="*/ 6552 h 10000"/>
                    <a:gd name="connsiteX11" fmla="*/ 9800 w 12494"/>
                    <a:gd name="connsiteY11" fmla="*/ 4973 h 10000"/>
                    <a:gd name="connsiteX12" fmla="*/ 9985 w 12494"/>
                    <a:gd name="connsiteY12" fmla="*/ 3511 h 10000"/>
                    <a:gd name="connsiteX13" fmla="*/ 10860 w 12494"/>
                    <a:gd name="connsiteY13" fmla="*/ 1751 h 10000"/>
                    <a:gd name="connsiteX14" fmla="*/ 12465 w 12494"/>
                    <a:gd name="connsiteY14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057 w 12494"/>
                    <a:gd name="connsiteY2" fmla="*/ 1783 h 10000"/>
                    <a:gd name="connsiteX3" fmla="*/ 149 w 12494"/>
                    <a:gd name="connsiteY3" fmla="*/ 3356 h 10000"/>
                    <a:gd name="connsiteX4" fmla="*/ 48 w 12494"/>
                    <a:gd name="connsiteY4" fmla="*/ 4977 h 10000"/>
                    <a:gd name="connsiteX5" fmla="*/ 149 w 12494"/>
                    <a:gd name="connsiteY5" fmla="*/ 6550 h 10000"/>
                    <a:gd name="connsiteX6" fmla="*/ 956 w 12494"/>
                    <a:gd name="connsiteY6" fmla="*/ 8269 h 10000"/>
                    <a:gd name="connsiteX7" fmla="*/ 2494 w 12494"/>
                    <a:gd name="connsiteY7" fmla="*/ 10000 h 10000"/>
                    <a:gd name="connsiteX8" fmla="*/ 12494 w 12494"/>
                    <a:gd name="connsiteY8" fmla="*/ 10000 h 10000"/>
                    <a:gd name="connsiteX9" fmla="*/ 10956 w 12494"/>
                    <a:gd name="connsiteY9" fmla="*/ 8320 h 10000"/>
                    <a:gd name="connsiteX10" fmla="*/ 10054 w 12494"/>
                    <a:gd name="connsiteY10" fmla="*/ 6552 h 10000"/>
                    <a:gd name="connsiteX11" fmla="*/ 9800 w 12494"/>
                    <a:gd name="connsiteY11" fmla="*/ 4973 h 10000"/>
                    <a:gd name="connsiteX12" fmla="*/ 9985 w 12494"/>
                    <a:gd name="connsiteY12" fmla="*/ 3511 h 10000"/>
                    <a:gd name="connsiteX13" fmla="*/ 10860 w 12494"/>
                    <a:gd name="connsiteY13" fmla="*/ 1751 h 10000"/>
                    <a:gd name="connsiteX14" fmla="*/ 12465 w 12494"/>
                    <a:gd name="connsiteY14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057 w 12494"/>
                    <a:gd name="connsiteY2" fmla="*/ 1783 h 10000"/>
                    <a:gd name="connsiteX3" fmla="*/ 149 w 12494"/>
                    <a:gd name="connsiteY3" fmla="*/ 3479 h 10000"/>
                    <a:gd name="connsiteX4" fmla="*/ 48 w 12494"/>
                    <a:gd name="connsiteY4" fmla="*/ 4977 h 10000"/>
                    <a:gd name="connsiteX5" fmla="*/ 149 w 12494"/>
                    <a:gd name="connsiteY5" fmla="*/ 6550 h 10000"/>
                    <a:gd name="connsiteX6" fmla="*/ 956 w 12494"/>
                    <a:gd name="connsiteY6" fmla="*/ 8269 h 10000"/>
                    <a:gd name="connsiteX7" fmla="*/ 2494 w 12494"/>
                    <a:gd name="connsiteY7" fmla="*/ 10000 h 10000"/>
                    <a:gd name="connsiteX8" fmla="*/ 12494 w 12494"/>
                    <a:gd name="connsiteY8" fmla="*/ 10000 h 10000"/>
                    <a:gd name="connsiteX9" fmla="*/ 10956 w 12494"/>
                    <a:gd name="connsiteY9" fmla="*/ 8320 h 10000"/>
                    <a:gd name="connsiteX10" fmla="*/ 10054 w 12494"/>
                    <a:gd name="connsiteY10" fmla="*/ 6552 h 10000"/>
                    <a:gd name="connsiteX11" fmla="*/ 9800 w 12494"/>
                    <a:gd name="connsiteY11" fmla="*/ 4973 h 10000"/>
                    <a:gd name="connsiteX12" fmla="*/ 9985 w 12494"/>
                    <a:gd name="connsiteY12" fmla="*/ 3511 h 10000"/>
                    <a:gd name="connsiteX13" fmla="*/ 10860 w 12494"/>
                    <a:gd name="connsiteY13" fmla="*/ 1751 h 10000"/>
                    <a:gd name="connsiteX14" fmla="*/ 12465 w 12494"/>
                    <a:gd name="connsiteY14" fmla="*/ 0 h 10000"/>
                    <a:gd name="connsiteX0" fmla="*/ 12465 w 12494"/>
                    <a:gd name="connsiteY0" fmla="*/ 0 h 10000"/>
                    <a:gd name="connsiteX1" fmla="*/ 2494 w 12494"/>
                    <a:gd name="connsiteY1" fmla="*/ 0 h 10000"/>
                    <a:gd name="connsiteX2" fmla="*/ 1057 w 12494"/>
                    <a:gd name="connsiteY2" fmla="*/ 1783 h 10000"/>
                    <a:gd name="connsiteX3" fmla="*/ 149 w 12494"/>
                    <a:gd name="connsiteY3" fmla="*/ 3479 h 10000"/>
                    <a:gd name="connsiteX4" fmla="*/ 48 w 12494"/>
                    <a:gd name="connsiteY4" fmla="*/ 4977 h 10000"/>
                    <a:gd name="connsiteX5" fmla="*/ 149 w 12494"/>
                    <a:gd name="connsiteY5" fmla="*/ 6550 h 10000"/>
                    <a:gd name="connsiteX6" fmla="*/ 956 w 12494"/>
                    <a:gd name="connsiteY6" fmla="*/ 8269 h 10000"/>
                    <a:gd name="connsiteX7" fmla="*/ 2494 w 12494"/>
                    <a:gd name="connsiteY7" fmla="*/ 10000 h 10000"/>
                    <a:gd name="connsiteX8" fmla="*/ 12494 w 12494"/>
                    <a:gd name="connsiteY8" fmla="*/ 10000 h 10000"/>
                    <a:gd name="connsiteX9" fmla="*/ 10956 w 12494"/>
                    <a:gd name="connsiteY9" fmla="*/ 8320 h 10000"/>
                    <a:gd name="connsiteX10" fmla="*/ 10054 w 12494"/>
                    <a:gd name="connsiteY10" fmla="*/ 6552 h 10000"/>
                    <a:gd name="connsiteX11" fmla="*/ 9800 w 12494"/>
                    <a:gd name="connsiteY11" fmla="*/ 4973 h 10000"/>
                    <a:gd name="connsiteX12" fmla="*/ 9985 w 12494"/>
                    <a:gd name="connsiteY12" fmla="*/ 3511 h 10000"/>
                    <a:gd name="connsiteX13" fmla="*/ 10860 w 12494"/>
                    <a:gd name="connsiteY13" fmla="*/ 1751 h 10000"/>
                    <a:gd name="connsiteX14" fmla="*/ 12465 w 12494"/>
                    <a:gd name="connsiteY14" fmla="*/ 0 h 10000"/>
                    <a:gd name="connsiteX0" fmla="*/ 12557 w 12586"/>
                    <a:gd name="connsiteY0" fmla="*/ 0 h 10000"/>
                    <a:gd name="connsiteX1" fmla="*/ 2586 w 12586"/>
                    <a:gd name="connsiteY1" fmla="*/ 0 h 10000"/>
                    <a:gd name="connsiteX2" fmla="*/ 1149 w 12586"/>
                    <a:gd name="connsiteY2" fmla="*/ 1783 h 10000"/>
                    <a:gd name="connsiteX3" fmla="*/ 241 w 12586"/>
                    <a:gd name="connsiteY3" fmla="*/ 3479 h 10000"/>
                    <a:gd name="connsiteX4" fmla="*/ 140 w 12586"/>
                    <a:gd name="connsiteY4" fmla="*/ 4977 h 10000"/>
                    <a:gd name="connsiteX5" fmla="*/ 241 w 12586"/>
                    <a:gd name="connsiteY5" fmla="*/ 6550 h 10000"/>
                    <a:gd name="connsiteX6" fmla="*/ 1048 w 12586"/>
                    <a:gd name="connsiteY6" fmla="*/ 8269 h 10000"/>
                    <a:gd name="connsiteX7" fmla="*/ 2586 w 12586"/>
                    <a:gd name="connsiteY7" fmla="*/ 10000 h 10000"/>
                    <a:gd name="connsiteX8" fmla="*/ 12586 w 12586"/>
                    <a:gd name="connsiteY8" fmla="*/ 10000 h 10000"/>
                    <a:gd name="connsiteX9" fmla="*/ 11048 w 12586"/>
                    <a:gd name="connsiteY9" fmla="*/ 8320 h 10000"/>
                    <a:gd name="connsiteX10" fmla="*/ 10146 w 12586"/>
                    <a:gd name="connsiteY10" fmla="*/ 6552 h 10000"/>
                    <a:gd name="connsiteX11" fmla="*/ 9892 w 12586"/>
                    <a:gd name="connsiteY11" fmla="*/ 4973 h 10000"/>
                    <a:gd name="connsiteX12" fmla="*/ 10077 w 12586"/>
                    <a:gd name="connsiteY12" fmla="*/ 3511 h 10000"/>
                    <a:gd name="connsiteX13" fmla="*/ 10952 w 12586"/>
                    <a:gd name="connsiteY13" fmla="*/ 1751 h 10000"/>
                    <a:gd name="connsiteX14" fmla="*/ 12557 w 12586"/>
                    <a:gd name="connsiteY14" fmla="*/ 0 h 10000"/>
                    <a:gd name="connsiteX0" fmla="*/ 12557 w 12586"/>
                    <a:gd name="connsiteY0" fmla="*/ 0 h 10000"/>
                    <a:gd name="connsiteX1" fmla="*/ 2586 w 12586"/>
                    <a:gd name="connsiteY1" fmla="*/ 0 h 10000"/>
                    <a:gd name="connsiteX2" fmla="*/ 922 w 12586"/>
                    <a:gd name="connsiteY2" fmla="*/ 1857 h 10000"/>
                    <a:gd name="connsiteX3" fmla="*/ 241 w 12586"/>
                    <a:gd name="connsiteY3" fmla="*/ 3479 h 10000"/>
                    <a:gd name="connsiteX4" fmla="*/ 140 w 12586"/>
                    <a:gd name="connsiteY4" fmla="*/ 4977 h 10000"/>
                    <a:gd name="connsiteX5" fmla="*/ 241 w 12586"/>
                    <a:gd name="connsiteY5" fmla="*/ 6550 h 10000"/>
                    <a:gd name="connsiteX6" fmla="*/ 1048 w 12586"/>
                    <a:gd name="connsiteY6" fmla="*/ 8269 h 10000"/>
                    <a:gd name="connsiteX7" fmla="*/ 2586 w 12586"/>
                    <a:gd name="connsiteY7" fmla="*/ 10000 h 10000"/>
                    <a:gd name="connsiteX8" fmla="*/ 12586 w 12586"/>
                    <a:gd name="connsiteY8" fmla="*/ 10000 h 10000"/>
                    <a:gd name="connsiteX9" fmla="*/ 11048 w 12586"/>
                    <a:gd name="connsiteY9" fmla="*/ 8320 h 10000"/>
                    <a:gd name="connsiteX10" fmla="*/ 10146 w 12586"/>
                    <a:gd name="connsiteY10" fmla="*/ 6552 h 10000"/>
                    <a:gd name="connsiteX11" fmla="*/ 9892 w 12586"/>
                    <a:gd name="connsiteY11" fmla="*/ 4973 h 10000"/>
                    <a:gd name="connsiteX12" fmla="*/ 10077 w 12586"/>
                    <a:gd name="connsiteY12" fmla="*/ 3511 h 10000"/>
                    <a:gd name="connsiteX13" fmla="*/ 10952 w 12586"/>
                    <a:gd name="connsiteY13" fmla="*/ 1751 h 10000"/>
                    <a:gd name="connsiteX14" fmla="*/ 12557 w 12586"/>
                    <a:gd name="connsiteY14" fmla="*/ 0 h 10000"/>
                    <a:gd name="connsiteX0" fmla="*/ 12557 w 12586"/>
                    <a:gd name="connsiteY0" fmla="*/ 0 h 10000"/>
                    <a:gd name="connsiteX1" fmla="*/ 2586 w 12586"/>
                    <a:gd name="connsiteY1" fmla="*/ 0 h 10000"/>
                    <a:gd name="connsiteX2" fmla="*/ 922 w 12586"/>
                    <a:gd name="connsiteY2" fmla="*/ 1857 h 10000"/>
                    <a:gd name="connsiteX3" fmla="*/ 241 w 12586"/>
                    <a:gd name="connsiteY3" fmla="*/ 3479 h 10000"/>
                    <a:gd name="connsiteX4" fmla="*/ 140 w 12586"/>
                    <a:gd name="connsiteY4" fmla="*/ 4977 h 10000"/>
                    <a:gd name="connsiteX5" fmla="*/ 241 w 12586"/>
                    <a:gd name="connsiteY5" fmla="*/ 6550 h 10000"/>
                    <a:gd name="connsiteX6" fmla="*/ 1048 w 12586"/>
                    <a:gd name="connsiteY6" fmla="*/ 8269 h 10000"/>
                    <a:gd name="connsiteX7" fmla="*/ 2586 w 12586"/>
                    <a:gd name="connsiteY7" fmla="*/ 10000 h 10000"/>
                    <a:gd name="connsiteX8" fmla="*/ 12586 w 12586"/>
                    <a:gd name="connsiteY8" fmla="*/ 10000 h 10000"/>
                    <a:gd name="connsiteX9" fmla="*/ 11048 w 12586"/>
                    <a:gd name="connsiteY9" fmla="*/ 8320 h 10000"/>
                    <a:gd name="connsiteX10" fmla="*/ 10146 w 12586"/>
                    <a:gd name="connsiteY10" fmla="*/ 6552 h 10000"/>
                    <a:gd name="connsiteX11" fmla="*/ 9892 w 12586"/>
                    <a:gd name="connsiteY11" fmla="*/ 4973 h 10000"/>
                    <a:gd name="connsiteX12" fmla="*/ 10077 w 12586"/>
                    <a:gd name="connsiteY12" fmla="*/ 3511 h 10000"/>
                    <a:gd name="connsiteX13" fmla="*/ 10952 w 12586"/>
                    <a:gd name="connsiteY13" fmla="*/ 1751 h 10000"/>
                    <a:gd name="connsiteX14" fmla="*/ 12557 w 12586"/>
                    <a:gd name="connsiteY14" fmla="*/ 0 h 10000"/>
                    <a:gd name="connsiteX0" fmla="*/ 12557 w 12586"/>
                    <a:gd name="connsiteY0" fmla="*/ 0 h 10000"/>
                    <a:gd name="connsiteX1" fmla="*/ 2586 w 12586"/>
                    <a:gd name="connsiteY1" fmla="*/ 0 h 10000"/>
                    <a:gd name="connsiteX2" fmla="*/ 922 w 12586"/>
                    <a:gd name="connsiteY2" fmla="*/ 1857 h 10000"/>
                    <a:gd name="connsiteX3" fmla="*/ 241 w 12586"/>
                    <a:gd name="connsiteY3" fmla="*/ 3479 h 10000"/>
                    <a:gd name="connsiteX4" fmla="*/ 140 w 12586"/>
                    <a:gd name="connsiteY4" fmla="*/ 4977 h 10000"/>
                    <a:gd name="connsiteX5" fmla="*/ 241 w 12586"/>
                    <a:gd name="connsiteY5" fmla="*/ 6550 h 10000"/>
                    <a:gd name="connsiteX6" fmla="*/ 1048 w 12586"/>
                    <a:gd name="connsiteY6" fmla="*/ 8269 h 10000"/>
                    <a:gd name="connsiteX7" fmla="*/ 2586 w 12586"/>
                    <a:gd name="connsiteY7" fmla="*/ 10000 h 10000"/>
                    <a:gd name="connsiteX8" fmla="*/ 12586 w 12586"/>
                    <a:gd name="connsiteY8" fmla="*/ 10000 h 10000"/>
                    <a:gd name="connsiteX9" fmla="*/ 11048 w 12586"/>
                    <a:gd name="connsiteY9" fmla="*/ 8320 h 10000"/>
                    <a:gd name="connsiteX10" fmla="*/ 10146 w 12586"/>
                    <a:gd name="connsiteY10" fmla="*/ 6552 h 10000"/>
                    <a:gd name="connsiteX11" fmla="*/ 9892 w 12586"/>
                    <a:gd name="connsiteY11" fmla="*/ 4973 h 10000"/>
                    <a:gd name="connsiteX12" fmla="*/ 10077 w 12586"/>
                    <a:gd name="connsiteY12" fmla="*/ 3511 h 10000"/>
                    <a:gd name="connsiteX13" fmla="*/ 10952 w 12586"/>
                    <a:gd name="connsiteY13" fmla="*/ 1751 h 10000"/>
                    <a:gd name="connsiteX14" fmla="*/ 12557 w 12586"/>
                    <a:gd name="connsiteY14" fmla="*/ 0 h 10000"/>
                    <a:gd name="connsiteX0" fmla="*/ 12638 w 12667"/>
                    <a:gd name="connsiteY0" fmla="*/ 0 h 10000"/>
                    <a:gd name="connsiteX1" fmla="*/ 2667 w 12667"/>
                    <a:gd name="connsiteY1" fmla="*/ 0 h 10000"/>
                    <a:gd name="connsiteX2" fmla="*/ 1003 w 12667"/>
                    <a:gd name="connsiteY2" fmla="*/ 1857 h 10000"/>
                    <a:gd name="connsiteX3" fmla="*/ 171 w 12667"/>
                    <a:gd name="connsiteY3" fmla="*/ 3479 h 10000"/>
                    <a:gd name="connsiteX4" fmla="*/ 221 w 12667"/>
                    <a:gd name="connsiteY4" fmla="*/ 4977 h 10000"/>
                    <a:gd name="connsiteX5" fmla="*/ 322 w 12667"/>
                    <a:gd name="connsiteY5" fmla="*/ 6550 h 10000"/>
                    <a:gd name="connsiteX6" fmla="*/ 1129 w 12667"/>
                    <a:gd name="connsiteY6" fmla="*/ 8269 h 10000"/>
                    <a:gd name="connsiteX7" fmla="*/ 2667 w 12667"/>
                    <a:gd name="connsiteY7" fmla="*/ 10000 h 10000"/>
                    <a:gd name="connsiteX8" fmla="*/ 12667 w 12667"/>
                    <a:gd name="connsiteY8" fmla="*/ 10000 h 10000"/>
                    <a:gd name="connsiteX9" fmla="*/ 11129 w 12667"/>
                    <a:gd name="connsiteY9" fmla="*/ 8320 h 10000"/>
                    <a:gd name="connsiteX10" fmla="*/ 10227 w 12667"/>
                    <a:gd name="connsiteY10" fmla="*/ 6552 h 10000"/>
                    <a:gd name="connsiteX11" fmla="*/ 9973 w 12667"/>
                    <a:gd name="connsiteY11" fmla="*/ 4973 h 10000"/>
                    <a:gd name="connsiteX12" fmla="*/ 10158 w 12667"/>
                    <a:gd name="connsiteY12" fmla="*/ 3511 h 10000"/>
                    <a:gd name="connsiteX13" fmla="*/ 11033 w 12667"/>
                    <a:gd name="connsiteY13" fmla="*/ 1751 h 10000"/>
                    <a:gd name="connsiteX14" fmla="*/ 12638 w 12667"/>
                    <a:gd name="connsiteY14" fmla="*/ 0 h 10000"/>
                    <a:gd name="connsiteX0" fmla="*/ 12638 w 12667"/>
                    <a:gd name="connsiteY0" fmla="*/ 0 h 10000"/>
                    <a:gd name="connsiteX1" fmla="*/ 2667 w 12667"/>
                    <a:gd name="connsiteY1" fmla="*/ 0 h 10000"/>
                    <a:gd name="connsiteX2" fmla="*/ 1003 w 12667"/>
                    <a:gd name="connsiteY2" fmla="*/ 1857 h 10000"/>
                    <a:gd name="connsiteX3" fmla="*/ 171 w 12667"/>
                    <a:gd name="connsiteY3" fmla="*/ 3479 h 10000"/>
                    <a:gd name="connsiteX4" fmla="*/ 221 w 12667"/>
                    <a:gd name="connsiteY4" fmla="*/ 4977 h 10000"/>
                    <a:gd name="connsiteX5" fmla="*/ 322 w 12667"/>
                    <a:gd name="connsiteY5" fmla="*/ 6550 h 10000"/>
                    <a:gd name="connsiteX6" fmla="*/ 1129 w 12667"/>
                    <a:gd name="connsiteY6" fmla="*/ 8269 h 10000"/>
                    <a:gd name="connsiteX7" fmla="*/ 2667 w 12667"/>
                    <a:gd name="connsiteY7" fmla="*/ 10000 h 10000"/>
                    <a:gd name="connsiteX8" fmla="*/ 12667 w 12667"/>
                    <a:gd name="connsiteY8" fmla="*/ 10000 h 10000"/>
                    <a:gd name="connsiteX9" fmla="*/ 11129 w 12667"/>
                    <a:gd name="connsiteY9" fmla="*/ 8320 h 10000"/>
                    <a:gd name="connsiteX10" fmla="*/ 10227 w 12667"/>
                    <a:gd name="connsiteY10" fmla="*/ 6552 h 10000"/>
                    <a:gd name="connsiteX11" fmla="*/ 9973 w 12667"/>
                    <a:gd name="connsiteY11" fmla="*/ 4973 h 10000"/>
                    <a:gd name="connsiteX12" fmla="*/ 10158 w 12667"/>
                    <a:gd name="connsiteY12" fmla="*/ 3511 h 10000"/>
                    <a:gd name="connsiteX13" fmla="*/ 11033 w 12667"/>
                    <a:gd name="connsiteY13" fmla="*/ 1751 h 10000"/>
                    <a:gd name="connsiteX14" fmla="*/ 12638 w 12667"/>
                    <a:gd name="connsiteY14" fmla="*/ 0 h 10000"/>
                    <a:gd name="connsiteX0" fmla="*/ 12638 w 12667"/>
                    <a:gd name="connsiteY0" fmla="*/ 0 h 10000"/>
                    <a:gd name="connsiteX1" fmla="*/ 2667 w 12667"/>
                    <a:gd name="connsiteY1" fmla="*/ 0 h 10000"/>
                    <a:gd name="connsiteX2" fmla="*/ 1003 w 12667"/>
                    <a:gd name="connsiteY2" fmla="*/ 1857 h 10000"/>
                    <a:gd name="connsiteX3" fmla="*/ 171 w 12667"/>
                    <a:gd name="connsiteY3" fmla="*/ 3479 h 10000"/>
                    <a:gd name="connsiteX4" fmla="*/ 221 w 12667"/>
                    <a:gd name="connsiteY4" fmla="*/ 4977 h 10000"/>
                    <a:gd name="connsiteX5" fmla="*/ 322 w 12667"/>
                    <a:gd name="connsiteY5" fmla="*/ 6550 h 10000"/>
                    <a:gd name="connsiteX6" fmla="*/ 1129 w 12667"/>
                    <a:gd name="connsiteY6" fmla="*/ 8269 h 10000"/>
                    <a:gd name="connsiteX7" fmla="*/ 2667 w 12667"/>
                    <a:gd name="connsiteY7" fmla="*/ 10000 h 10000"/>
                    <a:gd name="connsiteX8" fmla="*/ 12667 w 12667"/>
                    <a:gd name="connsiteY8" fmla="*/ 10000 h 10000"/>
                    <a:gd name="connsiteX9" fmla="*/ 11129 w 12667"/>
                    <a:gd name="connsiteY9" fmla="*/ 8320 h 10000"/>
                    <a:gd name="connsiteX10" fmla="*/ 10227 w 12667"/>
                    <a:gd name="connsiteY10" fmla="*/ 6552 h 10000"/>
                    <a:gd name="connsiteX11" fmla="*/ 9973 w 12667"/>
                    <a:gd name="connsiteY11" fmla="*/ 4973 h 10000"/>
                    <a:gd name="connsiteX12" fmla="*/ 10158 w 12667"/>
                    <a:gd name="connsiteY12" fmla="*/ 3511 h 10000"/>
                    <a:gd name="connsiteX13" fmla="*/ 11033 w 12667"/>
                    <a:gd name="connsiteY13" fmla="*/ 1751 h 10000"/>
                    <a:gd name="connsiteX14" fmla="*/ 12638 w 12667"/>
                    <a:gd name="connsiteY14" fmla="*/ 0 h 10000"/>
                    <a:gd name="connsiteX0" fmla="*/ 12811 w 12840"/>
                    <a:gd name="connsiteY0" fmla="*/ 0 h 10000"/>
                    <a:gd name="connsiteX1" fmla="*/ 2840 w 12840"/>
                    <a:gd name="connsiteY1" fmla="*/ 0 h 10000"/>
                    <a:gd name="connsiteX2" fmla="*/ 1176 w 12840"/>
                    <a:gd name="connsiteY2" fmla="*/ 1857 h 10000"/>
                    <a:gd name="connsiteX3" fmla="*/ 344 w 12840"/>
                    <a:gd name="connsiteY3" fmla="*/ 3479 h 10000"/>
                    <a:gd name="connsiteX4" fmla="*/ 91 w 12840"/>
                    <a:gd name="connsiteY4" fmla="*/ 4995 h 10000"/>
                    <a:gd name="connsiteX5" fmla="*/ 495 w 12840"/>
                    <a:gd name="connsiteY5" fmla="*/ 6550 h 10000"/>
                    <a:gd name="connsiteX6" fmla="*/ 1302 w 12840"/>
                    <a:gd name="connsiteY6" fmla="*/ 8269 h 10000"/>
                    <a:gd name="connsiteX7" fmla="*/ 2840 w 12840"/>
                    <a:gd name="connsiteY7" fmla="*/ 10000 h 10000"/>
                    <a:gd name="connsiteX8" fmla="*/ 12840 w 12840"/>
                    <a:gd name="connsiteY8" fmla="*/ 10000 h 10000"/>
                    <a:gd name="connsiteX9" fmla="*/ 11302 w 12840"/>
                    <a:gd name="connsiteY9" fmla="*/ 8320 h 10000"/>
                    <a:gd name="connsiteX10" fmla="*/ 10400 w 12840"/>
                    <a:gd name="connsiteY10" fmla="*/ 6552 h 10000"/>
                    <a:gd name="connsiteX11" fmla="*/ 10146 w 12840"/>
                    <a:gd name="connsiteY11" fmla="*/ 4973 h 10000"/>
                    <a:gd name="connsiteX12" fmla="*/ 10331 w 12840"/>
                    <a:gd name="connsiteY12" fmla="*/ 3511 h 10000"/>
                    <a:gd name="connsiteX13" fmla="*/ 11206 w 12840"/>
                    <a:gd name="connsiteY13" fmla="*/ 1751 h 10000"/>
                    <a:gd name="connsiteX14" fmla="*/ 12811 w 12840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404 w 12749"/>
                    <a:gd name="connsiteY5" fmla="*/ 6550 h 10000"/>
                    <a:gd name="connsiteX6" fmla="*/ 1211 w 12749"/>
                    <a:gd name="connsiteY6" fmla="*/ 8269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404 w 12749"/>
                    <a:gd name="connsiteY5" fmla="*/ 6550 h 10000"/>
                    <a:gd name="connsiteX6" fmla="*/ 1211 w 12749"/>
                    <a:gd name="connsiteY6" fmla="*/ 8269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404 w 12749"/>
                    <a:gd name="connsiteY5" fmla="*/ 6550 h 10000"/>
                    <a:gd name="connsiteX6" fmla="*/ 1211 w 12749"/>
                    <a:gd name="connsiteY6" fmla="*/ 8269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177 w 12749"/>
                    <a:gd name="connsiteY5" fmla="*/ 6624 h 10000"/>
                    <a:gd name="connsiteX6" fmla="*/ 1211 w 12749"/>
                    <a:gd name="connsiteY6" fmla="*/ 8269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177 w 12749"/>
                    <a:gd name="connsiteY5" fmla="*/ 6624 h 10000"/>
                    <a:gd name="connsiteX6" fmla="*/ 1211 w 12749"/>
                    <a:gd name="connsiteY6" fmla="*/ 8269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177 w 12749"/>
                    <a:gd name="connsiteY5" fmla="*/ 6624 h 10000"/>
                    <a:gd name="connsiteX6" fmla="*/ 1211 w 12749"/>
                    <a:gd name="connsiteY6" fmla="*/ 8269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177 w 12749"/>
                    <a:gd name="connsiteY5" fmla="*/ 6624 h 10000"/>
                    <a:gd name="connsiteX6" fmla="*/ 1211 w 12749"/>
                    <a:gd name="connsiteY6" fmla="*/ 8251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177 w 12749"/>
                    <a:gd name="connsiteY5" fmla="*/ 6624 h 10000"/>
                    <a:gd name="connsiteX6" fmla="*/ 1211 w 12749"/>
                    <a:gd name="connsiteY6" fmla="*/ 8251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177 w 12749"/>
                    <a:gd name="connsiteY5" fmla="*/ 6624 h 10000"/>
                    <a:gd name="connsiteX6" fmla="*/ 1211 w 12749"/>
                    <a:gd name="connsiteY6" fmla="*/ 8251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0 w 12749"/>
                    <a:gd name="connsiteY0" fmla="*/ 0 h 10000"/>
                    <a:gd name="connsiteX1" fmla="*/ 2749 w 12749"/>
                    <a:gd name="connsiteY1" fmla="*/ 0 h 10000"/>
                    <a:gd name="connsiteX2" fmla="*/ 1085 w 12749"/>
                    <a:gd name="connsiteY2" fmla="*/ 1857 h 10000"/>
                    <a:gd name="connsiteX3" fmla="*/ 253 w 12749"/>
                    <a:gd name="connsiteY3" fmla="*/ 3479 h 10000"/>
                    <a:gd name="connsiteX4" fmla="*/ 0 w 12749"/>
                    <a:gd name="connsiteY4" fmla="*/ 4995 h 10000"/>
                    <a:gd name="connsiteX5" fmla="*/ 177 w 12749"/>
                    <a:gd name="connsiteY5" fmla="*/ 6624 h 10000"/>
                    <a:gd name="connsiteX6" fmla="*/ 1211 w 12749"/>
                    <a:gd name="connsiteY6" fmla="*/ 8251 h 10000"/>
                    <a:gd name="connsiteX7" fmla="*/ 2749 w 12749"/>
                    <a:gd name="connsiteY7" fmla="*/ 10000 h 10000"/>
                    <a:gd name="connsiteX8" fmla="*/ 12749 w 12749"/>
                    <a:gd name="connsiteY8" fmla="*/ 10000 h 10000"/>
                    <a:gd name="connsiteX9" fmla="*/ 11211 w 12749"/>
                    <a:gd name="connsiteY9" fmla="*/ 8320 h 10000"/>
                    <a:gd name="connsiteX10" fmla="*/ 10309 w 12749"/>
                    <a:gd name="connsiteY10" fmla="*/ 6552 h 10000"/>
                    <a:gd name="connsiteX11" fmla="*/ 10055 w 12749"/>
                    <a:gd name="connsiteY11" fmla="*/ 4973 h 10000"/>
                    <a:gd name="connsiteX12" fmla="*/ 10240 w 12749"/>
                    <a:gd name="connsiteY12" fmla="*/ 3511 h 10000"/>
                    <a:gd name="connsiteX13" fmla="*/ 11115 w 12749"/>
                    <a:gd name="connsiteY13" fmla="*/ 1751 h 10000"/>
                    <a:gd name="connsiteX14" fmla="*/ 12720 w 12749"/>
                    <a:gd name="connsiteY14" fmla="*/ 0 h 10000"/>
                    <a:gd name="connsiteX0" fmla="*/ 12726 w 12755"/>
                    <a:gd name="connsiteY0" fmla="*/ 0 h 10000"/>
                    <a:gd name="connsiteX1" fmla="*/ 2755 w 12755"/>
                    <a:gd name="connsiteY1" fmla="*/ 0 h 10000"/>
                    <a:gd name="connsiteX2" fmla="*/ 1091 w 12755"/>
                    <a:gd name="connsiteY2" fmla="*/ 1857 h 10000"/>
                    <a:gd name="connsiteX3" fmla="*/ 259 w 12755"/>
                    <a:gd name="connsiteY3" fmla="*/ 3479 h 10000"/>
                    <a:gd name="connsiteX4" fmla="*/ 6 w 12755"/>
                    <a:gd name="connsiteY4" fmla="*/ 4995 h 10000"/>
                    <a:gd name="connsiteX5" fmla="*/ 183 w 12755"/>
                    <a:gd name="connsiteY5" fmla="*/ 6624 h 10000"/>
                    <a:gd name="connsiteX6" fmla="*/ 1217 w 12755"/>
                    <a:gd name="connsiteY6" fmla="*/ 8251 h 10000"/>
                    <a:gd name="connsiteX7" fmla="*/ 2755 w 12755"/>
                    <a:gd name="connsiteY7" fmla="*/ 10000 h 10000"/>
                    <a:gd name="connsiteX8" fmla="*/ 12755 w 12755"/>
                    <a:gd name="connsiteY8" fmla="*/ 10000 h 10000"/>
                    <a:gd name="connsiteX9" fmla="*/ 11217 w 12755"/>
                    <a:gd name="connsiteY9" fmla="*/ 8320 h 10000"/>
                    <a:gd name="connsiteX10" fmla="*/ 10315 w 12755"/>
                    <a:gd name="connsiteY10" fmla="*/ 6552 h 10000"/>
                    <a:gd name="connsiteX11" fmla="*/ 10061 w 12755"/>
                    <a:gd name="connsiteY11" fmla="*/ 4973 h 10000"/>
                    <a:gd name="connsiteX12" fmla="*/ 10246 w 12755"/>
                    <a:gd name="connsiteY12" fmla="*/ 3511 h 10000"/>
                    <a:gd name="connsiteX13" fmla="*/ 11121 w 12755"/>
                    <a:gd name="connsiteY13" fmla="*/ 1751 h 10000"/>
                    <a:gd name="connsiteX14" fmla="*/ 12726 w 12755"/>
                    <a:gd name="connsiteY14" fmla="*/ 0 h 10000"/>
                    <a:gd name="connsiteX0" fmla="*/ 12726 w 12755"/>
                    <a:gd name="connsiteY0" fmla="*/ 0 h 10000"/>
                    <a:gd name="connsiteX1" fmla="*/ 2755 w 12755"/>
                    <a:gd name="connsiteY1" fmla="*/ 0 h 10000"/>
                    <a:gd name="connsiteX2" fmla="*/ 1091 w 12755"/>
                    <a:gd name="connsiteY2" fmla="*/ 1857 h 10000"/>
                    <a:gd name="connsiteX3" fmla="*/ 259 w 12755"/>
                    <a:gd name="connsiteY3" fmla="*/ 3479 h 10000"/>
                    <a:gd name="connsiteX4" fmla="*/ 6 w 12755"/>
                    <a:gd name="connsiteY4" fmla="*/ 4995 h 10000"/>
                    <a:gd name="connsiteX5" fmla="*/ 183 w 12755"/>
                    <a:gd name="connsiteY5" fmla="*/ 6624 h 10000"/>
                    <a:gd name="connsiteX6" fmla="*/ 1217 w 12755"/>
                    <a:gd name="connsiteY6" fmla="*/ 8251 h 10000"/>
                    <a:gd name="connsiteX7" fmla="*/ 2755 w 12755"/>
                    <a:gd name="connsiteY7" fmla="*/ 10000 h 10000"/>
                    <a:gd name="connsiteX8" fmla="*/ 12755 w 12755"/>
                    <a:gd name="connsiteY8" fmla="*/ 10000 h 10000"/>
                    <a:gd name="connsiteX9" fmla="*/ 11217 w 12755"/>
                    <a:gd name="connsiteY9" fmla="*/ 8320 h 10000"/>
                    <a:gd name="connsiteX10" fmla="*/ 10315 w 12755"/>
                    <a:gd name="connsiteY10" fmla="*/ 6552 h 10000"/>
                    <a:gd name="connsiteX11" fmla="*/ 10061 w 12755"/>
                    <a:gd name="connsiteY11" fmla="*/ 4973 h 10000"/>
                    <a:gd name="connsiteX12" fmla="*/ 10246 w 12755"/>
                    <a:gd name="connsiteY12" fmla="*/ 3511 h 10000"/>
                    <a:gd name="connsiteX13" fmla="*/ 11121 w 12755"/>
                    <a:gd name="connsiteY13" fmla="*/ 1751 h 10000"/>
                    <a:gd name="connsiteX14" fmla="*/ 12726 w 12755"/>
                    <a:gd name="connsiteY14" fmla="*/ 0 h 10000"/>
                    <a:gd name="connsiteX0" fmla="*/ 12726 w 12755"/>
                    <a:gd name="connsiteY0" fmla="*/ 0 h 10000"/>
                    <a:gd name="connsiteX1" fmla="*/ 2755 w 12755"/>
                    <a:gd name="connsiteY1" fmla="*/ 0 h 10000"/>
                    <a:gd name="connsiteX2" fmla="*/ 1091 w 12755"/>
                    <a:gd name="connsiteY2" fmla="*/ 1857 h 10000"/>
                    <a:gd name="connsiteX3" fmla="*/ 259 w 12755"/>
                    <a:gd name="connsiteY3" fmla="*/ 3479 h 10000"/>
                    <a:gd name="connsiteX4" fmla="*/ 6 w 12755"/>
                    <a:gd name="connsiteY4" fmla="*/ 4995 h 10000"/>
                    <a:gd name="connsiteX5" fmla="*/ 183 w 12755"/>
                    <a:gd name="connsiteY5" fmla="*/ 6624 h 10000"/>
                    <a:gd name="connsiteX6" fmla="*/ 1217 w 12755"/>
                    <a:gd name="connsiteY6" fmla="*/ 8251 h 10000"/>
                    <a:gd name="connsiteX7" fmla="*/ 2755 w 12755"/>
                    <a:gd name="connsiteY7" fmla="*/ 10000 h 10000"/>
                    <a:gd name="connsiteX8" fmla="*/ 12755 w 12755"/>
                    <a:gd name="connsiteY8" fmla="*/ 10000 h 10000"/>
                    <a:gd name="connsiteX9" fmla="*/ 11217 w 12755"/>
                    <a:gd name="connsiteY9" fmla="*/ 8320 h 10000"/>
                    <a:gd name="connsiteX10" fmla="*/ 10315 w 12755"/>
                    <a:gd name="connsiteY10" fmla="*/ 6552 h 10000"/>
                    <a:gd name="connsiteX11" fmla="*/ 10061 w 12755"/>
                    <a:gd name="connsiteY11" fmla="*/ 4973 h 10000"/>
                    <a:gd name="connsiteX12" fmla="*/ 10246 w 12755"/>
                    <a:gd name="connsiteY12" fmla="*/ 3511 h 10000"/>
                    <a:gd name="connsiteX13" fmla="*/ 11121 w 12755"/>
                    <a:gd name="connsiteY13" fmla="*/ 1751 h 10000"/>
                    <a:gd name="connsiteX14" fmla="*/ 12726 w 12755"/>
                    <a:gd name="connsiteY14" fmla="*/ 0 h 10000"/>
                    <a:gd name="connsiteX0" fmla="*/ 12726 w 12755"/>
                    <a:gd name="connsiteY0" fmla="*/ 0 h 10000"/>
                    <a:gd name="connsiteX1" fmla="*/ 2755 w 12755"/>
                    <a:gd name="connsiteY1" fmla="*/ 0 h 10000"/>
                    <a:gd name="connsiteX2" fmla="*/ 1091 w 12755"/>
                    <a:gd name="connsiteY2" fmla="*/ 1857 h 10000"/>
                    <a:gd name="connsiteX3" fmla="*/ 259 w 12755"/>
                    <a:gd name="connsiteY3" fmla="*/ 3479 h 10000"/>
                    <a:gd name="connsiteX4" fmla="*/ 6 w 12755"/>
                    <a:gd name="connsiteY4" fmla="*/ 4995 h 10000"/>
                    <a:gd name="connsiteX5" fmla="*/ 183 w 12755"/>
                    <a:gd name="connsiteY5" fmla="*/ 6624 h 10000"/>
                    <a:gd name="connsiteX6" fmla="*/ 1217 w 12755"/>
                    <a:gd name="connsiteY6" fmla="*/ 8251 h 10000"/>
                    <a:gd name="connsiteX7" fmla="*/ 2755 w 12755"/>
                    <a:gd name="connsiteY7" fmla="*/ 10000 h 10000"/>
                    <a:gd name="connsiteX8" fmla="*/ 12755 w 12755"/>
                    <a:gd name="connsiteY8" fmla="*/ 10000 h 10000"/>
                    <a:gd name="connsiteX9" fmla="*/ 11217 w 12755"/>
                    <a:gd name="connsiteY9" fmla="*/ 8320 h 10000"/>
                    <a:gd name="connsiteX10" fmla="*/ 10315 w 12755"/>
                    <a:gd name="connsiteY10" fmla="*/ 6552 h 10000"/>
                    <a:gd name="connsiteX11" fmla="*/ 10061 w 12755"/>
                    <a:gd name="connsiteY11" fmla="*/ 4973 h 10000"/>
                    <a:gd name="connsiteX12" fmla="*/ 10246 w 12755"/>
                    <a:gd name="connsiteY12" fmla="*/ 3511 h 10000"/>
                    <a:gd name="connsiteX13" fmla="*/ 11121 w 12755"/>
                    <a:gd name="connsiteY13" fmla="*/ 1751 h 10000"/>
                    <a:gd name="connsiteX14" fmla="*/ 12726 w 12755"/>
                    <a:gd name="connsiteY14" fmla="*/ 0 h 10000"/>
                    <a:gd name="connsiteX0" fmla="*/ 12726 w 12755"/>
                    <a:gd name="connsiteY0" fmla="*/ 0 h 10000"/>
                    <a:gd name="connsiteX1" fmla="*/ 2755 w 12755"/>
                    <a:gd name="connsiteY1" fmla="*/ 0 h 10000"/>
                    <a:gd name="connsiteX2" fmla="*/ 1091 w 12755"/>
                    <a:gd name="connsiteY2" fmla="*/ 1857 h 10000"/>
                    <a:gd name="connsiteX3" fmla="*/ 259 w 12755"/>
                    <a:gd name="connsiteY3" fmla="*/ 3479 h 10000"/>
                    <a:gd name="connsiteX4" fmla="*/ 6 w 12755"/>
                    <a:gd name="connsiteY4" fmla="*/ 4995 h 10000"/>
                    <a:gd name="connsiteX5" fmla="*/ 183 w 12755"/>
                    <a:gd name="connsiteY5" fmla="*/ 6624 h 10000"/>
                    <a:gd name="connsiteX6" fmla="*/ 1217 w 12755"/>
                    <a:gd name="connsiteY6" fmla="*/ 8251 h 10000"/>
                    <a:gd name="connsiteX7" fmla="*/ 2755 w 12755"/>
                    <a:gd name="connsiteY7" fmla="*/ 10000 h 10000"/>
                    <a:gd name="connsiteX8" fmla="*/ 12755 w 12755"/>
                    <a:gd name="connsiteY8" fmla="*/ 10000 h 10000"/>
                    <a:gd name="connsiteX9" fmla="*/ 11217 w 12755"/>
                    <a:gd name="connsiteY9" fmla="*/ 8320 h 10000"/>
                    <a:gd name="connsiteX10" fmla="*/ 10315 w 12755"/>
                    <a:gd name="connsiteY10" fmla="*/ 6552 h 10000"/>
                    <a:gd name="connsiteX11" fmla="*/ 10061 w 12755"/>
                    <a:gd name="connsiteY11" fmla="*/ 4973 h 10000"/>
                    <a:gd name="connsiteX12" fmla="*/ 10246 w 12755"/>
                    <a:gd name="connsiteY12" fmla="*/ 3511 h 10000"/>
                    <a:gd name="connsiteX13" fmla="*/ 11121 w 12755"/>
                    <a:gd name="connsiteY13" fmla="*/ 1751 h 10000"/>
                    <a:gd name="connsiteX14" fmla="*/ 12726 w 12755"/>
                    <a:gd name="connsiteY14" fmla="*/ 0 h 10000"/>
                    <a:gd name="connsiteX0" fmla="*/ 12797 w 12826"/>
                    <a:gd name="connsiteY0" fmla="*/ 0 h 10000"/>
                    <a:gd name="connsiteX1" fmla="*/ 2826 w 12826"/>
                    <a:gd name="connsiteY1" fmla="*/ 0 h 10000"/>
                    <a:gd name="connsiteX2" fmla="*/ 1162 w 12826"/>
                    <a:gd name="connsiteY2" fmla="*/ 1857 h 10000"/>
                    <a:gd name="connsiteX3" fmla="*/ 330 w 12826"/>
                    <a:gd name="connsiteY3" fmla="*/ 3479 h 10000"/>
                    <a:gd name="connsiteX4" fmla="*/ 1 w 12826"/>
                    <a:gd name="connsiteY4" fmla="*/ 5013 h 10000"/>
                    <a:gd name="connsiteX5" fmla="*/ 254 w 12826"/>
                    <a:gd name="connsiteY5" fmla="*/ 6624 h 10000"/>
                    <a:gd name="connsiteX6" fmla="*/ 1288 w 12826"/>
                    <a:gd name="connsiteY6" fmla="*/ 8251 h 10000"/>
                    <a:gd name="connsiteX7" fmla="*/ 2826 w 12826"/>
                    <a:gd name="connsiteY7" fmla="*/ 10000 h 10000"/>
                    <a:gd name="connsiteX8" fmla="*/ 12826 w 12826"/>
                    <a:gd name="connsiteY8" fmla="*/ 10000 h 10000"/>
                    <a:gd name="connsiteX9" fmla="*/ 11288 w 12826"/>
                    <a:gd name="connsiteY9" fmla="*/ 8320 h 10000"/>
                    <a:gd name="connsiteX10" fmla="*/ 10386 w 12826"/>
                    <a:gd name="connsiteY10" fmla="*/ 6552 h 10000"/>
                    <a:gd name="connsiteX11" fmla="*/ 10132 w 12826"/>
                    <a:gd name="connsiteY11" fmla="*/ 4973 h 10000"/>
                    <a:gd name="connsiteX12" fmla="*/ 10317 w 12826"/>
                    <a:gd name="connsiteY12" fmla="*/ 3511 h 10000"/>
                    <a:gd name="connsiteX13" fmla="*/ 11192 w 12826"/>
                    <a:gd name="connsiteY13" fmla="*/ 1751 h 10000"/>
                    <a:gd name="connsiteX14" fmla="*/ 12797 w 12826"/>
                    <a:gd name="connsiteY14" fmla="*/ 0 h 10000"/>
                    <a:gd name="connsiteX0" fmla="*/ 12797 w 12826"/>
                    <a:gd name="connsiteY0" fmla="*/ 0 h 10000"/>
                    <a:gd name="connsiteX1" fmla="*/ 2826 w 12826"/>
                    <a:gd name="connsiteY1" fmla="*/ 0 h 10000"/>
                    <a:gd name="connsiteX2" fmla="*/ 1162 w 12826"/>
                    <a:gd name="connsiteY2" fmla="*/ 1857 h 10000"/>
                    <a:gd name="connsiteX3" fmla="*/ 330 w 12826"/>
                    <a:gd name="connsiteY3" fmla="*/ 3479 h 10000"/>
                    <a:gd name="connsiteX4" fmla="*/ 1 w 12826"/>
                    <a:gd name="connsiteY4" fmla="*/ 5013 h 10000"/>
                    <a:gd name="connsiteX5" fmla="*/ 254 w 12826"/>
                    <a:gd name="connsiteY5" fmla="*/ 6624 h 10000"/>
                    <a:gd name="connsiteX6" fmla="*/ 1212 w 12826"/>
                    <a:gd name="connsiteY6" fmla="*/ 8251 h 10000"/>
                    <a:gd name="connsiteX7" fmla="*/ 2826 w 12826"/>
                    <a:gd name="connsiteY7" fmla="*/ 10000 h 10000"/>
                    <a:gd name="connsiteX8" fmla="*/ 12826 w 12826"/>
                    <a:gd name="connsiteY8" fmla="*/ 10000 h 10000"/>
                    <a:gd name="connsiteX9" fmla="*/ 11288 w 12826"/>
                    <a:gd name="connsiteY9" fmla="*/ 8320 h 10000"/>
                    <a:gd name="connsiteX10" fmla="*/ 10386 w 12826"/>
                    <a:gd name="connsiteY10" fmla="*/ 6552 h 10000"/>
                    <a:gd name="connsiteX11" fmla="*/ 10132 w 12826"/>
                    <a:gd name="connsiteY11" fmla="*/ 4973 h 10000"/>
                    <a:gd name="connsiteX12" fmla="*/ 10317 w 12826"/>
                    <a:gd name="connsiteY12" fmla="*/ 3511 h 10000"/>
                    <a:gd name="connsiteX13" fmla="*/ 11192 w 12826"/>
                    <a:gd name="connsiteY13" fmla="*/ 1751 h 10000"/>
                    <a:gd name="connsiteX14" fmla="*/ 12797 w 12826"/>
                    <a:gd name="connsiteY14" fmla="*/ 0 h 10000"/>
                    <a:gd name="connsiteX0" fmla="*/ 12872 w 12901"/>
                    <a:gd name="connsiteY0" fmla="*/ 0 h 10000"/>
                    <a:gd name="connsiteX1" fmla="*/ 2901 w 12901"/>
                    <a:gd name="connsiteY1" fmla="*/ 0 h 10000"/>
                    <a:gd name="connsiteX2" fmla="*/ 1237 w 12901"/>
                    <a:gd name="connsiteY2" fmla="*/ 1857 h 10000"/>
                    <a:gd name="connsiteX3" fmla="*/ 405 w 12901"/>
                    <a:gd name="connsiteY3" fmla="*/ 3479 h 10000"/>
                    <a:gd name="connsiteX4" fmla="*/ 0 w 12901"/>
                    <a:gd name="connsiteY4" fmla="*/ 5013 h 10000"/>
                    <a:gd name="connsiteX5" fmla="*/ 329 w 12901"/>
                    <a:gd name="connsiteY5" fmla="*/ 6624 h 10000"/>
                    <a:gd name="connsiteX6" fmla="*/ 1287 w 12901"/>
                    <a:gd name="connsiteY6" fmla="*/ 8251 h 10000"/>
                    <a:gd name="connsiteX7" fmla="*/ 2901 w 12901"/>
                    <a:gd name="connsiteY7" fmla="*/ 10000 h 10000"/>
                    <a:gd name="connsiteX8" fmla="*/ 12901 w 12901"/>
                    <a:gd name="connsiteY8" fmla="*/ 10000 h 10000"/>
                    <a:gd name="connsiteX9" fmla="*/ 11363 w 12901"/>
                    <a:gd name="connsiteY9" fmla="*/ 8320 h 10000"/>
                    <a:gd name="connsiteX10" fmla="*/ 10461 w 12901"/>
                    <a:gd name="connsiteY10" fmla="*/ 6552 h 10000"/>
                    <a:gd name="connsiteX11" fmla="*/ 10207 w 12901"/>
                    <a:gd name="connsiteY11" fmla="*/ 4973 h 10000"/>
                    <a:gd name="connsiteX12" fmla="*/ 10392 w 12901"/>
                    <a:gd name="connsiteY12" fmla="*/ 3511 h 10000"/>
                    <a:gd name="connsiteX13" fmla="*/ 11267 w 12901"/>
                    <a:gd name="connsiteY13" fmla="*/ 1751 h 10000"/>
                    <a:gd name="connsiteX14" fmla="*/ 12872 w 12901"/>
                    <a:gd name="connsiteY14" fmla="*/ 0 h 10000"/>
                    <a:gd name="connsiteX0" fmla="*/ 12872 w 12901"/>
                    <a:gd name="connsiteY0" fmla="*/ 0 h 10000"/>
                    <a:gd name="connsiteX1" fmla="*/ 2901 w 12901"/>
                    <a:gd name="connsiteY1" fmla="*/ 0 h 10000"/>
                    <a:gd name="connsiteX2" fmla="*/ 1237 w 12901"/>
                    <a:gd name="connsiteY2" fmla="*/ 1857 h 10000"/>
                    <a:gd name="connsiteX3" fmla="*/ 405 w 12901"/>
                    <a:gd name="connsiteY3" fmla="*/ 3479 h 10000"/>
                    <a:gd name="connsiteX4" fmla="*/ 0 w 12901"/>
                    <a:gd name="connsiteY4" fmla="*/ 5013 h 10000"/>
                    <a:gd name="connsiteX5" fmla="*/ 329 w 12901"/>
                    <a:gd name="connsiteY5" fmla="*/ 6624 h 10000"/>
                    <a:gd name="connsiteX6" fmla="*/ 1287 w 12901"/>
                    <a:gd name="connsiteY6" fmla="*/ 8251 h 10000"/>
                    <a:gd name="connsiteX7" fmla="*/ 2901 w 12901"/>
                    <a:gd name="connsiteY7" fmla="*/ 10000 h 10000"/>
                    <a:gd name="connsiteX8" fmla="*/ 12901 w 12901"/>
                    <a:gd name="connsiteY8" fmla="*/ 10000 h 10000"/>
                    <a:gd name="connsiteX9" fmla="*/ 11363 w 12901"/>
                    <a:gd name="connsiteY9" fmla="*/ 8320 h 10000"/>
                    <a:gd name="connsiteX10" fmla="*/ 10461 w 12901"/>
                    <a:gd name="connsiteY10" fmla="*/ 6552 h 10000"/>
                    <a:gd name="connsiteX11" fmla="*/ 10207 w 12901"/>
                    <a:gd name="connsiteY11" fmla="*/ 4973 h 10000"/>
                    <a:gd name="connsiteX12" fmla="*/ 10392 w 12901"/>
                    <a:gd name="connsiteY12" fmla="*/ 3511 h 10000"/>
                    <a:gd name="connsiteX13" fmla="*/ 11267 w 12901"/>
                    <a:gd name="connsiteY13" fmla="*/ 1751 h 10000"/>
                    <a:gd name="connsiteX14" fmla="*/ 12872 w 12901"/>
                    <a:gd name="connsiteY14" fmla="*/ 0 h 10000"/>
                    <a:gd name="connsiteX0" fmla="*/ 12872 w 12901"/>
                    <a:gd name="connsiteY0" fmla="*/ 0 h 10000"/>
                    <a:gd name="connsiteX1" fmla="*/ 2901 w 12901"/>
                    <a:gd name="connsiteY1" fmla="*/ 0 h 10000"/>
                    <a:gd name="connsiteX2" fmla="*/ 1237 w 12901"/>
                    <a:gd name="connsiteY2" fmla="*/ 1857 h 10000"/>
                    <a:gd name="connsiteX3" fmla="*/ 329 w 12901"/>
                    <a:gd name="connsiteY3" fmla="*/ 3516 h 10000"/>
                    <a:gd name="connsiteX4" fmla="*/ 0 w 12901"/>
                    <a:gd name="connsiteY4" fmla="*/ 5013 h 10000"/>
                    <a:gd name="connsiteX5" fmla="*/ 329 w 12901"/>
                    <a:gd name="connsiteY5" fmla="*/ 6624 h 10000"/>
                    <a:gd name="connsiteX6" fmla="*/ 1287 w 12901"/>
                    <a:gd name="connsiteY6" fmla="*/ 8251 h 10000"/>
                    <a:gd name="connsiteX7" fmla="*/ 2901 w 12901"/>
                    <a:gd name="connsiteY7" fmla="*/ 10000 h 10000"/>
                    <a:gd name="connsiteX8" fmla="*/ 12901 w 12901"/>
                    <a:gd name="connsiteY8" fmla="*/ 10000 h 10000"/>
                    <a:gd name="connsiteX9" fmla="*/ 11363 w 12901"/>
                    <a:gd name="connsiteY9" fmla="*/ 8320 h 10000"/>
                    <a:gd name="connsiteX10" fmla="*/ 10461 w 12901"/>
                    <a:gd name="connsiteY10" fmla="*/ 6552 h 10000"/>
                    <a:gd name="connsiteX11" fmla="*/ 10207 w 12901"/>
                    <a:gd name="connsiteY11" fmla="*/ 4973 h 10000"/>
                    <a:gd name="connsiteX12" fmla="*/ 10392 w 12901"/>
                    <a:gd name="connsiteY12" fmla="*/ 3511 h 10000"/>
                    <a:gd name="connsiteX13" fmla="*/ 11267 w 12901"/>
                    <a:gd name="connsiteY13" fmla="*/ 1751 h 10000"/>
                    <a:gd name="connsiteX14" fmla="*/ 12872 w 12901"/>
                    <a:gd name="connsiteY1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901" h="10000">
                      <a:moveTo>
                        <a:pt x="12872" y="0"/>
                      </a:moveTo>
                      <a:lnTo>
                        <a:pt x="2901" y="0"/>
                      </a:lnTo>
                      <a:cubicBezTo>
                        <a:pt x="2324" y="550"/>
                        <a:pt x="1653" y="1277"/>
                        <a:pt x="1237" y="1857"/>
                      </a:cubicBezTo>
                      <a:cubicBezTo>
                        <a:pt x="821" y="2437"/>
                        <a:pt x="510" y="2993"/>
                        <a:pt x="329" y="3516"/>
                      </a:cubicBezTo>
                      <a:cubicBezTo>
                        <a:pt x="245" y="4021"/>
                        <a:pt x="84" y="4508"/>
                        <a:pt x="0" y="5013"/>
                      </a:cubicBezTo>
                      <a:cubicBezTo>
                        <a:pt x="-13" y="5537"/>
                        <a:pt x="127" y="6081"/>
                        <a:pt x="329" y="6624"/>
                      </a:cubicBezTo>
                      <a:cubicBezTo>
                        <a:pt x="531" y="7167"/>
                        <a:pt x="858" y="7689"/>
                        <a:pt x="1287" y="8251"/>
                      </a:cubicBezTo>
                      <a:cubicBezTo>
                        <a:pt x="1716" y="8813"/>
                        <a:pt x="2189" y="9340"/>
                        <a:pt x="2901" y="10000"/>
                      </a:cubicBezTo>
                      <a:lnTo>
                        <a:pt x="12901" y="10000"/>
                      </a:lnTo>
                      <a:lnTo>
                        <a:pt x="11363" y="8320"/>
                      </a:lnTo>
                      <a:cubicBezTo>
                        <a:pt x="10856" y="7642"/>
                        <a:pt x="10653" y="7110"/>
                        <a:pt x="10461" y="6552"/>
                      </a:cubicBezTo>
                      <a:cubicBezTo>
                        <a:pt x="10268" y="5994"/>
                        <a:pt x="10218" y="5480"/>
                        <a:pt x="10207" y="4973"/>
                      </a:cubicBezTo>
                      <a:cubicBezTo>
                        <a:pt x="10195" y="4466"/>
                        <a:pt x="10231" y="4137"/>
                        <a:pt x="10392" y="3511"/>
                      </a:cubicBezTo>
                      <a:cubicBezTo>
                        <a:pt x="10607" y="2937"/>
                        <a:pt x="10813" y="2372"/>
                        <a:pt x="11267" y="1751"/>
                      </a:cubicBezTo>
                      <a:cubicBezTo>
                        <a:pt x="11750" y="1114"/>
                        <a:pt x="12337" y="584"/>
                        <a:pt x="12872" y="0"/>
                      </a:cubicBezTo>
                      <a:close/>
                    </a:path>
                  </a:pathLst>
                </a:custGeom>
                <a:solidFill>
                  <a:srgbClr val="DDDDDD"/>
                </a:solidFill>
                <a:ln w="19050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A8AFAF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5" name="Line 88">
                  <a:extLst>
                    <a:ext uri="{FF2B5EF4-FFF2-40B4-BE49-F238E27FC236}">
                      <a16:creationId xmlns:a16="http://schemas.microsoft.com/office/drawing/2014/main" id="{5AE637AE-160F-4D21-B30B-5E3BD6F040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18542" y="2812463"/>
                  <a:ext cx="251153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dash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A9DFC06-A0BA-4F58-8E1B-521A5FF4385B}"/>
                </a:ext>
              </a:extLst>
            </p:cNvPr>
            <p:cNvGrpSpPr/>
            <p:nvPr/>
          </p:nvGrpSpPr>
          <p:grpSpPr>
            <a:xfrm>
              <a:off x="3949846" y="4283961"/>
              <a:ext cx="1558258" cy="1625425"/>
              <a:chOff x="2298412" y="2698386"/>
              <a:chExt cx="2045161" cy="2133316"/>
            </a:xfrm>
          </p:grpSpPr>
          <p:sp>
            <p:nvSpPr>
              <p:cNvPr id="28" name="Rechteck 85">
                <a:extLst>
                  <a:ext uri="{FF2B5EF4-FFF2-40B4-BE49-F238E27FC236}">
                    <a16:creationId xmlns:a16="http://schemas.microsoft.com/office/drawing/2014/main" id="{EEB017D7-4EA2-413B-AE9F-69A27130FD34}"/>
                  </a:ext>
                </a:extLst>
              </p:cNvPr>
              <p:cNvSpPr/>
              <p:nvPr/>
            </p:nvSpPr>
            <p:spPr>
              <a:xfrm flipH="1">
                <a:off x="2298412" y="3414539"/>
                <a:ext cx="2045161" cy="14171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00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Text Box 44">
                <a:extLst>
                  <a:ext uri="{FF2B5EF4-FFF2-40B4-BE49-F238E27FC236}">
                    <a16:creationId xmlns:a16="http://schemas.microsoft.com/office/drawing/2014/main" id="{F595A007-E14C-478A-A27E-49306236C1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flipH="1">
                <a:off x="2366602" y="2698386"/>
                <a:ext cx="1848798" cy="68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utiger LT Com 55 Roman" pitchFamily="34" charset="0"/>
                  </a:defRPr>
                </a:lvl9pPr>
              </a:lstStyle>
              <a:p>
                <a:pPr lvl="0" algn="ctr" eaLnBrk="1" fontAlgn="base" hangingPunct="1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de-DE" sz="1000" b="1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Yb:YAG</a:t>
                </a:r>
                <a:r>
                  <a:rPr lang="de-DE" sz="10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000" b="1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Innoslab</a:t>
                </a:r>
                <a:r>
                  <a:rPr lang="de-DE" sz="10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000" b="1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amplifier</a:t>
                </a:r>
                <a:endParaRPr lang="de-DE" sz="10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0" name="Gruppieren 87">
                <a:extLst>
                  <a:ext uri="{FF2B5EF4-FFF2-40B4-BE49-F238E27FC236}">
                    <a16:creationId xmlns:a16="http://schemas.microsoft.com/office/drawing/2014/main" id="{496B6254-A63C-403E-A73B-2D0D43B849FD}"/>
                  </a:ext>
                </a:extLst>
              </p:cNvPr>
              <p:cNvGrpSpPr/>
              <p:nvPr/>
            </p:nvGrpSpPr>
            <p:grpSpPr>
              <a:xfrm flipH="1">
                <a:off x="2376409" y="3635767"/>
                <a:ext cx="1903983" cy="778610"/>
                <a:chOff x="5453994" y="2309547"/>
                <a:chExt cx="3066382" cy="1036330"/>
              </a:xfrm>
            </p:grpSpPr>
            <p:sp>
              <p:nvSpPr>
                <p:cNvPr id="32" name="Rectangle 89">
                  <a:extLst>
                    <a:ext uri="{FF2B5EF4-FFF2-40B4-BE49-F238E27FC236}">
                      <a16:creationId xmlns:a16="http://schemas.microsoft.com/office/drawing/2014/main" id="{56EDDAE8-5B32-4FD5-B663-4EAB9283D0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26944" y="2502143"/>
                  <a:ext cx="641392" cy="750954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19050">
                  <a:solidFill>
                    <a:srgbClr val="179C7D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None/>
                    <a:defRPr/>
                  </a:pPr>
                  <a:endParaRPr lang="de-DE" altLang="de-DE" sz="10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" name="Freihandform 123">
                  <a:extLst>
                    <a:ext uri="{FF2B5EF4-FFF2-40B4-BE49-F238E27FC236}">
                      <a16:creationId xmlns:a16="http://schemas.microsoft.com/office/drawing/2014/main" id="{BC27B465-FC4A-458E-B5B2-268143C1A725}"/>
                    </a:ext>
                  </a:extLst>
                </p:cNvPr>
                <p:cNvSpPr/>
                <p:nvPr/>
              </p:nvSpPr>
              <p:spPr bwMode="auto">
                <a:xfrm flipH="1">
                  <a:off x="5453994" y="3029584"/>
                  <a:ext cx="2670945" cy="215280"/>
                </a:xfrm>
                <a:custGeom>
                  <a:avLst/>
                  <a:gdLst>
                    <a:gd name="connsiteX0" fmla="*/ 0 w 809625"/>
                    <a:gd name="connsiteY0" fmla="*/ 195263 h 195263"/>
                    <a:gd name="connsiteX1" fmla="*/ 809625 w 809625"/>
                    <a:gd name="connsiteY1" fmla="*/ 0 h 195263"/>
                    <a:gd name="connsiteX2" fmla="*/ 809625 w 809625"/>
                    <a:gd name="connsiteY2" fmla="*/ 40482 h 195263"/>
                    <a:gd name="connsiteX3" fmla="*/ 0 w 809625"/>
                    <a:gd name="connsiteY3" fmla="*/ 195263 h 195263"/>
                    <a:gd name="connsiteX0" fmla="*/ 0 w 809625"/>
                    <a:gd name="connsiteY0" fmla="*/ 195263 h 195263"/>
                    <a:gd name="connsiteX1" fmla="*/ 809625 w 809625"/>
                    <a:gd name="connsiteY1" fmla="*/ 0 h 195263"/>
                    <a:gd name="connsiteX2" fmla="*/ 809625 w 809625"/>
                    <a:gd name="connsiteY2" fmla="*/ 40482 h 195263"/>
                    <a:gd name="connsiteX3" fmla="*/ 250032 w 809625"/>
                    <a:gd name="connsiteY3" fmla="*/ 147638 h 195263"/>
                    <a:gd name="connsiteX4" fmla="*/ 0 w 809625"/>
                    <a:gd name="connsiteY4" fmla="*/ 195263 h 195263"/>
                    <a:gd name="connsiteX0" fmla="*/ 9524 w 819149"/>
                    <a:gd name="connsiteY0" fmla="*/ 195263 h 235744"/>
                    <a:gd name="connsiteX1" fmla="*/ 819149 w 819149"/>
                    <a:gd name="connsiteY1" fmla="*/ 0 h 235744"/>
                    <a:gd name="connsiteX2" fmla="*/ 819149 w 819149"/>
                    <a:gd name="connsiteY2" fmla="*/ 40482 h 235744"/>
                    <a:gd name="connsiteX3" fmla="*/ 0 w 819149"/>
                    <a:gd name="connsiteY3" fmla="*/ 235744 h 235744"/>
                    <a:gd name="connsiteX4" fmla="*/ 9524 w 819149"/>
                    <a:gd name="connsiteY4" fmla="*/ 195263 h 235744"/>
                    <a:gd name="connsiteX0" fmla="*/ 9524 w 819149"/>
                    <a:gd name="connsiteY0" fmla="*/ 195263 h 235744"/>
                    <a:gd name="connsiteX1" fmla="*/ 819149 w 819149"/>
                    <a:gd name="connsiteY1" fmla="*/ 0 h 235744"/>
                    <a:gd name="connsiteX2" fmla="*/ 819149 w 819149"/>
                    <a:gd name="connsiteY2" fmla="*/ 49550 h 235744"/>
                    <a:gd name="connsiteX3" fmla="*/ 0 w 819149"/>
                    <a:gd name="connsiteY3" fmla="*/ 235744 h 235744"/>
                    <a:gd name="connsiteX4" fmla="*/ 9524 w 819149"/>
                    <a:gd name="connsiteY4" fmla="*/ 195263 h 235744"/>
                    <a:gd name="connsiteX0" fmla="*/ 9524 w 819149"/>
                    <a:gd name="connsiteY0" fmla="*/ 195263 h 247833"/>
                    <a:gd name="connsiteX1" fmla="*/ 819149 w 819149"/>
                    <a:gd name="connsiteY1" fmla="*/ 0 h 247833"/>
                    <a:gd name="connsiteX2" fmla="*/ 819149 w 819149"/>
                    <a:gd name="connsiteY2" fmla="*/ 49550 h 247833"/>
                    <a:gd name="connsiteX3" fmla="*/ 0 w 819149"/>
                    <a:gd name="connsiteY3" fmla="*/ 247833 h 247833"/>
                    <a:gd name="connsiteX4" fmla="*/ 9524 w 819149"/>
                    <a:gd name="connsiteY4" fmla="*/ 195263 h 247833"/>
                    <a:gd name="connsiteX0" fmla="*/ 9524 w 819149"/>
                    <a:gd name="connsiteY0" fmla="*/ 208863 h 261433"/>
                    <a:gd name="connsiteX1" fmla="*/ 819149 w 819149"/>
                    <a:gd name="connsiteY1" fmla="*/ 0 h 261433"/>
                    <a:gd name="connsiteX2" fmla="*/ 819149 w 819149"/>
                    <a:gd name="connsiteY2" fmla="*/ 63150 h 261433"/>
                    <a:gd name="connsiteX3" fmla="*/ 0 w 819149"/>
                    <a:gd name="connsiteY3" fmla="*/ 261433 h 261433"/>
                    <a:gd name="connsiteX4" fmla="*/ 9524 w 819149"/>
                    <a:gd name="connsiteY4" fmla="*/ 208863 h 261433"/>
                    <a:gd name="connsiteX0" fmla="*/ 4762 w 819149"/>
                    <a:gd name="connsiteY0" fmla="*/ 192996 h 261433"/>
                    <a:gd name="connsiteX1" fmla="*/ 819149 w 819149"/>
                    <a:gd name="connsiteY1" fmla="*/ 0 h 261433"/>
                    <a:gd name="connsiteX2" fmla="*/ 819149 w 819149"/>
                    <a:gd name="connsiteY2" fmla="*/ 63150 h 261433"/>
                    <a:gd name="connsiteX3" fmla="*/ 0 w 819149"/>
                    <a:gd name="connsiteY3" fmla="*/ 261433 h 261433"/>
                    <a:gd name="connsiteX4" fmla="*/ 4762 w 819149"/>
                    <a:gd name="connsiteY4" fmla="*/ 192996 h 261433"/>
                    <a:gd name="connsiteX0" fmla="*/ 0 w 819150"/>
                    <a:gd name="connsiteY0" fmla="*/ 190730 h 261433"/>
                    <a:gd name="connsiteX1" fmla="*/ 819150 w 819150"/>
                    <a:gd name="connsiteY1" fmla="*/ 0 h 261433"/>
                    <a:gd name="connsiteX2" fmla="*/ 819150 w 819150"/>
                    <a:gd name="connsiteY2" fmla="*/ 63150 h 261433"/>
                    <a:gd name="connsiteX3" fmla="*/ 1 w 819150"/>
                    <a:gd name="connsiteY3" fmla="*/ 261433 h 261433"/>
                    <a:gd name="connsiteX4" fmla="*/ 0 w 819150"/>
                    <a:gd name="connsiteY4" fmla="*/ 190730 h 261433"/>
                    <a:gd name="connsiteX0" fmla="*/ 0 w 819150"/>
                    <a:gd name="connsiteY0" fmla="*/ 190730 h 336237"/>
                    <a:gd name="connsiteX1" fmla="*/ 819150 w 819150"/>
                    <a:gd name="connsiteY1" fmla="*/ 0 h 336237"/>
                    <a:gd name="connsiteX2" fmla="*/ 819150 w 819150"/>
                    <a:gd name="connsiteY2" fmla="*/ 63150 h 336237"/>
                    <a:gd name="connsiteX3" fmla="*/ 1 w 819150"/>
                    <a:gd name="connsiteY3" fmla="*/ 336237 h 336237"/>
                    <a:gd name="connsiteX4" fmla="*/ 0 w 819150"/>
                    <a:gd name="connsiteY4" fmla="*/ 190730 h 336237"/>
                    <a:gd name="connsiteX0" fmla="*/ 0 w 819150"/>
                    <a:gd name="connsiteY0" fmla="*/ 190730 h 336237"/>
                    <a:gd name="connsiteX1" fmla="*/ 819150 w 819150"/>
                    <a:gd name="connsiteY1" fmla="*/ 0 h 336237"/>
                    <a:gd name="connsiteX2" fmla="*/ 819150 w 819150"/>
                    <a:gd name="connsiteY2" fmla="*/ 115285 h 336237"/>
                    <a:gd name="connsiteX3" fmla="*/ 1 w 819150"/>
                    <a:gd name="connsiteY3" fmla="*/ 336237 h 336237"/>
                    <a:gd name="connsiteX4" fmla="*/ 0 w 819150"/>
                    <a:gd name="connsiteY4" fmla="*/ 190730 h 336237"/>
                    <a:gd name="connsiteX0" fmla="*/ 0 w 819150"/>
                    <a:gd name="connsiteY0" fmla="*/ 190730 h 422374"/>
                    <a:gd name="connsiteX1" fmla="*/ 819150 w 819150"/>
                    <a:gd name="connsiteY1" fmla="*/ 0 h 422374"/>
                    <a:gd name="connsiteX2" fmla="*/ 819150 w 819150"/>
                    <a:gd name="connsiteY2" fmla="*/ 115285 h 422374"/>
                    <a:gd name="connsiteX3" fmla="*/ 2383 w 819150"/>
                    <a:gd name="connsiteY3" fmla="*/ 422374 h 422374"/>
                    <a:gd name="connsiteX4" fmla="*/ 0 w 819150"/>
                    <a:gd name="connsiteY4" fmla="*/ 190730 h 422374"/>
                    <a:gd name="connsiteX0" fmla="*/ 0 w 821531"/>
                    <a:gd name="connsiteY0" fmla="*/ 190730 h 422374"/>
                    <a:gd name="connsiteX1" fmla="*/ 819150 w 821531"/>
                    <a:gd name="connsiteY1" fmla="*/ 0 h 422374"/>
                    <a:gd name="connsiteX2" fmla="*/ 821531 w 821531"/>
                    <a:gd name="connsiteY2" fmla="*/ 221823 h 422374"/>
                    <a:gd name="connsiteX3" fmla="*/ 2383 w 821531"/>
                    <a:gd name="connsiteY3" fmla="*/ 422374 h 422374"/>
                    <a:gd name="connsiteX4" fmla="*/ 0 w 821531"/>
                    <a:gd name="connsiteY4" fmla="*/ 190730 h 422374"/>
                    <a:gd name="connsiteX0" fmla="*/ 0 w 819255"/>
                    <a:gd name="connsiteY0" fmla="*/ 190730 h 422374"/>
                    <a:gd name="connsiteX1" fmla="*/ 819150 w 819255"/>
                    <a:gd name="connsiteY1" fmla="*/ 0 h 422374"/>
                    <a:gd name="connsiteX2" fmla="*/ 816769 w 819255"/>
                    <a:gd name="connsiteY2" fmla="*/ 221823 h 422374"/>
                    <a:gd name="connsiteX3" fmla="*/ 2383 w 819255"/>
                    <a:gd name="connsiteY3" fmla="*/ 422374 h 422374"/>
                    <a:gd name="connsiteX4" fmla="*/ 0 w 819255"/>
                    <a:gd name="connsiteY4" fmla="*/ 190730 h 422374"/>
                    <a:gd name="connsiteX0" fmla="*/ 0 w 819379"/>
                    <a:gd name="connsiteY0" fmla="*/ 190730 h 422374"/>
                    <a:gd name="connsiteX1" fmla="*/ 819150 w 819379"/>
                    <a:gd name="connsiteY1" fmla="*/ 0 h 422374"/>
                    <a:gd name="connsiteX2" fmla="*/ 819150 w 819379"/>
                    <a:gd name="connsiteY2" fmla="*/ 221823 h 422374"/>
                    <a:gd name="connsiteX3" fmla="*/ 2383 w 819379"/>
                    <a:gd name="connsiteY3" fmla="*/ 422374 h 422374"/>
                    <a:gd name="connsiteX4" fmla="*/ 0 w 819379"/>
                    <a:gd name="connsiteY4" fmla="*/ 190730 h 422374"/>
                    <a:gd name="connsiteX0" fmla="*/ 0 w 819379"/>
                    <a:gd name="connsiteY0" fmla="*/ 190730 h 553611"/>
                    <a:gd name="connsiteX1" fmla="*/ 819150 w 819379"/>
                    <a:gd name="connsiteY1" fmla="*/ 0 h 553611"/>
                    <a:gd name="connsiteX2" fmla="*/ 819150 w 819379"/>
                    <a:gd name="connsiteY2" fmla="*/ 221823 h 553611"/>
                    <a:gd name="connsiteX3" fmla="*/ 12080 w 819379"/>
                    <a:gd name="connsiteY3" fmla="*/ 553611 h 553611"/>
                    <a:gd name="connsiteX4" fmla="*/ 0 w 819379"/>
                    <a:gd name="connsiteY4" fmla="*/ 190730 h 553611"/>
                    <a:gd name="connsiteX0" fmla="*/ 59548 w 878927"/>
                    <a:gd name="connsiteY0" fmla="*/ 190730 h 553611"/>
                    <a:gd name="connsiteX1" fmla="*/ 878698 w 878927"/>
                    <a:gd name="connsiteY1" fmla="*/ 0 h 553611"/>
                    <a:gd name="connsiteX2" fmla="*/ 878698 w 878927"/>
                    <a:gd name="connsiteY2" fmla="*/ 221823 h 553611"/>
                    <a:gd name="connsiteX3" fmla="*/ 71628 w 878927"/>
                    <a:gd name="connsiteY3" fmla="*/ 553611 h 553611"/>
                    <a:gd name="connsiteX4" fmla="*/ 65718 w 878927"/>
                    <a:gd name="connsiteY4" fmla="*/ 346951 h 553611"/>
                    <a:gd name="connsiteX5" fmla="*/ 59548 w 878927"/>
                    <a:gd name="connsiteY5" fmla="*/ 190730 h 553611"/>
                    <a:gd name="connsiteX0" fmla="*/ 98717 w 911926"/>
                    <a:gd name="connsiteY0" fmla="*/ 346951 h 553611"/>
                    <a:gd name="connsiteX1" fmla="*/ 911697 w 911926"/>
                    <a:gd name="connsiteY1" fmla="*/ 0 h 553611"/>
                    <a:gd name="connsiteX2" fmla="*/ 911697 w 911926"/>
                    <a:gd name="connsiteY2" fmla="*/ 221823 h 553611"/>
                    <a:gd name="connsiteX3" fmla="*/ 104627 w 911926"/>
                    <a:gd name="connsiteY3" fmla="*/ 553611 h 553611"/>
                    <a:gd name="connsiteX4" fmla="*/ 98717 w 911926"/>
                    <a:gd name="connsiteY4" fmla="*/ 346951 h 553611"/>
                    <a:gd name="connsiteX0" fmla="*/ 0 w 813209"/>
                    <a:gd name="connsiteY0" fmla="*/ 346951 h 553611"/>
                    <a:gd name="connsiteX1" fmla="*/ 812980 w 813209"/>
                    <a:gd name="connsiteY1" fmla="*/ 0 h 553611"/>
                    <a:gd name="connsiteX2" fmla="*/ 812980 w 813209"/>
                    <a:gd name="connsiteY2" fmla="*/ 221823 h 553611"/>
                    <a:gd name="connsiteX3" fmla="*/ 5910 w 813209"/>
                    <a:gd name="connsiteY3" fmla="*/ 553611 h 553611"/>
                    <a:gd name="connsiteX4" fmla="*/ 0 w 813209"/>
                    <a:gd name="connsiteY4" fmla="*/ 346951 h 553611"/>
                    <a:gd name="connsiteX0" fmla="*/ 0 w 822717"/>
                    <a:gd name="connsiteY0" fmla="*/ 473663 h 680323"/>
                    <a:gd name="connsiteX1" fmla="*/ 822677 w 822717"/>
                    <a:gd name="connsiteY1" fmla="*/ 0 h 680323"/>
                    <a:gd name="connsiteX2" fmla="*/ 812980 w 822717"/>
                    <a:gd name="connsiteY2" fmla="*/ 348535 h 680323"/>
                    <a:gd name="connsiteX3" fmla="*/ 5910 w 822717"/>
                    <a:gd name="connsiteY3" fmla="*/ 680323 h 680323"/>
                    <a:gd name="connsiteX4" fmla="*/ 0 w 822717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87239 h 693899"/>
                    <a:gd name="connsiteX1" fmla="*/ 822677 w 827966"/>
                    <a:gd name="connsiteY1" fmla="*/ 0 h 693899"/>
                    <a:gd name="connsiteX2" fmla="*/ 827966 w 827966"/>
                    <a:gd name="connsiteY2" fmla="*/ 126788 h 693899"/>
                    <a:gd name="connsiteX3" fmla="*/ 5910 w 827966"/>
                    <a:gd name="connsiteY3" fmla="*/ 693899 h 693899"/>
                    <a:gd name="connsiteX4" fmla="*/ 0 w 827966"/>
                    <a:gd name="connsiteY4" fmla="*/ 487239 h 693899"/>
                    <a:gd name="connsiteX0" fmla="*/ 0 w 827085"/>
                    <a:gd name="connsiteY0" fmla="*/ 487239 h 693899"/>
                    <a:gd name="connsiteX1" fmla="*/ 822677 w 827085"/>
                    <a:gd name="connsiteY1" fmla="*/ 0 h 693899"/>
                    <a:gd name="connsiteX2" fmla="*/ 827085 w 827085"/>
                    <a:gd name="connsiteY2" fmla="*/ 140364 h 693899"/>
                    <a:gd name="connsiteX3" fmla="*/ 5910 w 827085"/>
                    <a:gd name="connsiteY3" fmla="*/ 693899 h 693899"/>
                    <a:gd name="connsiteX4" fmla="*/ 0 w 827085"/>
                    <a:gd name="connsiteY4" fmla="*/ 487239 h 693899"/>
                    <a:gd name="connsiteX0" fmla="*/ 0 w 827085"/>
                    <a:gd name="connsiteY0" fmla="*/ 487239 h 707476"/>
                    <a:gd name="connsiteX1" fmla="*/ 822677 w 827085"/>
                    <a:gd name="connsiteY1" fmla="*/ 0 h 707476"/>
                    <a:gd name="connsiteX2" fmla="*/ 827085 w 827085"/>
                    <a:gd name="connsiteY2" fmla="*/ 140364 h 707476"/>
                    <a:gd name="connsiteX3" fmla="*/ 4147 w 827085"/>
                    <a:gd name="connsiteY3" fmla="*/ 707476 h 707476"/>
                    <a:gd name="connsiteX4" fmla="*/ 0 w 827085"/>
                    <a:gd name="connsiteY4" fmla="*/ 487239 h 707476"/>
                    <a:gd name="connsiteX0" fmla="*/ 0 w 829436"/>
                    <a:gd name="connsiteY0" fmla="*/ 233815 h 707476"/>
                    <a:gd name="connsiteX1" fmla="*/ 825028 w 829436"/>
                    <a:gd name="connsiteY1" fmla="*/ 0 h 707476"/>
                    <a:gd name="connsiteX2" fmla="*/ 829436 w 829436"/>
                    <a:gd name="connsiteY2" fmla="*/ 140364 h 707476"/>
                    <a:gd name="connsiteX3" fmla="*/ 6498 w 829436"/>
                    <a:gd name="connsiteY3" fmla="*/ 707476 h 707476"/>
                    <a:gd name="connsiteX4" fmla="*/ 0 w 829436"/>
                    <a:gd name="connsiteY4" fmla="*/ 233815 h 707476"/>
                    <a:gd name="connsiteX0" fmla="*/ 0 w 829436"/>
                    <a:gd name="connsiteY0" fmla="*/ 233815 h 448018"/>
                    <a:gd name="connsiteX1" fmla="*/ 825028 w 829436"/>
                    <a:gd name="connsiteY1" fmla="*/ 0 h 448018"/>
                    <a:gd name="connsiteX2" fmla="*/ 829436 w 829436"/>
                    <a:gd name="connsiteY2" fmla="*/ 140364 h 448018"/>
                    <a:gd name="connsiteX3" fmla="*/ 6498 w 829436"/>
                    <a:gd name="connsiteY3" fmla="*/ 448018 h 448018"/>
                    <a:gd name="connsiteX4" fmla="*/ 0 w 829436"/>
                    <a:gd name="connsiteY4" fmla="*/ 233815 h 448018"/>
                    <a:gd name="connsiteX0" fmla="*/ 0 w 1075088"/>
                    <a:gd name="connsiteY0" fmla="*/ 233815 h 484298"/>
                    <a:gd name="connsiteX1" fmla="*/ 825028 w 1075088"/>
                    <a:gd name="connsiteY1" fmla="*/ 0 h 484298"/>
                    <a:gd name="connsiteX2" fmla="*/ 1075088 w 1075088"/>
                    <a:gd name="connsiteY2" fmla="*/ 484298 h 484298"/>
                    <a:gd name="connsiteX3" fmla="*/ 6498 w 1075088"/>
                    <a:gd name="connsiteY3" fmla="*/ 448018 h 484298"/>
                    <a:gd name="connsiteX4" fmla="*/ 0 w 1075088"/>
                    <a:gd name="connsiteY4" fmla="*/ 233815 h 484298"/>
                    <a:gd name="connsiteX0" fmla="*/ 0 w 1075382"/>
                    <a:gd name="connsiteY0" fmla="*/ 0 h 250483"/>
                    <a:gd name="connsiteX1" fmla="*/ 1075382 w 1075382"/>
                    <a:gd name="connsiteY1" fmla="*/ 43746 h 250483"/>
                    <a:gd name="connsiteX2" fmla="*/ 1075088 w 1075382"/>
                    <a:gd name="connsiteY2" fmla="*/ 250483 h 250483"/>
                    <a:gd name="connsiteX3" fmla="*/ 6498 w 1075382"/>
                    <a:gd name="connsiteY3" fmla="*/ 214203 h 250483"/>
                    <a:gd name="connsiteX4" fmla="*/ 0 w 1075382"/>
                    <a:gd name="connsiteY4" fmla="*/ 0 h 250483"/>
                    <a:gd name="connsiteX0" fmla="*/ 0 w 1075382"/>
                    <a:gd name="connsiteY0" fmla="*/ 0 h 250483"/>
                    <a:gd name="connsiteX1" fmla="*/ 1075382 w 1075382"/>
                    <a:gd name="connsiteY1" fmla="*/ 43746 h 250483"/>
                    <a:gd name="connsiteX2" fmla="*/ 1075088 w 1075382"/>
                    <a:gd name="connsiteY2" fmla="*/ 250483 h 250483"/>
                    <a:gd name="connsiteX3" fmla="*/ 4147 w 1075382"/>
                    <a:gd name="connsiteY3" fmla="*/ 220237 h 250483"/>
                    <a:gd name="connsiteX4" fmla="*/ 0 w 1075382"/>
                    <a:gd name="connsiteY4" fmla="*/ 0 h 250483"/>
                    <a:gd name="connsiteX0" fmla="*/ 0 w 1075823"/>
                    <a:gd name="connsiteY0" fmla="*/ 0 h 250483"/>
                    <a:gd name="connsiteX1" fmla="*/ 1075823 w 1075823"/>
                    <a:gd name="connsiteY1" fmla="*/ 3018 h 250483"/>
                    <a:gd name="connsiteX2" fmla="*/ 1075088 w 1075823"/>
                    <a:gd name="connsiteY2" fmla="*/ 250483 h 250483"/>
                    <a:gd name="connsiteX3" fmla="*/ 4147 w 1075823"/>
                    <a:gd name="connsiteY3" fmla="*/ 220237 h 250483"/>
                    <a:gd name="connsiteX4" fmla="*/ 0 w 1075823"/>
                    <a:gd name="connsiteY4" fmla="*/ 0 h 250483"/>
                    <a:gd name="connsiteX0" fmla="*/ 0 w 1075823"/>
                    <a:gd name="connsiteY0" fmla="*/ 0 h 282161"/>
                    <a:gd name="connsiteX1" fmla="*/ 1075823 w 1075823"/>
                    <a:gd name="connsiteY1" fmla="*/ 3018 h 282161"/>
                    <a:gd name="connsiteX2" fmla="*/ 1075529 w 1075823"/>
                    <a:gd name="connsiteY2" fmla="*/ 282161 h 282161"/>
                    <a:gd name="connsiteX3" fmla="*/ 4147 w 1075823"/>
                    <a:gd name="connsiteY3" fmla="*/ 220237 h 282161"/>
                    <a:gd name="connsiteX4" fmla="*/ 0 w 1075823"/>
                    <a:gd name="connsiteY4" fmla="*/ 0 h 282161"/>
                    <a:gd name="connsiteX0" fmla="*/ 1443 w 1071977"/>
                    <a:gd name="connsiteY0" fmla="*/ 0 h 285178"/>
                    <a:gd name="connsiteX1" fmla="*/ 1071977 w 1071977"/>
                    <a:gd name="connsiteY1" fmla="*/ 6035 h 285178"/>
                    <a:gd name="connsiteX2" fmla="*/ 1071683 w 1071977"/>
                    <a:gd name="connsiteY2" fmla="*/ 285178 h 285178"/>
                    <a:gd name="connsiteX3" fmla="*/ 301 w 1071977"/>
                    <a:gd name="connsiteY3" fmla="*/ 223254 h 285178"/>
                    <a:gd name="connsiteX4" fmla="*/ 1443 w 1071977"/>
                    <a:gd name="connsiteY4" fmla="*/ 0 h 285178"/>
                    <a:gd name="connsiteX0" fmla="*/ 0 w 1070534"/>
                    <a:gd name="connsiteY0" fmla="*/ 0 h 285178"/>
                    <a:gd name="connsiteX1" fmla="*/ 1070534 w 1070534"/>
                    <a:gd name="connsiteY1" fmla="*/ 6035 h 285178"/>
                    <a:gd name="connsiteX2" fmla="*/ 1070240 w 1070534"/>
                    <a:gd name="connsiteY2" fmla="*/ 285178 h 285178"/>
                    <a:gd name="connsiteX3" fmla="*/ 1209 w 1070534"/>
                    <a:gd name="connsiteY3" fmla="*/ 232305 h 285178"/>
                    <a:gd name="connsiteX4" fmla="*/ 0 w 1070534"/>
                    <a:gd name="connsiteY4" fmla="*/ 0 h 285178"/>
                    <a:gd name="connsiteX0" fmla="*/ 0 w 1072297"/>
                    <a:gd name="connsiteY0" fmla="*/ 0 h 285178"/>
                    <a:gd name="connsiteX1" fmla="*/ 1072297 w 1072297"/>
                    <a:gd name="connsiteY1" fmla="*/ 6035 h 285178"/>
                    <a:gd name="connsiteX2" fmla="*/ 1072003 w 1072297"/>
                    <a:gd name="connsiteY2" fmla="*/ 285178 h 285178"/>
                    <a:gd name="connsiteX3" fmla="*/ 2972 w 1072297"/>
                    <a:gd name="connsiteY3" fmla="*/ 232305 h 285178"/>
                    <a:gd name="connsiteX4" fmla="*/ 0 w 1072297"/>
                    <a:gd name="connsiteY4" fmla="*/ 0 h 285178"/>
                    <a:gd name="connsiteX0" fmla="*/ 0 w 1072297"/>
                    <a:gd name="connsiteY0" fmla="*/ 0 h 297246"/>
                    <a:gd name="connsiteX1" fmla="*/ 1072297 w 1072297"/>
                    <a:gd name="connsiteY1" fmla="*/ 6035 h 297246"/>
                    <a:gd name="connsiteX2" fmla="*/ 1070828 w 1072297"/>
                    <a:gd name="connsiteY2" fmla="*/ 297246 h 297246"/>
                    <a:gd name="connsiteX3" fmla="*/ 2972 w 1072297"/>
                    <a:gd name="connsiteY3" fmla="*/ 232305 h 297246"/>
                    <a:gd name="connsiteX4" fmla="*/ 0 w 1072297"/>
                    <a:gd name="connsiteY4" fmla="*/ 0 h 297246"/>
                    <a:gd name="connsiteX0" fmla="*/ 0 w 1072297"/>
                    <a:gd name="connsiteY0" fmla="*/ 3016 h 300262"/>
                    <a:gd name="connsiteX1" fmla="*/ 1072297 w 1072297"/>
                    <a:gd name="connsiteY1" fmla="*/ 0 h 300262"/>
                    <a:gd name="connsiteX2" fmla="*/ 1070828 w 1072297"/>
                    <a:gd name="connsiteY2" fmla="*/ 300262 h 300262"/>
                    <a:gd name="connsiteX3" fmla="*/ 2972 w 1072297"/>
                    <a:gd name="connsiteY3" fmla="*/ 235321 h 300262"/>
                    <a:gd name="connsiteX4" fmla="*/ 0 w 1072297"/>
                    <a:gd name="connsiteY4" fmla="*/ 3016 h 300262"/>
                    <a:gd name="connsiteX0" fmla="*/ 0 w 1071709"/>
                    <a:gd name="connsiteY0" fmla="*/ 3016 h 300262"/>
                    <a:gd name="connsiteX1" fmla="*/ 1071709 w 1071709"/>
                    <a:gd name="connsiteY1" fmla="*/ 0 h 300262"/>
                    <a:gd name="connsiteX2" fmla="*/ 1070828 w 1071709"/>
                    <a:gd name="connsiteY2" fmla="*/ 300262 h 300262"/>
                    <a:gd name="connsiteX3" fmla="*/ 2972 w 1071709"/>
                    <a:gd name="connsiteY3" fmla="*/ 235321 h 300262"/>
                    <a:gd name="connsiteX4" fmla="*/ 0 w 1071709"/>
                    <a:gd name="connsiteY4" fmla="*/ 3016 h 300262"/>
                    <a:gd name="connsiteX0" fmla="*/ 0 w 1150404"/>
                    <a:gd name="connsiteY0" fmla="*/ 3016 h 365534"/>
                    <a:gd name="connsiteX1" fmla="*/ 1071709 w 1150404"/>
                    <a:gd name="connsiteY1" fmla="*/ 0 h 365534"/>
                    <a:gd name="connsiteX2" fmla="*/ 1069000 w 1150404"/>
                    <a:gd name="connsiteY2" fmla="*/ 351475 h 365534"/>
                    <a:gd name="connsiteX3" fmla="*/ 1070828 w 1150404"/>
                    <a:gd name="connsiteY3" fmla="*/ 300262 h 365534"/>
                    <a:gd name="connsiteX4" fmla="*/ 2972 w 1150404"/>
                    <a:gd name="connsiteY4" fmla="*/ 235321 h 365534"/>
                    <a:gd name="connsiteX5" fmla="*/ 0 w 1150404"/>
                    <a:gd name="connsiteY5" fmla="*/ 3016 h 365534"/>
                    <a:gd name="connsiteX0" fmla="*/ 0 w 1151994"/>
                    <a:gd name="connsiteY0" fmla="*/ 86365 h 448594"/>
                    <a:gd name="connsiteX1" fmla="*/ 1071709 w 1151994"/>
                    <a:gd name="connsiteY1" fmla="*/ 83349 h 448594"/>
                    <a:gd name="connsiteX2" fmla="*/ 1069000 w 1151994"/>
                    <a:gd name="connsiteY2" fmla="*/ 15466 h 448594"/>
                    <a:gd name="connsiteX3" fmla="*/ 1069000 w 1151994"/>
                    <a:gd name="connsiteY3" fmla="*/ 434824 h 448594"/>
                    <a:gd name="connsiteX4" fmla="*/ 1070828 w 1151994"/>
                    <a:gd name="connsiteY4" fmla="*/ 383611 h 448594"/>
                    <a:gd name="connsiteX5" fmla="*/ 2972 w 1151994"/>
                    <a:gd name="connsiteY5" fmla="*/ 318670 h 448594"/>
                    <a:gd name="connsiteX6" fmla="*/ 0 w 1151994"/>
                    <a:gd name="connsiteY6" fmla="*/ 86365 h 448594"/>
                    <a:gd name="connsiteX0" fmla="*/ 0 w 1151994"/>
                    <a:gd name="connsiteY0" fmla="*/ 86365 h 439841"/>
                    <a:gd name="connsiteX1" fmla="*/ 1071709 w 1151994"/>
                    <a:gd name="connsiteY1" fmla="*/ 83349 h 439841"/>
                    <a:gd name="connsiteX2" fmla="*/ 1069000 w 1151994"/>
                    <a:gd name="connsiteY2" fmla="*/ 15466 h 439841"/>
                    <a:gd name="connsiteX3" fmla="*/ 1151863 w 1151994"/>
                    <a:gd name="connsiteY3" fmla="*/ 226654 h 439841"/>
                    <a:gd name="connsiteX4" fmla="*/ 1069000 w 1151994"/>
                    <a:gd name="connsiteY4" fmla="*/ 434824 h 439841"/>
                    <a:gd name="connsiteX5" fmla="*/ 1070828 w 1151994"/>
                    <a:gd name="connsiteY5" fmla="*/ 383611 h 439841"/>
                    <a:gd name="connsiteX6" fmla="*/ 2972 w 1151994"/>
                    <a:gd name="connsiteY6" fmla="*/ 318670 h 439841"/>
                    <a:gd name="connsiteX7" fmla="*/ 0 w 1151994"/>
                    <a:gd name="connsiteY7" fmla="*/ 86365 h 439841"/>
                    <a:gd name="connsiteX0" fmla="*/ 0 w 1151994"/>
                    <a:gd name="connsiteY0" fmla="*/ 86365 h 439841"/>
                    <a:gd name="connsiteX1" fmla="*/ 1071709 w 1151994"/>
                    <a:gd name="connsiteY1" fmla="*/ 83349 h 439841"/>
                    <a:gd name="connsiteX2" fmla="*/ 1069000 w 1151994"/>
                    <a:gd name="connsiteY2" fmla="*/ 15466 h 439841"/>
                    <a:gd name="connsiteX3" fmla="*/ 1151863 w 1151994"/>
                    <a:gd name="connsiteY3" fmla="*/ 226654 h 439841"/>
                    <a:gd name="connsiteX4" fmla="*/ 1069000 w 1151994"/>
                    <a:gd name="connsiteY4" fmla="*/ 434824 h 439841"/>
                    <a:gd name="connsiteX5" fmla="*/ 1070828 w 1151994"/>
                    <a:gd name="connsiteY5" fmla="*/ 383611 h 439841"/>
                    <a:gd name="connsiteX6" fmla="*/ 2972 w 1151994"/>
                    <a:gd name="connsiteY6" fmla="*/ 318670 h 439841"/>
                    <a:gd name="connsiteX7" fmla="*/ 0 w 1151994"/>
                    <a:gd name="connsiteY7" fmla="*/ 86365 h 439841"/>
                    <a:gd name="connsiteX0" fmla="*/ 0 w 1151863"/>
                    <a:gd name="connsiteY0" fmla="*/ 70899 h 424375"/>
                    <a:gd name="connsiteX1" fmla="*/ 1071709 w 1151863"/>
                    <a:gd name="connsiteY1" fmla="*/ 67883 h 424375"/>
                    <a:gd name="connsiteX2" fmla="*/ 1069000 w 1151863"/>
                    <a:gd name="connsiteY2" fmla="*/ 0 h 424375"/>
                    <a:gd name="connsiteX3" fmla="*/ 1151863 w 1151863"/>
                    <a:gd name="connsiteY3" fmla="*/ 211188 h 424375"/>
                    <a:gd name="connsiteX4" fmla="*/ 1069000 w 1151863"/>
                    <a:gd name="connsiteY4" fmla="*/ 419358 h 424375"/>
                    <a:gd name="connsiteX5" fmla="*/ 1070828 w 1151863"/>
                    <a:gd name="connsiteY5" fmla="*/ 368145 h 424375"/>
                    <a:gd name="connsiteX6" fmla="*/ 2972 w 1151863"/>
                    <a:gd name="connsiteY6" fmla="*/ 303204 h 424375"/>
                    <a:gd name="connsiteX7" fmla="*/ 0 w 1151863"/>
                    <a:gd name="connsiteY7" fmla="*/ 70899 h 424375"/>
                    <a:gd name="connsiteX0" fmla="*/ 0 w 1151863"/>
                    <a:gd name="connsiteY0" fmla="*/ 70899 h 419358"/>
                    <a:gd name="connsiteX1" fmla="*/ 1071709 w 1151863"/>
                    <a:gd name="connsiteY1" fmla="*/ 67883 h 419358"/>
                    <a:gd name="connsiteX2" fmla="*/ 1069000 w 1151863"/>
                    <a:gd name="connsiteY2" fmla="*/ 0 h 419358"/>
                    <a:gd name="connsiteX3" fmla="*/ 1151863 w 1151863"/>
                    <a:gd name="connsiteY3" fmla="*/ 211188 h 419358"/>
                    <a:gd name="connsiteX4" fmla="*/ 1069000 w 1151863"/>
                    <a:gd name="connsiteY4" fmla="*/ 419358 h 419358"/>
                    <a:gd name="connsiteX5" fmla="*/ 1070828 w 1151863"/>
                    <a:gd name="connsiteY5" fmla="*/ 368145 h 419358"/>
                    <a:gd name="connsiteX6" fmla="*/ 2972 w 1151863"/>
                    <a:gd name="connsiteY6" fmla="*/ 303204 h 419358"/>
                    <a:gd name="connsiteX7" fmla="*/ 0 w 1151863"/>
                    <a:gd name="connsiteY7" fmla="*/ 70899 h 419358"/>
                    <a:gd name="connsiteX0" fmla="*/ 0 w 1151863"/>
                    <a:gd name="connsiteY0" fmla="*/ 70899 h 419358"/>
                    <a:gd name="connsiteX1" fmla="*/ 1071709 w 1151863"/>
                    <a:gd name="connsiteY1" fmla="*/ 67883 h 419358"/>
                    <a:gd name="connsiteX2" fmla="*/ 1069000 w 1151863"/>
                    <a:gd name="connsiteY2" fmla="*/ 0 h 419358"/>
                    <a:gd name="connsiteX3" fmla="*/ 1151863 w 1151863"/>
                    <a:gd name="connsiteY3" fmla="*/ 211188 h 419358"/>
                    <a:gd name="connsiteX4" fmla="*/ 1069000 w 1151863"/>
                    <a:gd name="connsiteY4" fmla="*/ 419358 h 419358"/>
                    <a:gd name="connsiteX5" fmla="*/ 1070828 w 1151863"/>
                    <a:gd name="connsiteY5" fmla="*/ 368145 h 419358"/>
                    <a:gd name="connsiteX6" fmla="*/ 2972 w 1151863"/>
                    <a:gd name="connsiteY6" fmla="*/ 303204 h 419358"/>
                    <a:gd name="connsiteX7" fmla="*/ 0 w 1151863"/>
                    <a:gd name="connsiteY7" fmla="*/ 70899 h 419358"/>
                    <a:gd name="connsiteX0" fmla="*/ 0 w 1151863"/>
                    <a:gd name="connsiteY0" fmla="*/ 70899 h 422375"/>
                    <a:gd name="connsiteX1" fmla="*/ 1071709 w 1151863"/>
                    <a:gd name="connsiteY1" fmla="*/ 67883 h 422375"/>
                    <a:gd name="connsiteX2" fmla="*/ 1069000 w 1151863"/>
                    <a:gd name="connsiteY2" fmla="*/ 0 h 422375"/>
                    <a:gd name="connsiteX3" fmla="*/ 1151863 w 1151863"/>
                    <a:gd name="connsiteY3" fmla="*/ 211188 h 422375"/>
                    <a:gd name="connsiteX4" fmla="*/ 1070763 w 1151863"/>
                    <a:gd name="connsiteY4" fmla="*/ 422375 h 422375"/>
                    <a:gd name="connsiteX5" fmla="*/ 1070828 w 1151863"/>
                    <a:gd name="connsiteY5" fmla="*/ 368145 h 422375"/>
                    <a:gd name="connsiteX6" fmla="*/ 2972 w 1151863"/>
                    <a:gd name="connsiteY6" fmla="*/ 303204 h 422375"/>
                    <a:gd name="connsiteX7" fmla="*/ 0 w 1151863"/>
                    <a:gd name="connsiteY7" fmla="*/ 70899 h 422375"/>
                    <a:gd name="connsiteX0" fmla="*/ 0 w 1151863"/>
                    <a:gd name="connsiteY0" fmla="*/ 70899 h 422375"/>
                    <a:gd name="connsiteX1" fmla="*/ 1071709 w 1151863"/>
                    <a:gd name="connsiteY1" fmla="*/ 67883 h 422375"/>
                    <a:gd name="connsiteX2" fmla="*/ 1070763 w 1151863"/>
                    <a:gd name="connsiteY2" fmla="*/ 0 h 422375"/>
                    <a:gd name="connsiteX3" fmla="*/ 1151863 w 1151863"/>
                    <a:gd name="connsiteY3" fmla="*/ 211188 h 422375"/>
                    <a:gd name="connsiteX4" fmla="*/ 1070763 w 1151863"/>
                    <a:gd name="connsiteY4" fmla="*/ 422375 h 422375"/>
                    <a:gd name="connsiteX5" fmla="*/ 1070828 w 1151863"/>
                    <a:gd name="connsiteY5" fmla="*/ 368145 h 422375"/>
                    <a:gd name="connsiteX6" fmla="*/ 2972 w 1151863"/>
                    <a:gd name="connsiteY6" fmla="*/ 303204 h 422375"/>
                    <a:gd name="connsiteX7" fmla="*/ 0 w 1151863"/>
                    <a:gd name="connsiteY7" fmla="*/ 70899 h 422375"/>
                    <a:gd name="connsiteX0" fmla="*/ 0 w 1151863"/>
                    <a:gd name="connsiteY0" fmla="*/ 70899 h 422375"/>
                    <a:gd name="connsiteX1" fmla="*/ 1069946 w 1151863"/>
                    <a:gd name="connsiteY1" fmla="*/ 67883 h 422375"/>
                    <a:gd name="connsiteX2" fmla="*/ 1070763 w 1151863"/>
                    <a:gd name="connsiteY2" fmla="*/ 0 h 422375"/>
                    <a:gd name="connsiteX3" fmla="*/ 1151863 w 1151863"/>
                    <a:gd name="connsiteY3" fmla="*/ 211188 h 422375"/>
                    <a:gd name="connsiteX4" fmla="*/ 1070763 w 1151863"/>
                    <a:gd name="connsiteY4" fmla="*/ 422375 h 422375"/>
                    <a:gd name="connsiteX5" fmla="*/ 1070828 w 1151863"/>
                    <a:gd name="connsiteY5" fmla="*/ 368145 h 422375"/>
                    <a:gd name="connsiteX6" fmla="*/ 2972 w 1151863"/>
                    <a:gd name="connsiteY6" fmla="*/ 303204 h 422375"/>
                    <a:gd name="connsiteX7" fmla="*/ 0 w 1151863"/>
                    <a:gd name="connsiteY7" fmla="*/ 70899 h 422375"/>
                    <a:gd name="connsiteX0" fmla="*/ 0 w 1151863"/>
                    <a:gd name="connsiteY0" fmla="*/ 64111 h 415587"/>
                    <a:gd name="connsiteX1" fmla="*/ 1069946 w 1151863"/>
                    <a:gd name="connsiteY1" fmla="*/ 61095 h 415587"/>
                    <a:gd name="connsiteX2" fmla="*/ 1070322 w 1151863"/>
                    <a:gd name="connsiteY2" fmla="*/ 0 h 415587"/>
                    <a:gd name="connsiteX3" fmla="*/ 1151863 w 1151863"/>
                    <a:gd name="connsiteY3" fmla="*/ 204400 h 415587"/>
                    <a:gd name="connsiteX4" fmla="*/ 1070763 w 1151863"/>
                    <a:gd name="connsiteY4" fmla="*/ 415587 h 415587"/>
                    <a:gd name="connsiteX5" fmla="*/ 1070828 w 1151863"/>
                    <a:gd name="connsiteY5" fmla="*/ 361357 h 415587"/>
                    <a:gd name="connsiteX6" fmla="*/ 2972 w 1151863"/>
                    <a:gd name="connsiteY6" fmla="*/ 296416 h 415587"/>
                    <a:gd name="connsiteX7" fmla="*/ 0 w 1151863"/>
                    <a:gd name="connsiteY7" fmla="*/ 64111 h 415587"/>
                    <a:gd name="connsiteX0" fmla="*/ 0 w 1151863"/>
                    <a:gd name="connsiteY0" fmla="*/ 64111 h 415587"/>
                    <a:gd name="connsiteX1" fmla="*/ 1069946 w 1151863"/>
                    <a:gd name="connsiteY1" fmla="*/ 61095 h 415587"/>
                    <a:gd name="connsiteX2" fmla="*/ 1070322 w 1151863"/>
                    <a:gd name="connsiteY2" fmla="*/ 0 h 415587"/>
                    <a:gd name="connsiteX3" fmla="*/ 1151863 w 1151863"/>
                    <a:gd name="connsiteY3" fmla="*/ 204400 h 415587"/>
                    <a:gd name="connsiteX4" fmla="*/ 1070763 w 1151863"/>
                    <a:gd name="connsiteY4" fmla="*/ 415587 h 415587"/>
                    <a:gd name="connsiteX5" fmla="*/ 1070387 w 1151863"/>
                    <a:gd name="connsiteY5" fmla="*/ 361357 h 415587"/>
                    <a:gd name="connsiteX6" fmla="*/ 2972 w 1151863"/>
                    <a:gd name="connsiteY6" fmla="*/ 296416 h 415587"/>
                    <a:gd name="connsiteX7" fmla="*/ 0 w 1151863"/>
                    <a:gd name="connsiteY7" fmla="*/ 64111 h 415587"/>
                    <a:gd name="connsiteX0" fmla="*/ 0 w 1151863"/>
                    <a:gd name="connsiteY0" fmla="*/ 64111 h 415587"/>
                    <a:gd name="connsiteX1" fmla="*/ 1069946 w 1151863"/>
                    <a:gd name="connsiteY1" fmla="*/ 61095 h 415587"/>
                    <a:gd name="connsiteX2" fmla="*/ 1070322 w 1151863"/>
                    <a:gd name="connsiteY2" fmla="*/ 0 h 415587"/>
                    <a:gd name="connsiteX3" fmla="*/ 1151863 w 1151863"/>
                    <a:gd name="connsiteY3" fmla="*/ 204400 h 415587"/>
                    <a:gd name="connsiteX4" fmla="*/ 1070322 w 1151863"/>
                    <a:gd name="connsiteY4" fmla="*/ 415587 h 415587"/>
                    <a:gd name="connsiteX5" fmla="*/ 1070387 w 1151863"/>
                    <a:gd name="connsiteY5" fmla="*/ 361357 h 415587"/>
                    <a:gd name="connsiteX6" fmla="*/ 2972 w 1151863"/>
                    <a:gd name="connsiteY6" fmla="*/ 296416 h 415587"/>
                    <a:gd name="connsiteX7" fmla="*/ 0 w 1151863"/>
                    <a:gd name="connsiteY7" fmla="*/ 64111 h 415587"/>
                    <a:gd name="connsiteX0" fmla="*/ 0 w 1151863"/>
                    <a:gd name="connsiteY0" fmla="*/ 57323 h 408799"/>
                    <a:gd name="connsiteX1" fmla="*/ 1069946 w 1151863"/>
                    <a:gd name="connsiteY1" fmla="*/ 54307 h 408799"/>
                    <a:gd name="connsiteX2" fmla="*/ 1070322 w 1151863"/>
                    <a:gd name="connsiteY2" fmla="*/ 0 h 408799"/>
                    <a:gd name="connsiteX3" fmla="*/ 1151863 w 1151863"/>
                    <a:gd name="connsiteY3" fmla="*/ 197612 h 408799"/>
                    <a:gd name="connsiteX4" fmla="*/ 1070322 w 1151863"/>
                    <a:gd name="connsiteY4" fmla="*/ 408799 h 408799"/>
                    <a:gd name="connsiteX5" fmla="*/ 1070387 w 1151863"/>
                    <a:gd name="connsiteY5" fmla="*/ 354569 h 408799"/>
                    <a:gd name="connsiteX6" fmla="*/ 2972 w 1151863"/>
                    <a:gd name="connsiteY6" fmla="*/ 289628 h 408799"/>
                    <a:gd name="connsiteX7" fmla="*/ 0 w 1151863"/>
                    <a:gd name="connsiteY7" fmla="*/ 57323 h 408799"/>
                    <a:gd name="connsiteX0" fmla="*/ 0 w 1151863"/>
                    <a:gd name="connsiteY0" fmla="*/ 59585 h 411061"/>
                    <a:gd name="connsiteX1" fmla="*/ 1069946 w 1151863"/>
                    <a:gd name="connsiteY1" fmla="*/ 56569 h 411061"/>
                    <a:gd name="connsiteX2" fmla="*/ 1069881 w 1151863"/>
                    <a:gd name="connsiteY2" fmla="*/ 0 h 411061"/>
                    <a:gd name="connsiteX3" fmla="*/ 1151863 w 1151863"/>
                    <a:gd name="connsiteY3" fmla="*/ 199874 h 411061"/>
                    <a:gd name="connsiteX4" fmla="*/ 1070322 w 1151863"/>
                    <a:gd name="connsiteY4" fmla="*/ 411061 h 411061"/>
                    <a:gd name="connsiteX5" fmla="*/ 1070387 w 1151863"/>
                    <a:gd name="connsiteY5" fmla="*/ 356831 h 411061"/>
                    <a:gd name="connsiteX6" fmla="*/ 2972 w 1151863"/>
                    <a:gd name="connsiteY6" fmla="*/ 291890 h 411061"/>
                    <a:gd name="connsiteX7" fmla="*/ 0 w 1151863"/>
                    <a:gd name="connsiteY7" fmla="*/ 59585 h 411061"/>
                    <a:gd name="connsiteX0" fmla="*/ 0 w 1127621"/>
                    <a:gd name="connsiteY0" fmla="*/ 59585 h 411061"/>
                    <a:gd name="connsiteX1" fmla="*/ 1069946 w 1127621"/>
                    <a:gd name="connsiteY1" fmla="*/ 56569 h 411061"/>
                    <a:gd name="connsiteX2" fmla="*/ 1069881 w 1127621"/>
                    <a:gd name="connsiteY2" fmla="*/ 0 h 411061"/>
                    <a:gd name="connsiteX3" fmla="*/ 1127621 w 1127621"/>
                    <a:gd name="connsiteY3" fmla="*/ 199874 h 411061"/>
                    <a:gd name="connsiteX4" fmla="*/ 1070322 w 1127621"/>
                    <a:gd name="connsiteY4" fmla="*/ 411061 h 411061"/>
                    <a:gd name="connsiteX5" fmla="*/ 1070387 w 1127621"/>
                    <a:gd name="connsiteY5" fmla="*/ 356831 h 411061"/>
                    <a:gd name="connsiteX6" fmla="*/ 2972 w 1127621"/>
                    <a:gd name="connsiteY6" fmla="*/ 291890 h 411061"/>
                    <a:gd name="connsiteX7" fmla="*/ 0 w 1127621"/>
                    <a:gd name="connsiteY7" fmla="*/ 59585 h 411061"/>
                    <a:gd name="connsiteX0" fmla="*/ 0 w 1127621"/>
                    <a:gd name="connsiteY0" fmla="*/ 59585 h 411061"/>
                    <a:gd name="connsiteX1" fmla="*/ 1069946 w 1127621"/>
                    <a:gd name="connsiteY1" fmla="*/ 56569 h 411061"/>
                    <a:gd name="connsiteX2" fmla="*/ 1069881 w 1127621"/>
                    <a:gd name="connsiteY2" fmla="*/ 0 h 411061"/>
                    <a:gd name="connsiteX3" fmla="*/ 1127621 w 1127621"/>
                    <a:gd name="connsiteY3" fmla="*/ 199874 h 411061"/>
                    <a:gd name="connsiteX4" fmla="*/ 1070322 w 1127621"/>
                    <a:gd name="connsiteY4" fmla="*/ 411061 h 411061"/>
                    <a:gd name="connsiteX5" fmla="*/ 1070387 w 1127621"/>
                    <a:gd name="connsiteY5" fmla="*/ 356831 h 411061"/>
                    <a:gd name="connsiteX6" fmla="*/ 2972 w 1127621"/>
                    <a:gd name="connsiteY6" fmla="*/ 282839 h 411061"/>
                    <a:gd name="connsiteX7" fmla="*/ 0 w 1127621"/>
                    <a:gd name="connsiteY7" fmla="*/ 59585 h 411061"/>
                    <a:gd name="connsiteX0" fmla="*/ 0 w 1126740"/>
                    <a:gd name="connsiteY0" fmla="*/ 57322 h 411061"/>
                    <a:gd name="connsiteX1" fmla="*/ 1069065 w 1126740"/>
                    <a:gd name="connsiteY1" fmla="*/ 56569 h 411061"/>
                    <a:gd name="connsiteX2" fmla="*/ 1069000 w 1126740"/>
                    <a:gd name="connsiteY2" fmla="*/ 0 h 411061"/>
                    <a:gd name="connsiteX3" fmla="*/ 1126740 w 1126740"/>
                    <a:gd name="connsiteY3" fmla="*/ 199874 h 411061"/>
                    <a:gd name="connsiteX4" fmla="*/ 1069441 w 1126740"/>
                    <a:gd name="connsiteY4" fmla="*/ 411061 h 411061"/>
                    <a:gd name="connsiteX5" fmla="*/ 1069506 w 1126740"/>
                    <a:gd name="connsiteY5" fmla="*/ 356831 h 411061"/>
                    <a:gd name="connsiteX6" fmla="*/ 2091 w 1126740"/>
                    <a:gd name="connsiteY6" fmla="*/ 282839 h 411061"/>
                    <a:gd name="connsiteX7" fmla="*/ 0 w 1126740"/>
                    <a:gd name="connsiteY7" fmla="*/ 57322 h 411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26740" h="411061">
                      <a:moveTo>
                        <a:pt x="0" y="57322"/>
                      </a:moveTo>
                      <a:lnTo>
                        <a:pt x="1069065" y="56569"/>
                      </a:lnTo>
                      <a:cubicBezTo>
                        <a:pt x="1068750" y="33941"/>
                        <a:pt x="1069315" y="22628"/>
                        <a:pt x="1069000" y="0"/>
                      </a:cubicBezTo>
                      <a:lnTo>
                        <a:pt x="1126740" y="199874"/>
                      </a:lnTo>
                      <a:lnTo>
                        <a:pt x="1069441" y="411061"/>
                      </a:lnTo>
                      <a:cubicBezTo>
                        <a:pt x="1070050" y="393990"/>
                        <a:pt x="1068897" y="373902"/>
                        <a:pt x="1069506" y="356831"/>
                      </a:cubicBezTo>
                      <a:lnTo>
                        <a:pt x="2091" y="282839"/>
                      </a:lnTo>
                      <a:cubicBezTo>
                        <a:pt x="709" y="209427"/>
                        <a:pt x="1382" y="130734"/>
                        <a:pt x="0" y="57322"/>
                      </a:cubicBez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Freihandform 124">
                  <a:extLst>
                    <a:ext uri="{FF2B5EF4-FFF2-40B4-BE49-F238E27FC236}">
                      <a16:creationId xmlns:a16="http://schemas.microsoft.com/office/drawing/2014/main" id="{D45AF367-AB8B-4D60-A76A-B6B1D0792662}"/>
                    </a:ext>
                  </a:extLst>
                </p:cNvPr>
                <p:cNvSpPr/>
                <p:nvPr/>
              </p:nvSpPr>
              <p:spPr bwMode="auto">
                <a:xfrm flipH="1">
                  <a:off x="5939023" y="2810362"/>
                  <a:ext cx="2218248" cy="367473"/>
                </a:xfrm>
                <a:custGeom>
                  <a:avLst/>
                  <a:gdLst>
                    <a:gd name="connsiteX0" fmla="*/ 0 w 809625"/>
                    <a:gd name="connsiteY0" fmla="*/ 195263 h 195263"/>
                    <a:gd name="connsiteX1" fmla="*/ 809625 w 809625"/>
                    <a:gd name="connsiteY1" fmla="*/ 0 h 195263"/>
                    <a:gd name="connsiteX2" fmla="*/ 809625 w 809625"/>
                    <a:gd name="connsiteY2" fmla="*/ 40482 h 195263"/>
                    <a:gd name="connsiteX3" fmla="*/ 0 w 809625"/>
                    <a:gd name="connsiteY3" fmla="*/ 195263 h 195263"/>
                    <a:gd name="connsiteX0" fmla="*/ 0 w 809625"/>
                    <a:gd name="connsiteY0" fmla="*/ 195263 h 195263"/>
                    <a:gd name="connsiteX1" fmla="*/ 809625 w 809625"/>
                    <a:gd name="connsiteY1" fmla="*/ 0 h 195263"/>
                    <a:gd name="connsiteX2" fmla="*/ 809625 w 809625"/>
                    <a:gd name="connsiteY2" fmla="*/ 40482 h 195263"/>
                    <a:gd name="connsiteX3" fmla="*/ 250032 w 809625"/>
                    <a:gd name="connsiteY3" fmla="*/ 147638 h 195263"/>
                    <a:gd name="connsiteX4" fmla="*/ 0 w 809625"/>
                    <a:gd name="connsiteY4" fmla="*/ 195263 h 195263"/>
                    <a:gd name="connsiteX0" fmla="*/ 9524 w 819149"/>
                    <a:gd name="connsiteY0" fmla="*/ 195263 h 235744"/>
                    <a:gd name="connsiteX1" fmla="*/ 819149 w 819149"/>
                    <a:gd name="connsiteY1" fmla="*/ 0 h 235744"/>
                    <a:gd name="connsiteX2" fmla="*/ 819149 w 819149"/>
                    <a:gd name="connsiteY2" fmla="*/ 40482 h 235744"/>
                    <a:gd name="connsiteX3" fmla="*/ 0 w 819149"/>
                    <a:gd name="connsiteY3" fmla="*/ 235744 h 235744"/>
                    <a:gd name="connsiteX4" fmla="*/ 9524 w 819149"/>
                    <a:gd name="connsiteY4" fmla="*/ 195263 h 235744"/>
                    <a:gd name="connsiteX0" fmla="*/ 9524 w 819149"/>
                    <a:gd name="connsiteY0" fmla="*/ 195263 h 235744"/>
                    <a:gd name="connsiteX1" fmla="*/ 819149 w 819149"/>
                    <a:gd name="connsiteY1" fmla="*/ 0 h 235744"/>
                    <a:gd name="connsiteX2" fmla="*/ 819149 w 819149"/>
                    <a:gd name="connsiteY2" fmla="*/ 49550 h 235744"/>
                    <a:gd name="connsiteX3" fmla="*/ 0 w 819149"/>
                    <a:gd name="connsiteY3" fmla="*/ 235744 h 235744"/>
                    <a:gd name="connsiteX4" fmla="*/ 9524 w 819149"/>
                    <a:gd name="connsiteY4" fmla="*/ 195263 h 235744"/>
                    <a:gd name="connsiteX0" fmla="*/ 9524 w 819149"/>
                    <a:gd name="connsiteY0" fmla="*/ 195263 h 247833"/>
                    <a:gd name="connsiteX1" fmla="*/ 819149 w 819149"/>
                    <a:gd name="connsiteY1" fmla="*/ 0 h 247833"/>
                    <a:gd name="connsiteX2" fmla="*/ 819149 w 819149"/>
                    <a:gd name="connsiteY2" fmla="*/ 49550 h 247833"/>
                    <a:gd name="connsiteX3" fmla="*/ 0 w 819149"/>
                    <a:gd name="connsiteY3" fmla="*/ 247833 h 247833"/>
                    <a:gd name="connsiteX4" fmla="*/ 9524 w 819149"/>
                    <a:gd name="connsiteY4" fmla="*/ 195263 h 247833"/>
                    <a:gd name="connsiteX0" fmla="*/ 9524 w 819149"/>
                    <a:gd name="connsiteY0" fmla="*/ 208863 h 261433"/>
                    <a:gd name="connsiteX1" fmla="*/ 819149 w 819149"/>
                    <a:gd name="connsiteY1" fmla="*/ 0 h 261433"/>
                    <a:gd name="connsiteX2" fmla="*/ 819149 w 819149"/>
                    <a:gd name="connsiteY2" fmla="*/ 63150 h 261433"/>
                    <a:gd name="connsiteX3" fmla="*/ 0 w 819149"/>
                    <a:gd name="connsiteY3" fmla="*/ 261433 h 261433"/>
                    <a:gd name="connsiteX4" fmla="*/ 9524 w 819149"/>
                    <a:gd name="connsiteY4" fmla="*/ 208863 h 261433"/>
                    <a:gd name="connsiteX0" fmla="*/ 4762 w 819149"/>
                    <a:gd name="connsiteY0" fmla="*/ 192996 h 261433"/>
                    <a:gd name="connsiteX1" fmla="*/ 819149 w 819149"/>
                    <a:gd name="connsiteY1" fmla="*/ 0 h 261433"/>
                    <a:gd name="connsiteX2" fmla="*/ 819149 w 819149"/>
                    <a:gd name="connsiteY2" fmla="*/ 63150 h 261433"/>
                    <a:gd name="connsiteX3" fmla="*/ 0 w 819149"/>
                    <a:gd name="connsiteY3" fmla="*/ 261433 h 261433"/>
                    <a:gd name="connsiteX4" fmla="*/ 4762 w 819149"/>
                    <a:gd name="connsiteY4" fmla="*/ 192996 h 261433"/>
                    <a:gd name="connsiteX0" fmla="*/ 0 w 819150"/>
                    <a:gd name="connsiteY0" fmla="*/ 190730 h 261433"/>
                    <a:gd name="connsiteX1" fmla="*/ 819150 w 819150"/>
                    <a:gd name="connsiteY1" fmla="*/ 0 h 261433"/>
                    <a:gd name="connsiteX2" fmla="*/ 819150 w 819150"/>
                    <a:gd name="connsiteY2" fmla="*/ 63150 h 261433"/>
                    <a:gd name="connsiteX3" fmla="*/ 1 w 819150"/>
                    <a:gd name="connsiteY3" fmla="*/ 261433 h 261433"/>
                    <a:gd name="connsiteX4" fmla="*/ 0 w 819150"/>
                    <a:gd name="connsiteY4" fmla="*/ 190730 h 261433"/>
                    <a:gd name="connsiteX0" fmla="*/ 0 w 819150"/>
                    <a:gd name="connsiteY0" fmla="*/ 190730 h 336237"/>
                    <a:gd name="connsiteX1" fmla="*/ 819150 w 819150"/>
                    <a:gd name="connsiteY1" fmla="*/ 0 h 336237"/>
                    <a:gd name="connsiteX2" fmla="*/ 819150 w 819150"/>
                    <a:gd name="connsiteY2" fmla="*/ 63150 h 336237"/>
                    <a:gd name="connsiteX3" fmla="*/ 1 w 819150"/>
                    <a:gd name="connsiteY3" fmla="*/ 336237 h 336237"/>
                    <a:gd name="connsiteX4" fmla="*/ 0 w 819150"/>
                    <a:gd name="connsiteY4" fmla="*/ 190730 h 336237"/>
                    <a:gd name="connsiteX0" fmla="*/ 0 w 819150"/>
                    <a:gd name="connsiteY0" fmla="*/ 190730 h 336237"/>
                    <a:gd name="connsiteX1" fmla="*/ 819150 w 819150"/>
                    <a:gd name="connsiteY1" fmla="*/ 0 h 336237"/>
                    <a:gd name="connsiteX2" fmla="*/ 819150 w 819150"/>
                    <a:gd name="connsiteY2" fmla="*/ 115285 h 336237"/>
                    <a:gd name="connsiteX3" fmla="*/ 1 w 819150"/>
                    <a:gd name="connsiteY3" fmla="*/ 336237 h 336237"/>
                    <a:gd name="connsiteX4" fmla="*/ 0 w 819150"/>
                    <a:gd name="connsiteY4" fmla="*/ 190730 h 336237"/>
                    <a:gd name="connsiteX0" fmla="*/ 0 w 819150"/>
                    <a:gd name="connsiteY0" fmla="*/ 190730 h 422374"/>
                    <a:gd name="connsiteX1" fmla="*/ 819150 w 819150"/>
                    <a:gd name="connsiteY1" fmla="*/ 0 h 422374"/>
                    <a:gd name="connsiteX2" fmla="*/ 819150 w 819150"/>
                    <a:gd name="connsiteY2" fmla="*/ 115285 h 422374"/>
                    <a:gd name="connsiteX3" fmla="*/ 2383 w 819150"/>
                    <a:gd name="connsiteY3" fmla="*/ 422374 h 422374"/>
                    <a:gd name="connsiteX4" fmla="*/ 0 w 819150"/>
                    <a:gd name="connsiteY4" fmla="*/ 190730 h 422374"/>
                    <a:gd name="connsiteX0" fmla="*/ 0 w 821531"/>
                    <a:gd name="connsiteY0" fmla="*/ 190730 h 422374"/>
                    <a:gd name="connsiteX1" fmla="*/ 819150 w 821531"/>
                    <a:gd name="connsiteY1" fmla="*/ 0 h 422374"/>
                    <a:gd name="connsiteX2" fmla="*/ 821531 w 821531"/>
                    <a:gd name="connsiteY2" fmla="*/ 221823 h 422374"/>
                    <a:gd name="connsiteX3" fmla="*/ 2383 w 821531"/>
                    <a:gd name="connsiteY3" fmla="*/ 422374 h 422374"/>
                    <a:gd name="connsiteX4" fmla="*/ 0 w 821531"/>
                    <a:gd name="connsiteY4" fmla="*/ 190730 h 422374"/>
                    <a:gd name="connsiteX0" fmla="*/ 0 w 819255"/>
                    <a:gd name="connsiteY0" fmla="*/ 190730 h 422374"/>
                    <a:gd name="connsiteX1" fmla="*/ 819150 w 819255"/>
                    <a:gd name="connsiteY1" fmla="*/ 0 h 422374"/>
                    <a:gd name="connsiteX2" fmla="*/ 816769 w 819255"/>
                    <a:gd name="connsiteY2" fmla="*/ 221823 h 422374"/>
                    <a:gd name="connsiteX3" fmla="*/ 2383 w 819255"/>
                    <a:gd name="connsiteY3" fmla="*/ 422374 h 422374"/>
                    <a:gd name="connsiteX4" fmla="*/ 0 w 819255"/>
                    <a:gd name="connsiteY4" fmla="*/ 190730 h 422374"/>
                    <a:gd name="connsiteX0" fmla="*/ 0 w 819379"/>
                    <a:gd name="connsiteY0" fmla="*/ 190730 h 422374"/>
                    <a:gd name="connsiteX1" fmla="*/ 819150 w 819379"/>
                    <a:gd name="connsiteY1" fmla="*/ 0 h 422374"/>
                    <a:gd name="connsiteX2" fmla="*/ 819150 w 819379"/>
                    <a:gd name="connsiteY2" fmla="*/ 221823 h 422374"/>
                    <a:gd name="connsiteX3" fmla="*/ 2383 w 819379"/>
                    <a:gd name="connsiteY3" fmla="*/ 422374 h 422374"/>
                    <a:gd name="connsiteX4" fmla="*/ 0 w 819379"/>
                    <a:gd name="connsiteY4" fmla="*/ 190730 h 422374"/>
                    <a:gd name="connsiteX0" fmla="*/ 0 w 819379"/>
                    <a:gd name="connsiteY0" fmla="*/ 190730 h 553611"/>
                    <a:gd name="connsiteX1" fmla="*/ 819150 w 819379"/>
                    <a:gd name="connsiteY1" fmla="*/ 0 h 553611"/>
                    <a:gd name="connsiteX2" fmla="*/ 819150 w 819379"/>
                    <a:gd name="connsiteY2" fmla="*/ 221823 h 553611"/>
                    <a:gd name="connsiteX3" fmla="*/ 12080 w 819379"/>
                    <a:gd name="connsiteY3" fmla="*/ 553611 h 553611"/>
                    <a:gd name="connsiteX4" fmla="*/ 0 w 819379"/>
                    <a:gd name="connsiteY4" fmla="*/ 190730 h 553611"/>
                    <a:gd name="connsiteX0" fmla="*/ 59548 w 878927"/>
                    <a:gd name="connsiteY0" fmla="*/ 190730 h 553611"/>
                    <a:gd name="connsiteX1" fmla="*/ 878698 w 878927"/>
                    <a:gd name="connsiteY1" fmla="*/ 0 h 553611"/>
                    <a:gd name="connsiteX2" fmla="*/ 878698 w 878927"/>
                    <a:gd name="connsiteY2" fmla="*/ 221823 h 553611"/>
                    <a:gd name="connsiteX3" fmla="*/ 71628 w 878927"/>
                    <a:gd name="connsiteY3" fmla="*/ 553611 h 553611"/>
                    <a:gd name="connsiteX4" fmla="*/ 65718 w 878927"/>
                    <a:gd name="connsiteY4" fmla="*/ 346951 h 553611"/>
                    <a:gd name="connsiteX5" fmla="*/ 59548 w 878927"/>
                    <a:gd name="connsiteY5" fmla="*/ 190730 h 553611"/>
                    <a:gd name="connsiteX0" fmla="*/ 98717 w 911926"/>
                    <a:gd name="connsiteY0" fmla="*/ 346951 h 553611"/>
                    <a:gd name="connsiteX1" fmla="*/ 911697 w 911926"/>
                    <a:gd name="connsiteY1" fmla="*/ 0 h 553611"/>
                    <a:gd name="connsiteX2" fmla="*/ 911697 w 911926"/>
                    <a:gd name="connsiteY2" fmla="*/ 221823 h 553611"/>
                    <a:gd name="connsiteX3" fmla="*/ 104627 w 911926"/>
                    <a:gd name="connsiteY3" fmla="*/ 553611 h 553611"/>
                    <a:gd name="connsiteX4" fmla="*/ 98717 w 911926"/>
                    <a:gd name="connsiteY4" fmla="*/ 346951 h 553611"/>
                    <a:gd name="connsiteX0" fmla="*/ 0 w 813209"/>
                    <a:gd name="connsiteY0" fmla="*/ 346951 h 553611"/>
                    <a:gd name="connsiteX1" fmla="*/ 812980 w 813209"/>
                    <a:gd name="connsiteY1" fmla="*/ 0 h 553611"/>
                    <a:gd name="connsiteX2" fmla="*/ 812980 w 813209"/>
                    <a:gd name="connsiteY2" fmla="*/ 221823 h 553611"/>
                    <a:gd name="connsiteX3" fmla="*/ 5910 w 813209"/>
                    <a:gd name="connsiteY3" fmla="*/ 553611 h 553611"/>
                    <a:gd name="connsiteX4" fmla="*/ 0 w 813209"/>
                    <a:gd name="connsiteY4" fmla="*/ 346951 h 553611"/>
                    <a:gd name="connsiteX0" fmla="*/ 0 w 822717"/>
                    <a:gd name="connsiteY0" fmla="*/ 473663 h 680323"/>
                    <a:gd name="connsiteX1" fmla="*/ 822677 w 822717"/>
                    <a:gd name="connsiteY1" fmla="*/ 0 h 680323"/>
                    <a:gd name="connsiteX2" fmla="*/ 812980 w 822717"/>
                    <a:gd name="connsiteY2" fmla="*/ 348535 h 680323"/>
                    <a:gd name="connsiteX3" fmla="*/ 5910 w 822717"/>
                    <a:gd name="connsiteY3" fmla="*/ 680323 h 680323"/>
                    <a:gd name="connsiteX4" fmla="*/ 0 w 822717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87239 h 693899"/>
                    <a:gd name="connsiteX1" fmla="*/ 822677 w 827966"/>
                    <a:gd name="connsiteY1" fmla="*/ 0 h 693899"/>
                    <a:gd name="connsiteX2" fmla="*/ 827966 w 827966"/>
                    <a:gd name="connsiteY2" fmla="*/ 126788 h 693899"/>
                    <a:gd name="connsiteX3" fmla="*/ 5910 w 827966"/>
                    <a:gd name="connsiteY3" fmla="*/ 693899 h 693899"/>
                    <a:gd name="connsiteX4" fmla="*/ 0 w 827966"/>
                    <a:gd name="connsiteY4" fmla="*/ 487239 h 693899"/>
                    <a:gd name="connsiteX0" fmla="*/ 0 w 827085"/>
                    <a:gd name="connsiteY0" fmla="*/ 487239 h 693899"/>
                    <a:gd name="connsiteX1" fmla="*/ 822677 w 827085"/>
                    <a:gd name="connsiteY1" fmla="*/ 0 h 693899"/>
                    <a:gd name="connsiteX2" fmla="*/ 827085 w 827085"/>
                    <a:gd name="connsiteY2" fmla="*/ 140364 h 693899"/>
                    <a:gd name="connsiteX3" fmla="*/ 5910 w 827085"/>
                    <a:gd name="connsiteY3" fmla="*/ 693899 h 693899"/>
                    <a:gd name="connsiteX4" fmla="*/ 0 w 827085"/>
                    <a:gd name="connsiteY4" fmla="*/ 487239 h 693899"/>
                    <a:gd name="connsiteX0" fmla="*/ 0 w 827085"/>
                    <a:gd name="connsiteY0" fmla="*/ 487239 h 707476"/>
                    <a:gd name="connsiteX1" fmla="*/ 822677 w 827085"/>
                    <a:gd name="connsiteY1" fmla="*/ 0 h 707476"/>
                    <a:gd name="connsiteX2" fmla="*/ 827085 w 827085"/>
                    <a:gd name="connsiteY2" fmla="*/ 140364 h 707476"/>
                    <a:gd name="connsiteX3" fmla="*/ 4147 w 827085"/>
                    <a:gd name="connsiteY3" fmla="*/ 707476 h 707476"/>
                    <a:gd name="connsiteX4" fmla="*/ 0 w 827085"/>
                    <a:gd name="connsiteY4" fmla="*/ 487239 h 707476"/>
                    <a:gd name="connsiteX0" fmla="*/ 0 w 826644"/>
                    <a:gd name="connsiteY0" fmla="*/ 487239 h 707476"/>
                    <a:gd name="connsiteX1" fmla="*/ 822677 w 826644"/>
                    <a:gd name="connsiteY1" fmla="*/ 0 h 707476"/>
                    <a:gd name="connsiteX2" fmla="*/ 826644 w 826644"/>
                    <a:gd name="connsiteY2" fmla="*/ 169779 h 707476"/>
                    <a:gd name="connsiteX3" fmla="*/ 4147 w 826644"/>
                    <a:gd name="connsiteY3" fmla="*/ 707476 h 707476"/>
                    <a:gd name="connsiteX4" fmla="*/ 0 w 826644"/>
                    <a:gd name="connsiteY4" fmla="*/ 487239 h 707476"/>
                    <a:gd name="connsiteX0" fmla="*/ 0 w 826644"/>
                    <a:gd name="connsiteY0" fmla="*/ 487239 h 707476"/>
                    <a:gd name="connsiteX1" fmla="*/ 822677 w 826644"/>
                    <a:gd name="connsiteY1" fmla="*/ 0 h 707476"/>
                    <a:gd name="connsiteX2" fmla="*/ 826644 w 826644"/>
                    <a:gd name="connsiteY2" fmla="*/ 178830 h 707476"/>
                    <a:gd name="connsiteX3" fmla="*/ 4147 w 826644"/>
                    <a:gd name="connsiteY3" fmla="*/ 707476 h 707476"/>
                    <a:gd name="connsiteX4" fmla="*/ 0 w 826644"/>
                    <a:gd name="connsiteY4" fmla="*/ 487239 h 707476"/>
                    <a:gd name="connsiteX0" fmla="*/ 0 w 826644"/>
                    <a:gd name="connsiteY0" fmla="*/ 478188 h 698425"/>
                    <a:gd name="connsiteX1" fmla="*/ 822677 w 826644"/>
                    <a:gd name="connsiteY1" fmla="*/ 0 h 698425"/>
                    <a:gd name="connsiteX2" fmla="*/ 826644 w 826644"/>
                    <a:gd name="connsiteY2" fmla="*/ 169779 h 698425"/>
                    <a:gd name="connsiteX3" fmla="*/ 4147 w 826644"/>
                    <a:gd name="connsiteY3" fmla="*/ 698425 h 698425"/>
                    <a:gd name="connsiteX4" fmla="*/ 0 w 826644"/>
                    <a:gd name="connsiteY4" fmla="*/ 478188 h 698425"/>
                    <a:gd name="connsiteX0" fmla="*/ 0 w 826644"/>
                    <a:gd name="connsiteY0" fmla="*/ 482714 h 702951"/>
                    <a:gd name="connsiteX1" fmla="*/ 824440 w 826644"/>
                    <a:gd name="connsiteY1" fmla="*/ 0 h 702951"/>
                    <a:gd name="connsiteX2" fmla="*/ 826644 w 826644"/>
                    <a:gd name="connsiteY2" fmla="*/ 174305 h 702951"/>
                    <a:gd name="connsiteX3" fmla="*/ 4147 w 826644"/>
                    <a:gd name="connsiteY3" fmla="*/ 702951 h 702951"/>
                    <a:gd name="connsiteX4" fmla="*/ 0 w 826644"/>
                    <a:gd name="connsiteY4" fmla="*/ 482714 h 702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6644" h="702951">
                      <a:moveTo>
                        <a:pt x="0" y="482714"/>
                      </a:moveTo>
                      <a:lnTo>
                        <a:pt x="824440" y="0"/>
                      </a:lnTo>
                      <a:cubicBezTo>
                        <a:pt x="825762" y="56593"/>
                        <a:pt x="825322" y="117712"/>
                        <a:pt x="826644" y="174305"/>
                      </a:cubicBezTo>
                      <a:lnTo>
                        <a:pt x="4147" y="702951"/>
                      </a:lnTo>
                      <a:cubicBezTo>
                        <a:pt x="2765" y="629539"/>
                        <a:pt x="1382" y="556126"/>
                        <a:pt x="0" y="482714"/>
                      </a:cubicBez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Freihandform 125">
                  <a:extLst>
                    <a:ext uri="{FF2B5EF4-FFF2-40B4-BE49-F238E27FC236}">
                      <a16:creationId xmlns:a16="http://schemas.microsoft.com/office/drawing/2014/main" id="{AA48767F-3DC6-4253-9924-723D45153205}"/>
                    </a:ext>
                  </a:extLst>
                </p:cNvPr>
                <p:cNvSpPr/>
                <p:nvPr/>
              </p:nvSpPr>
              <p:spPr bwMode="auto">
                <a:xfrm flipH="1">
                  <a:off x="5934291" y="2808785"/>
                  <a:ext cx="2234808" cy="93840"/>
                </a:xfrm>
                <a:custGeom>
                  <a:avLst/>
                  <a:gdLst>
                    <a:gd name="connsiteX0" fmla="*/ 0 w 809625"/>
                    <a:gd name="connsiteY0" fmla="*/ 195263 h 195263"/>
                    <a:gd name="connsiteX1" fmla="*/ 809625 w 809625"/>
                    <a:gd name="connsiteY1" fmla="*/ 0 h 195263"/>
                    <a:gd name="connsiteX2" fmla="*/ 809625 w 809625"/>
                    <a:gd name="connsiteY2" fmla="*/ 40482 h 195263"/>
                    <a:gd name="connsiteX3" fmla="*/ 0 w 809625"/>
                    <a:gd name="connsiteY3" fmla="*/ 195263 h 195263"/>
                    <a:gd name="connsiteX0" fmla="*/ 0 w 809625"/>
                    <a:gd name="connsiteY0" fmla="*/ 195263 h 195263"/>
                    <a:gd name="connsiteX1" fmla="*/ 809625 w 809625"/>
                    <a:gd name="connsiteY1" fmla="*/ 0 h 195263"/>
                    <a:gd name="connsiteX2" fmla="*/ 809625 w 809625"/>
                    <a:gd name="connsiteY2" fmla="*/ 40482 h 195263"/>
                    <a:gd name="connsiteX3" fmla="*/ 250032 w 809625"/>
                    <a:gd name="connsiteY3" fmla="*/ 147638 h 195263"/>
                    <a:gd name="connsiteX4" fmla="*/ 0 w 809625"/>
                    <a:gd name="connsiteY4" fmla="*/ 195263 h 195263"/>
                    <a:gd name="connsiteX0" fmla="*/ 9524 w 819149"/>
                    <a:gd name="connsiteY0" fmla="*/ 195263 h 235744"/>
                    <a:gd name="connsiteX1" fmla="*/ 819149 w 819149"/>
                    <a:gd name="connsiteY1" fmla="*/ 0 h 235744"/>
                    <a:gd name="connsiteX2" fmla="*/ 819149 w 819149"/>
                    <a:gd name="connsiteY2" fmla="*/ 40482 h 235744"/>
                    <a:gd name="connsiteX3" fmla="*/ 0 w 819149"/>
                    <a:gd name="connsiteY3" fmla="*/ 235744 h 235744"/>
                    <a:gd name="connsiteX4" fmla="*/ 9524 w 819149"/>
                    <a:gd name="connsiteY4" fmla="*/ 195263 h 235744"/>
                    <a:gd name="connsiteX0" fmla="*/ 9524 w 819149"/>
                    <a:gd name="connsiteY0" fmla="*/ 195263 h 235744"/>
                    <a:gd name="connsiteX1" fmla="*/ 819149 w 819149"/>
                    <a:gd name="connsiteY1" fmla="*/ 0 h 235744"/>
                    <a:gd name="connsiteX2" fmla="*/ 819149 w 819149"/>
                    <a:gd name="connsiteY2" fmla="*/ 49550 h 235744"/>
                    <a:gd name="connsiteX3" fmla="*/ 0 w 819149"/>
                    <a:gd name="connsiteY3" fmla="*/ 235744 h 235744"/>
                    <a:gd name="connsiteX4" fmla="*/ 9524 w 819149"/>
                    <a:gd name="connsiteY4" fmla="*/ 195263 h 235744"/>
                    <a:gd name="connsiteX0" fmla="*/ 9524 w 819149"/>
                    <a:gd name="connsiteY0" fmla="*/ 195263 h 247833"/>
                    <a:gd name="connsiteX1" fmla="*/ 819149 w 819149"/>
                    <a:gd name="connsiteY1" fmla="*/ 0 h 247833"/>
                    <a:gd name="connsiteX2" fmla="*/ 819149 w 819149"/>
                    <a:gd name="connsiteY2" fmla="*/ 49550 h 247833"/>
                    <a:gd name="connsiteX3" fmla="*/ 0 w 819149"/>
                    <a:gd name="connsiteY3" fmla="*/ 247833 h 247833"/>
                    <a:gd name="connsiteX4" fmla="*/ 9524 w 819149"/>
                    <a:gd name="connsiteY4" fmla="*/ 195263 h 247833"/>
                    <a:gd name="connsiteX0" fmla="*/ 9524 w 819149"/>
                    <a:gd name="connsiteY0" fmla="*/ 208863 h 261433"/>
                    <a:gd name="connsiteX1" fmla="*/ 819149 w 819149"/>
                    <a:gd name="connsiteY1" fmla="*/ 0 h 261433"/>
                    <a:gd name="connsiteX2" fmla="*/ 819149 w 819149"/>
                    <a:gd name="connsiteY2" fmla="*/ 63150 h 261433"/>
                    <a:gd name="connsiteX3" fmla="*/ 0 w 819149"/>
                    <a:gd name="connsiteY3" fmla="*/ 261433 h 261433"/>
                    <a:gd name="connsiteX4" fmla="*/ 9524 w 819149"/>
                    <a:gd name="connsiteY4" fmla="*/ 208863 h 261433"/>
                    <a:gd name="connsiteX0" fmla="*/ 4762 w 819149"/>
                    <a:gd name="connsiteY0" fmla="*/ 192996 h 261433"/>
                    <a:gd name="connsiteX1" fmla="*/ 819149 w 819149"/>
                    <a:gd name="connsiteY1" fmla="*/ 0 h 261433"/>
                    <a:gd name="connsiteX2" fmla="*/ 819149 w 819149"/>
                    <a:gd name="connsiteY2" fmla="*/ 63150 h 261433"/>
                    <a:gd name="connsiteX3" fmla="*/ 0 w 819149"/>
                    <a:gd name="connsiteY3" fmla="*/ 261433 h 261433"/>
                    <a:gd name="connsiteX4" fmla="*/ 4762 w 819149"/>
                    <a:gd name="connsiteY4" fmla="*/ 192996 h 261433"/>
                    <a:gd name="connsiteX0" fmla="*/ 0 w 819150"/>
                    <a:gd name="connsiteY0" fmla="*/ 190730 h 261433"/>
                    <a:gd name="connsiteX1" fmla="*/ 819150 w 819150"/>
                    <a:gd name="connsiteY1" fmla="*/ 0 h 261433"/>
                    <a:gd name="connsiteX2" fmla="*/ 819150 w 819150"/>
                    <a:gd name="connsiteY2" fmla="*/ 63150 h 261433"/>
                    <a:gd name="connsiteX3" fmla="*/ 1 w 819150"/>
                    <a:gd name="connsiteY3" fmla="*/ 261433 h 261433"/>
                    <a:gd name="connsiteX4" fmla="*/ 0 w 819150"/>
                    <a:gd name="connsiteY4" fmla="*/ 190730 h 261433"/>
                    <a:gd name="connsiteX0" fmla="*/ 0 w 819150"/>
                    <a:gd name="connsiteY0" fmla="*/ 190730 h 336237"/>
                    <a:gd name="connsiteX1" fmla="*/ 819150 w 819150"/>
                    <a:gd name="connsiteY1" fmla="*/ 0 h 336237"/>
                    <a:gd name="connsiteX2" fmla="*/ 819150 w 819150"/>
                    <a:gd name="connsiteY2" fmla="*/ 63150 h 336237"/>
                    <a:gd name="connsiteX3" fmla="*/ 1 w 819150"/>
                    <a:gd name="connsiteY3" fmla="*/ 336237 h 336237"/>
                    <a:gd name="connsiteX4" fmla="*/ 0 w 819150"/>
                    <a:gd name="connsiteY4" fmla="*/ 190730 h 336237"/>
                    <a:gd name="connsiteX0" fmla="*/ 0 w 819150"/>
                    <a:gd name="connsiteY0" fmla="*/ 190730 h 336237"/>
                    <a:gd name="connsiteX1" fmla="*/ 819150 w 819150"/>
                    <a:gd name="connsiteY1" fmla="*/ 0 h 336237"/>
                    <a:gd name="connsiteX2" fmla="*/ 819150 w 819150"/>
                    <a:gd name="connsiteY2" fmla="*/ 115285 h 336237"/>
                    <a:gd name="connsiteX3" fmla="*/ 1 w 819150"/>
                    <a:gd name="connsiteY3" fmla="*/ 336237 h 336237"/>
                    <a:gd name="connsiteX4" fmla="*/ 0 w 819150"/>
                    <a:gd name="connsiteY4" fmla="*/ 190730 h 336237"/>
                    <a:gd name="connsiteX0" fmla="*/ 0 w 819150"/>
                    <a:gd name="connsiteY0" fmla="*/ 190730 h 422374"/>
                    <a:gd name="connsiteX1" fmla="*/ 819150 w 819150"/>
                    <a:gd name="connsiteY1" fmla="*/ 0 h 422374"/>
                    <a:gd name="connsiteX2" fmla="*/ 819150 w 819150"/>
                    <a:gd name="connsiteY2" fmla="*/ 115285 h 422374"/>
                    <a:gd name="connsiteX3" fmla="*/ 2383 w 819150"/>
                    <a:gd name="connsiteY3" fmla="*/ 422374 h 422374"/>
                    <a:gd name="connsiteX4" fmla="*/ 0 w 819150"/>
                    <a:gd name="connsiteY4" fmla="*/ 190730 h 422374"/>
                    <a:gd name="connsiteX0" fmla="*/ 0 w 821531"/>
                    <a:gd name="connsiteY0" fmla="*/ 190730 h 422374"/>
                    <a:gd name="connsiteX1" fmla="*/ 819150 w 821531"/>
                    <a:gd name="connsiteY1" fmla="*/ 0 h 422374"/>
                    <a:gd name="connsiteX2" fmla="*/ 821531 w 821531"/>
                    <a:gd name="connsiteY2" fmla="*/ 221823 h 422374"/>
                    <a:gd name="connsiteX3" fmla="*/ 2383 w 821531"/>
                    <a:gd name="connsiteY3" fmla="*/ 422374 h 422374"/>
                    <a:gd name="connsiteX4" fmla="*/ 0 w 821531"/>
                    <a:gd name="connsiteY4" fmla="*/ 190730 h 422374"/>
                    <a:gd name="connsiteX0" fmla="*/ 0 w 819255"/>
                    <a:gd name="connsiteY0" fmla="*/ 190730 h 422374"/>
                    <a:gd name="connsiteX1" fmla="*/ 819150 w 819255"/>
                    <a:gd name="connsiteY1" fmla="*/ 0 h 422374"/>
                    <a:gd name="connsiteX2" fmla="*/ 816769 w 819255"/>
                    <a:gd name="connsiteY2" fmla="*/ 221823 h 422374"/>
                    <a:gd name="connsiteX3" fmla="*/ 2383 w 819255"/>
                    <a:gd name="connsiteY3" fmla="*/ 422374 h 422374"/>
                    <a:gd name="connsiteX4" fmla="*/ 0 w 819255"/>
                    <a:gd name="connsiteY4" fmla="*/ 190730 h 422374"/>
                    <a:gd name="connsiteX0" fmla="*/ 0 w 819379"/>
                    <a:gd name="connsiteY0" fmla="*/ 190730 h 422374"/>
                    <a:gd name="connsiteX1" fmla="*/ 819150 w 819379"/>
                    <a:gd name="connsiteY1" fmla="*/ 0 h 422374"/>
                    <a:gd name="connsiteX2" fmla="*/ 819150 w 819379"/>
                    <a:gd name="connsiteY2" fmla="*/ 221823 h 422374"/>
                    <a:gd name="connsiteX3" fmla="*/ 2383 w 819379"/>
                    <a:gd name="connsiteY3" fmla="*/ 422374 h 422374"/>
                    <a:gd name="connsiteX4" fmla="*/ 0 w 819379"/>
                    <a:gd name="connsiteY4" fmla="*/ 190730 h 422374"/>
                    <a:gd name="connsiteX0" fmla="*/ 0 w 819379"/>
                    <a:gd name="connsiteY0" fmla="*/ 190730 h 553611"/>
                    <a:gd name="connsiteX1" fmla="*/ 819150 w 819379"/>
                    <a:gd name="connsiteY1" fmla="*/ 0 h 553611"/>
                    <a:gd name="connsiteX2" fmla="*/ 819150 w 819379"/>
                    <a:gd name="connsiteY2" fmla="*/ 221823 h 553611"/>
                    <a:gd name="connsiteX3" fmla="*/ 12080 w 819379"/>
                    <a:gd name="connsiteY3" fmla="*/ 553611 h 553611"/>
                    <a:gd name="connsiteX4" fmla="*/ 0 w 819379"/>
                    <a:gd name="connsiteY4" fmla="*/ 190730 h 553611"/>
                    <a:gd name="connsiteX0" fmla="*/ 59548 w 878927"/>
                    <a:gd name="connsiteY0" fmla="*/ 190730 h 553611"/>
                    <a:gd name="connsiteX1" fmla="*/ 878698 w 878927"/>
                    <a:gd name="connsiteY1" fmla="*/ 0 h 553611"/>
                    <a:gd name="connsiteX2" fmla="*/ 878698 w 878927"/>
                    <a:gd name="connsiteY2" fmla="*/ 221823 h 553611"/>
                    <a:gd name="connsiteX3" fmla="*/ 71628 w 878927"/>
                    <a:gd name="connsiteY3" fmla="*/ 553611 h 553611"/>
                    <a:gd name="connsiteX4" fmla="*/ 65718 w 878927"/>
                    <a:gd name="connsiteY4" fmla="*/ 346951 h 553611"/>
                    <a:gd name="connsiteX5" fmla="*/ 59548 w 878927"/>
                    <a:gd name="connsiteY5" fmla="*/ 190730 h 553611"/>
                    <a:gd name="connsiteX0" fmla="*/ 98717 w 911926"/>
                    <a:gd name="connsiteY0" fmla="*/ 346951 h 553611"/>
                    <a:gd name="connsiteX1" fmla="*/ 911697 w 911926"/>
                    <a:gd name="connsiteY1" fmla="*/ 0 h 553611"/>
                    <a:gd name="connsiteX2" fmla="*/ 911697 w 911926"/>
                    <a:gd name="connsiteY2" fmla="*/ 221823 h 553611"/>
                    <a:gd name="connsiteX3" fmla="*/ 104627 w 911926"/>
                    <a:gd name="connsiteY3" fmla="*/ 553611 h 553611"/>
                    <a:gd name="connsiteX4" fmla="*/ 98717 w 911926"/>
                    <a:gd name="connsiteY4" fmla="*/ 346951 h 553611"/>
                    <a:gd name="connsiteX0" fmla="*/ 0 w 813209"/>
                    <a:gd name="connsiteY0" fmla="*/ 346951 h 553611"/>
                    <a:gd name="connsiteX1" fmla="*/ 812980 w 813209"/>
                    <a:gd name="connsiteY1" fmla="*/ 0 h 553611"/>
                    <a:gd name="connsiteX2" fmla="*/ 812980 w 813209"/>
                    <a:gd name="connsiteY2" fmla="*/ 221823 h 553611"/>
                    <a:gd name="connsiteX3" fmla="*/ 5910 w 813209"/>
                    <a:gd name="connsiteY3" fmla="*/ 553611 h 553611"/>
                    <a:gd name="connsiteX4" fmla="*/ 0 w 813209"/>
                    <a:gd name="connsiteY4" fmla="*/ 346951 h 553611"/>
                    <a:gd name="connsiteX0" fmla="*/ 0 w 822717"/>
                    <a:gd name="connsiteY0" fmla="*/ 473663 h 680323"/>
                    <a:gd name="connsiteX1" fmla="*/ 822677 w 822717"/>
                    <a:gd name="connsiteY1" fmla="*/ 0 h 680323"/>
                    <a:gd name="connsiteX2" fmla="*/ 812980 w 822717"/>
                    <a:gd name="connsiteY2" fmla="*/ 348535 h 680323"/>
                    <a:gd name="connsiteX3" fmla="*/ 5910 w 822717"/>
                    <a:gd name="connsiteY3" fmla="*/ 680323 h 680323"/>
                    <a:gd name="connsiteX4" fmla="*/ 0 w 822717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87239 h 693899"/>
                    <a:gd name="connsiteX1" fmla="*/ 822677 w 827966"/>
                    <a:gd name="connsiteY1" fmla="*/ 0 h 693899"/>
                    <a:gd name="connsiteX2" fmla="*/ 827966 w 827966"/>
                    <a:gd name="connsiteY2" fmla="*/ 126788 h 693899"/>
                    <a:gd name="connsiteX3" fmla="*/ 5910 w 827966"/>
                    <a:gd name="connsiteY3" fmla="*/ 693899 h 693899"/>
                    <a:gd name="connsiteX4" fmla="*/ 0 w 827966"/>
                    <a:gd name="connsiteY4" fmla="*/ 487239 h 693899"/>
                    <a:gd name="connsiteX0" fmla="*/ 0 w 827085"/>
                    <a:gd name="connsiteY0" fmla="*/ 487239 h 693899"/>
                    <a:gd name="connsiteX1" fmla="*/ 822677 w 827085"/>
                    <a:gd name="connsiteY1" fmla="*/ 0 h 693899"/>
                    <a:gd name="connsiteX2" fmla="*/ 827085 w 827085"/>
                    <a:gd name="connsiteY2" fmla="*/ 140364 h 693899"/>
                    <a:gd name="connsiteX3" fmla="*/ 5910 w 827085"/>
                    <a:gd name="connsiteY3" fmla="*/ 693899 h 693899"/>
                    <a:gd name="connsiteX4" fmla="*/ 0 w 827085"/>
                    <a:gd name="connsiteY4" fmla="*/ 487239 h 693899"/>
                    <a:gd name="connsiteX0" fmla="*/ 0 w 827085"/>
                    <a:gd name="connsiteY0" fmla="*/ 487239 h 707476"/>
                    <a:gd name="connsiteX1" fmla="*/ 822677 w 827085"/>
                    <a:gd name="connsiteY1" fmla="*/ 0 h 707476"/>
                    <a:gd name="connsiteX2" fmla="*/ 827085 w 827085"/>
                    <a:gd name="connsiteY2" fmla="*/ 140364 h 707476"/>
                    <a:gd name="connsiteX3" fmla="*/ 4147 w 827085"/>
                    <a:gd name="connsiteY3" fmla="*/ 707476 h 707476"/>
                    <a:gd name="connsiteX4" fmla="*/ 0 w 827085"/>
                    <a:gd name="connsiteY4" fmla="*/ 487239 h 707476"/>
                    <a:gd name="connsiteX0" fmla="*/ 0 w 826644"/>
                    <a:gd name="connsiteY0" fmla="*/ 487239 h 707476"/>
                    <a:gd name="connsiteX1" fmla="*/ 822677 w 826644"/>
                    <a:gd name="connsiteY1" fmla="*/ 0 h 707476"/>
                    <a:gd name="connsiteX2" fmla="*/ 826644 w 826644"/>
                    <a:gd name="connsiteY2" fmla="*/ 169779 h 707476"/>
                    <a:gd name="connsiteX3" fmla="*/ 4147 w 826644"/>
                    <a:gd name="connsiteY3" fmla="*/ 707476 h 707476"/>
                    <a:gd name="connsiteX4" fmla="*/ 0 w 826644"/>
                    <a:gd name="connsiteY4" fmla="*/ 487239 h 707476"/>
                    <a:gd name="connsiteX0" fmla="*/ 0 w 826644"/>
                    <a:gd name="connsiteY0" fmla="*/ 487239 h 707476"/>
                    <a:gd name="connsiteX1" fmla="*/ 822677 w 826644"/>
                    <a:gd name="connsiteY1" fmla="*/ 0 h 707476"/>
                    <a:gd name="connsiteX2" fmla="*/ 826644 w 826644"/>
                    <a:gd name="connsiteY2" fmla="*/ 178830 h 707476"/>
                    <a:gd name="connsiteX3" fmla="*/ 4147 w 826644"/>
                    <a:gd name="connsiteY3" fmla="*/ 707476 h 707476"/>
                    <a:gd name="connsiteX4" fmla="*/ 0 w 826644"/>
                    <a:gd name="connsiteY4" fmla="*/ 487239 h 707476"/>
                    <a:gd name="connsiteX0" fmla="*/ 0 w 826644"/>
                    <a:gd name="connsiteY0" fmla="*/ 478188 h 698425"/>
                    <a:gd name="connsiteX1" fmla="*/ 822677 w 826644"/>
                    <a:gd name="connsiteY1" fmla="*/ 0 h 698425"/>
                    <a:gd name="connsiteX2" fmla="*/ 826644 w 826644"/>
                    <a:gd name="connsiteY2" fmla="*/ 169779 h 698425"/>
                    <a:gd name="connsiteX3" fmla="*/ 4147 w 826644"/>
                    <a:gd name="connsiteY3" fmla="*/ 698425 h 698425"/>
                    <a:gd name="connsiteX4" fmla="*/ 0 w 826644"/>
                    <a:gd name="connsiteY4" fmla="*/ 478188 h 698425"/>
                    <a:gd name="connsiteX0" fmla="*/ 0 w 843393"/>
                    <a:gd name="connsiteY0" fmla="*/ 478188 h 698425"/>
                    <a:gd name="connsiteX1" fmla="*/ 822677 w 843393"/>
                    <a:gd name="connsiteY1" fmla="*/ 0 h 698425"/>
                    <a:gd name="connsiteX2" fmla="*/ 843393 w 843393"/>
                    <a:gd name="connsiteY2" fmla="*/ 491085 h 698425"/>
                    <a:gd name="connsiteX3" fmla="*/ 4147 w 843393"/>
                    <a:gd name="connsiteY3" fmla="*/ 698425 h 698425"/>
                    <a:gd name="connsiteX4" fmla="*/ 0 w 843393"/>
                    <a:gd name="connsiteY4" fmla="*/ 478188 h 698425"/>
                    <a:gd name="connsiteX0" fmla="*/ 0 w 843393"/>
                    <a:gd name="connsiteY0" fmla="*/ 129730 h 349967"/>
                    <a:gd name="connsiteX1" fmla="*/ 841189 w 843393"/>
                    <a:gd name="connsiteY1" fmla="*/ 0 h 349967"/>
                    <a:gd name="connsiteX2" fmla="*/ 843393 w 843393"/>
                    <a:gd name="connsiteY2" fmla="*/ 142627 h 349967"/>
                    <a:gd name="connsiteX3" fmla="*/ 4147 w 843393"/>
                    <a:gd name="connsiteY3" fmla="*/ 349967 h 349967"/>
                    <a:gd name="connsiteX4" fmla="*/ 0 w 843393"/>
                    <a:gd name="connsiteY4" fmla="*/ 129730 h 349967"/>
                    <a:gd name="connsiteX0" fmla="*/ 633 w 839618"/>
                    <a:gd name="connsiteY0" fmla="*/ 0 h 378628"/>
                    <a:gd name="connsiteX1" fmla="*/ 837414 w 839618"/>
                    <a:gd name="connsiteY1" fmla="*/ 28661 h 378628"/>
                    <a:gd name="connsiteX2" fmla="*/ 839618 w 839618"/>
                    <a:gd name="connsiteY2" fmla="*/ 171288 h 378628"/>
                    <a:gd name="connsiteX3" fmla="*/ 372 w 839618"/>
                    <a:gd name="connsiteY3" fmla="*/ 378628 h 378628"/>
                    <a:gd name="connsiteX4" fmla="*/ 633 w 839618"/>
                    <a:gd name="connsiteY4" fmla="*/ 0 h 378628"/>
                    <a:gd name="connsiteX0" fmla="*/ 0 w 838985"/>
                    <a:gd name="connsiteY0" fmla="*/ 0 h 171288"/>
                    <a:gd name="connsiteX1" fmla="*/ 836781 w 838985"/>
                    <a:gd name="connsiteY1" fmla="*/ 28661 h 171288"/>
                    <a:gd name="connsiteX2" fmla="*/ 838985 w 838985"/>
                    <a:gd name="connsiteY2" fmla="*/ 171288 h 171288"/>
                    <a:gd name="connsiteX3" fmla="*/ 5910 w 838985"/>
                    <a:gd name="connsiteY3" fmla="*/ 98051 h 171288"/>
                    <a:gd name="connsiteX4" fmla="*/ 0 w 838985"/>
                    <a:gd name="connsiteY4" fmla="*/ 0 h 171288"/>
                    <a:gd name="connsiteX0" fmla="*/ 0 w 838544"/>
                    <a:gd name="connsiteY0" fmla="*/ 0 h 178076"/>
                    <a:gd name="connsiteX1" fmla="*/ 836781 w 838544"/>
                    <a:gd name="connsiteY1" fmla="*/ 28661 h 178076"/>
                    <a:gd name="connsiteX2" fmla="*/ 838544 w 838544"/>
                    <a:gd name="connsiteY2" fmla="*/ 178076 h 178076"/>
                    <a:gd name="connsiteX3" fmla="*/ 5910 w 838544"/>
                    <a:gd name="connsiteY3" fmla="*/ 98051 h 178076"/>
                    <a:gd name="connsiteX4" fmla="*/ 0 w 838544"/>
                    <a:gd name="connsiteY4" fmla="*/ 0 h 178076"/>
                    <a:gd name="connsiteX0" fmla="*/ 0 w 838544"/>
                    <a:gd name="connsiteY0" fmla="*/ 0 h 178076"/>
                    <a:gd name="connsiteX1" fmla="*/ 836781 w 838544"/>
                    <a:gd name="connsiteY1" fmla="*/ 8296 h 178076"/>
                    <a:gd name="connsiteX2" fmla="*/ 838544 w 838544"/>
                    <a:gd name="connsiteY2" fmla="*/ 178076 h 178076"/>
                    <a:gd name="connsiteX3" fmla="*/ 5910 w 838544"/>
                    <a:gd name="connsiteY3" fmla="*/ 98051 h 178076"/>
                    <a:gd name="connsiteX4" fmla="*/ 0 w 838544"/>
                    <a:gd name="connsiteY4" fmla="*/ 0 h 178076"/>
                    <a:gd name="connsiteX0" fmla="*/ 0 w 838544"/>
                    <a:gd name="connsiteY0" fmla="*/ 0 h 178076"/>
                    <a:gd name="connsiteX1" fmla="*/ 836781 w 838544"/>
                    <a:gd name="connsiteY1" fmla="*/ 8296 h 178076"/>
                    <a:gd name="connsiteX2" fmla="*/ 838544 w 838544"/>
                    <a:gd name="connsiteY2" fmla="*/ 178076 h 178076"/>
                    <a:gd name="connsiteX3" fmla="*/ 5910 w 838544"/>
                    <a:gd name="connsiteY3" fmla="*/ 111627 h 178076"/>
                    <a:gd name="connsiteX4" fmla="*/ 0 w 838544"/>
                    <a:gd name="connsiteY4" fmla="*/ 0 h 178076"/>
                    <a:gd name="connsiteX0" fmla="*/ 0 w 833696"/>
                    <a:gd name="connsiteY0" fmla="*/ 0 h 175814"/>
                    <a:gd name="connsiteX1" fmla="*/ 831933 w 833696"/>
                    <a:gd name="connsiteY1" fmla="*/ 6034 h 175814"/>
                    <a:gd name="connsiteX2" fmla="*/ 833696 w 833696"/>
                    <a:gd name="connsiteY2" fmla="*/ 175814 h 175814"/>
                    <a:gd name="connsiteX3" fmla="*/ 1062 w 833696"/>
                    <a:gd name="connsiteY3" fmla="*/ 109365 h 175814"/>
                    <a:gd name="connsiteX4" fmla="*/ 0 w 833696"/>
                    <a:gd name="connsiteY4" fmla="*/ 0 h 175814"/>
                    <a:gd name="connsiteX0" fmla="*/ 0 w 833696"/>
                    <a:gd name="connsiteY0" fmla="*/ 0 h 175814"/>
                    <a:gd name="connsiteX1" fmla="*/ 831933 w 833696"/>
                    <a:gd name="connsiteY1" fmla="*/ 6034 h 175814"/>
                    <a:gd name="connsiteX2" fmla="*/ 833696 w 833696"/>
                    <a:gd name="connsiteY2" fmla="*/ 175814 h 175814"/>
                    <a:gd name="connsiteX3" fmla="*/ 1503 w 833696"/>
                    <a:gd name="connsiteY3" fmla="*/ 122942 h 175814"/>
                    <a:gd name="connsiteX4" fmla="*/ 0 w 833696"/>
                    <a:gd name="connsiteY4" fmla="*/ 0 h 175814"/>
                    <a:gd name="connsiteX0" fmla="*/ 0 w 832815"/>
                    <a:gd name="connsiteY0" fmla="*/ 0 h 171288"/>
                    <a:gd name="connsiteX1" fmla="*/ 831933 w 832815"/>
                    <a:gd name="connsiteY1" fmla="*/ 6034 h 171288"/>
                    <a:gd name="connsiteX2" fmla="*/ 832815 w 832815"/>
                    <a:gd name="connsiteY2" fmla="*/ 171288 h 171288"/>
                    <a:gd name="connsiteX3" fmla="*/ 1503 w 832815"/>
                    <a:gd name="connsiteY3" fmla="*/ 122942 h 171288"/>
                    <a:gd name="connsiteX4" fmla="*/ 0 w 832815"/>
                    <a:gd name="connsiteY4" fmla="*/ 0 h 171288"/>
                    <a:gd name="connsiteX0" fmla="*/ 0 w 832815"/>
                    <a:gd name="connsiteY0" fmla="*/ 7542 h 178830"/>
                    <a:gd name="connsiteX1" fmla="*/ 831051 w 832815"/>
                    <a:gd name="connsiteY1" fmla="*/ 0 h 178830"/>
                    <a:gd name="connsiteX2" fmla="*/ 832815 w 832815"/>
                    <a:gd name="connsiteY2" fmla="*/ 178830 h 178830"/>
                    <a:gd name="connsiteX3" fmla="*/ 1503 w 832815"/>
                    <a:gd name="connsiteY3" fmla="*/ 130484 h 178830"/>
                    <a:gd name="connsiteX4" fmla="*/ 0 w 832815"/>
                    <a:gd name="connsiteY4" fmla="*/ 7542 h 178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2815" h="178830">
                      <a:moveTo>
                        <a:pt x="0" y="7542"/>
                      </a:moveTo>
                      <a:lnTo>
                        <a:pt x="831051" y="0"/>
                      </a:lnTo>
                      <a:cubicBezTo>
                        <a:pt x="832373" y="56593"/>
                        <a:pt x="831493" y="122237"/>
                        <a:pt x="832815" y="178830"/>
                      </a:cubicBezTo>
                      <a:lnTo>
                        <a:pt x="1503" y="130484"/>
                      </a:lnTo>
                      <a:cubicBezTo>
                        <a:pt x="121" y="57072"/>
                        <a:pt x="1382" y="80954"/>
                        <a:pt x="0" y="7542"/>
                      </a:cubicBez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Freihandform 126">
                  <a:extLst>
                    <a:ext uri="{FF2B5EF4-FFF2-40B4-BE49-F238E27FC236}">
                      <a16:creationId xmlns:a16="http://schemas.microsoft.com/office/drawing/2014/main" id="{6A6D5512-D3D4-4DB5-B7DD-5B298F50AD8D}"/>
                    </a:ext>
                  </a:extLst>
                </p:cNvPr>
                <p:cNvSpPr/>
                <p:nvPr/>
              </p:nvSpPr>
              <p:spPr bwMode="auto">
                <a:xfrm flipH="1">
                  <a:off x="5956371" y="2636089"/>
                  <a:ext cx="2212728" cy="244457"/>
                </a:xfrm>
                <a:custGeom>
                  <a:avLst/>
                  <a:gdLst>
                    <a:gd name="connsiteX0" fmla="*/ 0 w 809625"/>
                    <a:gd name="connsiteY0" fmla="*/ 195263 h 195263"/>
                    <a:gd name="connsiteX1" fmla="*/ 809625 w 809625"/>
                    <a:gd name="connsiteY1" fmla="*/ 0 h 195263"/>
                    <a:gd name="connsiteX2" fmla="*/ 809625 w 809625"/>
                    <a:gd name="connsiteY2" fmla="*/ 40482 h 195263"/>
                    <a:gd name="connsiteX3" fmla="*/ 0 w 809625"/>
                    <a:gd name="connsiteY3" fmla="*/ 195263 h 195263"/>
                    <a:gd name="connsiteX0" fmla="*/ 0 w 809625"/>
                    <a:gd name="connsiteY0" fmla="*/ 195263 h 195263"/>
                    <a:gd name="connsiteX1" fmla="*/ 809625 w 809625"/>
                    <a:gd name="connsiteY1" fmla="*/ 0 h 195263"/>
                    <a:gd name="connsiteX2" fmla="*/ 809625 w 809625"/>
                    <a:gd name="connsiteY2" fmla="*/ 40482 h 195263"/>
                    <a:gd name="connsiteX3" fmla="*/ 250032 w 809625"/>
                    <a:gd name="connsiteY3" fmla="*/ 147638 h 195263"/>
                    <a:gd name="connsiteX4" fmla="*/ 0 w 809625"/>
                    <a:gd name="connsiteY4" fmla="*/ 195263 h 195263"/>
                    <a:gd name="connsiteX0" fmla="*/ 9524 w 819149"/>
                    <a:gd name="connsiteY0" fmla="*/ 195263 h 235744"/>
                    <a:gd name="connsiteX1" fmla="*/ 819149 w 819149"/>
                    <a:gd name="connsiteY1" fmla="*/ 0 h 235744"/>
                    <a:gd name="connsiteX2" fmla="*/ 819149 w 819149"/>
                    <a:gd name="connsiteY2" fmla="*/ 40482 h 235744"/>
                    <a:gd name="connsiteX3" fmla="*/ 0 w 819149"/>
                    <a:gd name="connsiteY3" fmla="*/ 235744 h 235744"/>
                    <a:gd name="connsiteX4" fmla="*/ 9524 w 819149"/>
                    <a:gd name="connsiteY4" fmla="*/ 195263 h 235744"/>
                    <a:gd name="connsiteX0" fmla="*/ 9524 w 819149"/>
                    <a:gd name="connsiteY0" fmla="*/ 195263 h 235744"/>
                    <a:gd name="connsiteX1" fmla="*/ 819149 w 819149"/>
                    <a:gd name="connsiteY1" fmla="*/ 0 h 235744"/>
                    <a:gd name="connsiteX2" fmla="*/ 819149 w 819149"/>
                    <a:gd name="connsiteY2" fmla="*/ 49550 h 235744"/>
                    <a:gd name="connsiteX3" fmla="*/ 0 w 819149"/>
                    <a:gd name="connsiteY3" fmla="*/ 235744 h 235744"/>
                    <a:gd name="connsiteX4" fmla="*/ 9524 w 819149"/>
                    <a:gd name="connsiteY4" fmla="*/ 195263 h 235744"/>
                    <a:gd name="connsiteX0" fmla="*/ 9524 w 819149"/>
                    <a:gd name="connsiteY0" fmla="*/ 195263 h 247833"/>
                    <a:gd name="connsiteX1" fmla="*/ 819149 w 819149"/>
                    <a:gd name="connsiteY1" fmla="*/ 0 h 247833"/>
                    <a:gd name="connsiteX2" fmla="*/ 819149 w 819149"/>
                    <a:gd name="connsiteY2" fmla="*/ 49550 h 247833"/>
                    <a:gd name="connsiteX3" fmla="*/ 0 w 819149"/>
                    <a:gd name="connsiteY3" fmla="*/ 247833 h 247833"/>
                    <a:gd name="connsiteX4" fmla="*/ 9524 w 819149"/>
                    <a:gd name="connsiteY4" fmla="*/ 195263 h 247833"/>
                    <a:gd name="connsiteX0" fmla="*/ 9524 w 819149"/>
                    <a:gd name="connsiteY0" fmla="*/ 208863 h 261433"/>
                    <a:gd name="connsiteX1" fmla="*/ 819149 w 819149"/>
                    <a:gd name="connsiteY1" fmla="*/ 0 h 261433"/>
                    <a:gd name="connsiteX2" fmla="*/ 819149 w 819149"/>
                    <a:gd name="connsiteY2" fmla="*/ 63150 h 261433"/>
                    <a:gd name="connsiteX3" fmla="*/ 0 w 819149"/>
                    <a:gd name="connsiteY3" fmla="*/ 261433 h 261433"/>
                    <a:gd name="connsiteX4" fmla="*/ 9524 w 819149"/>
                    <a:gd name="connsiteY4" fmla="*/ 208863 h 261433"/>
                    <a:gd name="connsiteX0" fmla="*/ 4762 w 819149"/>
                    <a:gd name="connsiteY0" fmla="*/ 192996 h 261433"/>
                    <a:gd name="connsiteX1" fmla="*/ 819149 w 819149"/>
                    <a:gd name="connsiteY1" fmla="*/ 0 h 261433"/>
                    <a:gd name="connsiteX2" fmla="*/ 819149 w 819149"/>
                    <a:gd name="connsiteY2" fmla="*/ 63150 h 261433"/>
                    <a:gd name="connsiteX3" fmla="*/ 0 w 819149"/>
                    <a:gd name="connsiteY3" fmla="*/ 261433 h 261433"/>
                    <a:gd name="connsiteX4" fmla="*/ 4762 w 819149"/>
                    <a:gd name="connsiteY4" fmla="*/ 192996 h 261433"/>
                    <a:gd name="connsiteX0" fmla="*/ 0 w 819150"/>
                    <a:gd name="connsiteY0" fmla="*/ 190730 h 261433"/>
                    <a:gd name="connsiteX1" fmla="*/ 819150 w 819150"/>
                    <a:gd name="connsiteY1" fmla="*/ 0 h 261433"/>
                    <a:gd name="connsiteX2" fmla="*/ 819150 w 819150"/>
                    <a:gd name="connsiteY2" fmla="*/ 63150 h 261433"/>
                    <a:gd name="connsiteX3" fmla="*/ 1 w 819150"/>
                    <a:gd name="connsiteY3" fmla="*/ 261433 h 261433"/>
                    <a:gd name="connsiteX4" fmla="*/ 0 w 819150"/>
                    <a:gd name="connsiteY4" fmla="*/ 190730 h 261433"/>
                    <a:gd name="connsiteX0" fmla="*/ 0 w 819150"/>
                    <a:gd name="connsiteY0" fmla="*/ 190730 h 336237"/>
                    <a:gd name="connsiteX1" fmla="*/ 819150 w 819150"/>
                    <a:gd name="connsiteY1" fmla="*/ 0 h 336237"/>
                    <a:gd name="connsiteX2" fmla="*/ 819150 w 819150"/>
                    <a:gd name="connsiteY2" fmla="*/ 63150 h 336237"/>
                    <a:gd name="connsiteX3" fmla="*/ 1 w 819150"/>
                    <a:gd name="connsiteY3" fmla="*/ 336237 h 336237"/>
                    <a:gd name="connsiteX4" fmla="*/ 0 w 819150"/>
                    <a:gd name="connsiteY4" fmla="*/ 190730 h 336237"/>
                    <a:gd name="connsiteX0" fmla="*/ 0 w 819150"/>
                    <a:gd name="connsiteY0" fmla="*/ 190730 h 336237"/>
                    <a:gd name="connsiteX1" fmla="*/ 819150 w 819150"/>
                    <a:gd name="connsiteY1" fmla="*/ 0 h 336237"/>
                    <a:gd name="connsiteX2" fmla="*/ 819150 w 819150"/>
                    <a:gd name="connsiteY2" fmla="*/ 115285 h 336237"/>
                    <a:gd name="connsiteX3" fmla="*/ 1 w 819150"/>
                    <a:gd name="connsiteY3" fmla="*/ 336237 h 336237"/>
                    <a:gd name="connsiteX4" fmla="*/ 0 w 819150"/>
                    <a:gd name="connsiteY4" fmla="*/ 190730 h 336237"/>
                    <a:gd name="connsiteX0" fmla="*/ 0 w 819150"/>
                    <a:gd name="connsiteY0" fmla="*/ 190730 h 422374"/>
                    <a:gd name="connsiteX1" fmla="*/ 819150 w 819150"/>
                    <a:gd name="connsiteY1" fmla="*/ 0 h 422374"/>
                    <a:gd name="connsiteX2" fmla="*/ 819150 w 819150"/>
                    <a:gd name="connsiteY2" fmla="*/ 115285 h 422374"/>
                    <a:gd name="connsiteX3" fmla="*/ 2383 w 819150"/>
                    <a:gd name="connsiteY3" fmla="*/ 422374 h 422374"/>
                    <a:gd name="connsiteX4" fmla="*/ 0 w 819150"/>
                    <a:gd name="connsiteY4" fmla="*/ 190730 h 422374"/>
                    <a:gd name="connsiteX0" fmla="*/ 0 w 821531"/>
                    <a:gd name="connsiteY0" fmla="*/ 190730 h 422374"/>
                    <a:gd name="connsiteX1" fmla="*/ 819150 w 821531"/>
                    <a:gd name="connsiteY1" fmla="*/ 0 h 422374"/>
                    <a:gd name="connsiteX2" fmla="*/ 821531 w 821531"/>
                    <a:gd name="connsiteY2" fmla="*/ 221823 h 422374"/>
                    <a:gd name="connsiteX3" fmla="*/ 2383 w 821531"/>
                    <a:gd name="connsiteY3" fmla="*/ 422374 h 422374"/>
                    <a:gd name="connsiteX4" fmla="*/ 0 w 821531"/>
                    <a:gd name="connsiteY4" fmla="*/ 190730 h 422374"/>
                    <a:gd name="connsiteX0" fmla="*/ 0 w 819255"/>
                    <a:gd name="connsiteY0" fmla="*/ 190730 h 422374"/>
                    <a:gd name="connsiteX1" fmla="*/ 819150 w 819255"/>
                    <a:gd name="connsiteY1" fmla="*/ 0 h 422374"/>
                    <a:gd name="connsiteX2" fmla="*/ 816769 w 819255"/>
                    <a:gd name="connsiteY2" fmla="*/ 221823 h 422374"/>
                    <a:gd name="connsiteX3" fmla="*/ 2383 w 819255"/>
                    <a:gd name="connsiteY3" fmla="*/ 422374 h 422374"/>
                    <a:gd name="connsiteX4" fmla="*/ 0 w 819255"/>
                    <a:gd name="connsiteY4" fmla="*/ 190730 h 422374"/>
                    <a:gd name="connsiteX0" fmla="*/ 0 w 819379"/>
                    <a:gd name="connsiteY0" fmla="*/ 190730 h 422374"/>
                    <a:gd name="connsiteX1" fmla="*/ 819150 w 819379"/>
                    <a:gd name="connsiteY1" fmla="*/ 0 h 422374"/>
                    <a:gd name="connsiteX2" fmla="*/ 819150 w 819379"/>
                    <a:gd name="connsiteY2" fmla="*/ 221823 h 422374"/>
                    <a:gd name="connsiteX3" fmla="*/ 2383 w 819379"/>
                    <a:gd name="connsiteY3" fmla="*/ 422374 h 422374"/>
                    <a:gd name="connsiteX4" fmla="*/ 0 w 819379"/>
                    <a:gd name="connsiteY4" fmla="*/ 190730 h 422374"/>
                    <a:gd name="connsiteX0" fmla="*/ 0 w 819379"/>
                    <a:gd name="connsiteY0" fmla="*/ 190730 h 553611"/>
                    <a:gd name="connsiteX1" fmla="*/ 819150 w 819379"/>
                    <a:gd name="connsiteY1" fmla="*/ 0 h 553611"/>
                    <a:gd name="connsiteX2" fmla="*/ 819150 w 819379"/>
                    <a:gd name="connsiteY2" fmla="*/ 221823 h 553611"/>
                    <a:gd name="connsiteX3" fmla="*/ 12080 w 819379"/>
                    <a:gd name="connsiteY3" fmla="*/ 553611 h 553611"/>
                    <a:gd name="connsiteX4" fmla="*/ 0 w 819379"/>
                    <a:gd name="connsiteY4" fmla="*/ 190730 h 553611"/>
                    <a:gd name="connsiteX0" fmla="*/ 59548 w 878927"/>
                    <a:gd name="connsiteY0" fmla="*/ 190730 h 553611"/>
                    <a:gd name="connsiteX1" fmla="*/ 878698 w 878927"/>
                    <a:gd name="connsiteY1" fmla="*/ 0 h 553611"/>
                    <a:gd name="connsiteX2" fmla="*/ 878698 w 878927"/>
                    <a:gd name="connsiteY2" fmla="*/ 221823 h 553611"/>
                    <a:gd name="connsiteX3" fmla="*/ 71628 w 878927"/>
                    <a:gd name="connsiteY3" fmla="*/ 553611 h 553611"/>
                    <a:gd name="connsiteX4" fmla="*/ 65718 w 878927"/>
                    <a:gd name="connsiteY4" fmla="*/ 346951 h 553611"/>
                    <a:gd name="connsiteX5" fmla="*/ 59548 w 878927"/>
                    <a:gd name="connsiteY5" fmla="*/ 190730 h 553611"/>
                    <a:gd name="connsiteX0" fmla="*/ 98717 w 911926"/>
                    <a:gd name="connsiteY0" fmla="*/ 346951 h 553611"/>
                    <a:gd name="connsiteX1" fmla="*/ 911697 w 911926"/>
                    <a:gd name="connsiteY1" fmla="*/ 0 h 553611"/>
                    <a:gd name="connsiteX2" fmla="*/ 911697 w 911926"/>
                    <a:gd name="connsiteY2" fmla="*/ 221823 h 553611"/>
                    <a:gd name="connsiteX3" fmla="*/ 104627 w 911926"/>
                    <a:gd name="connsiteY3" fmla="*/ 553611 h 553611"/>
                    <a:gd name="connsiteX4" fmla="*/ 98717 w 911926"/>
                    <a:gd name="connsiteY4" fmla="*/ 346951 h 553611"/>
                    <a:gd name="connsiteX0" fmla="*/ 0 w 813209"/>
                    <a:gd name="connsiteY0" fmla="*/ 346951 h 553611"/>
                    <a:gd name="connsiteX1" fmla="*/ 812980 w 813209"/>
                    <a:gd name="connsiteY1" fmla="*/ 0 h 553611"/>
                    <a:gd name="connsiteX2" fmla="*/ 812980 w 813209"/>
                    <a:gd name="connsiteY2" fmla="*/ 221823 h 553611"/>
                    <a:gd name="connsiteX3" fmla="*/ 5910 w 813209"/>
                    <a:gd name="connsiteY3" fmla="*/ 553611 h 553611"/>
                    <a:gd name="connsiteX4" fmla="*/ 0 w 813209"/>
                    <a:gd name="connsiteY4" fmla="*/ 346951 h 553611"/>
                    <a:gd name="connsiteX0" fmla="*/ 0 w 822717"/>
                    <a:gd name="connsiteY0" fmla="*/ 473663 h 680323"/>
                    <a:gd name="connsiteX1" fmla="*/ 822677 w 822717"/>
                    <a:gd name="connsiteY1" fmla="*/ 0 h 680323"/>
                    <a:gd name="connsiteX2" fmla="*/ 812980 w 822717"/>
                    <a:gd name="connsiteY2" fmla="*/ 348535 h 680323"/>
                    <a:gd name="connsiteX3" fmla="*/ 5910 w 822717"/>
                    <a:gd name="connsiteY3" fmla="*/ 680323 h 680323"/>
                    <a:gd name="connsiteX4" fmla="*/ 0 w 822717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87239 h 693899"/>
                    <a:gd name="connsiteX1" fmla="*/ 822677 w 827966"/>
                    <a:gd name="connsiteY1" fmla="*/ 0 h 693899"/>
                    <a:gd name="connsiteX2" fmla="*/ 827966 w 827966"/>
                    <a:gd name="connsiteY2" fmla="*/ 126788 h 693899"/>
                    <a:gd name="connsiteX3" fmla="*/ 5910 w 827966"/>
                    <a:gd name="connsiteY3" fmla="*/ 693899 h 693899"/>
                    <a:gd name="connsiteX4" fmla="*/ 0 w 827966"/>
                    <a:gd name="connsiteY4" fmla="*/ 487239 h 693899"/>
                    <a:gd name="connsiteX0" fmla="*/ 0 w 827085"/>
                    <a:gd name="connsiteY0" fmla="*/ 487239 h 693899"/>
                    <a:gd name="connsiteX1" fmla="*/ 822677 w 827085"/>
                    <a:gd name="connsiteY1" fmla="*/ 0 h 693899"/>
                    <a:gd name="connsiteX2" fmla="*/ 827085 w 827085"/>
                    <a:gd name="connsiteY2" fmla="*/ 140364 h 693899"/>
                    <a:gd name="connsiteX3" fmla="*/ 5910 w 827085"/>
                    <a:gd name="connsiteY3" fmla="*/ 693899 h 693899"/>
                    <a:gd name="connsiteX4" fmla="*/ 0 w 827085"/>
                    <a:gd name="connsiteY4" fmla="*/ 487239 h 693899"/>
                    <a:gd name="connsiteX0" fmla="*/ 0 w 827085"/>
                    <a:gd name="connsiteY0" fmla="*/ 487239 h 707476"/>
                    <a:gd name="connsiteX1" fmla="*/ 822677 w 827085"/>
                    <a:gd name="connsiteY1" fmla="*/ 0 h 707476"/>
                    <a:gd name="connsiteX2" fmla="*/ 827085 w 827085"/>
                    <a:gd name="connsiteY2" fmla="*/ 140364 h 707476"/>
                    <a:gd name="connsiteX3" fmla="*/ 4147 w 827085"/>
                    <a:gd name="connsiteY3" fmla="*/ 707476 h 707476"/>
                    <a:gd name="connsiteX4" fmla="*/ 0 w 827085"/>
                    <a:gd name="connsiteY4" fmla="*/ 487239 h 707476"/>
                    <a:gd name="connsiteX0" fmla="*/ 0 w 826644"/>
                    <a:gd name="connsiteY0" fmla="*/ 487239 h 707476"/>
                    <a:gd name="connsiteX1" fmla="*/ 822677 w 826644"/>
                    <a:gd name="connsiteY1" fmla="*/ 0 h 707476"/>
                    <a:gd name="connsiteX2" fmla="*/ 826644 w 826644"/>
                    <a:gd name="connsiteY2" fmla="*/ 169779 h 707476"/>
                    <a:gd name="connsiteX3" fmla="*/ 4147 w 826644"/>
                    <a:gd name="connsiteY3" fmla="*/ 707476 h 707476"/>
                    <a:gd name="connsiteX4" fmla="*/ 0 w 826644"/>
                    <a:gd name="connsiteY4" fmla="*/ 487239 h 707476"/>
                    <a:gd name="connsiteX0" fmla="*/ 0 w 826644"/>
                    <a:gd name="connsiteY0" fmla="*/ 487239 h 707476"/>
                    <a:gd name="connsiteX1" fmla="*/ 822677 w 826644"/>
                    <a:gd name="connsiteY1" fmla="*/ 0 h 707476"/>
                    <a:gd name="connsiteX2" fmla="*/ 826644 w 826644"/>
                    <a:gd name="connsiteY2" fmla="*/ 178830 h 707476"/>
                    <a:gd name="connsiteX3" fmla="*/ 4147 w 826644"/>
                    <a:gd name="connsiteY3" fmla="*/ 707476 h 707476"/>
                    <a:gd name="connsiteX4" fmla="*/ 0 w 826644"/>
                    <a:gd name="connsiteY4" fmla="*/ 487239 h 707476"/>
                    <a:gd name="connsiteX0" fmla="*/ 0 w 826644"/>
                    <a:gd name="connsiteY0" fmla="*/ 478188 h 698425"/>
                    <a:gd name="connsiteX1" fmla="*/ 822677 w 826644"/>
                    <a:gd name="connsiteY1" fmla="*/ 0 h 698425"/>
                    <a:gd name="connsiteX2" fmla="*/ 826644 w 826644"/>
                    <a:gd name="connsiteY2" fmla="*/ 169779 h 698425"/>
                    <a:gd name="connsiteX3" fmla="*/ 4147 w 826644"/>
                    <a:gd name="connsiteY3" fmla="*/ 698425 h 698425"/>
                    <a:gd name="connsiteX4" fmla="*/ 0 w 826644"/>
                    <a:gd name="connsiteY4" fmla="*/ 478188 h 698425"/>
                    <a:gd name="connsiteX0" fmla="*/ 0 w 826644"/>
                    <a:gd name="connsiteY0" fmla="*/ 482714 h 702951"/>
                    <a:gd name="connsiteX1" fmla="*/ 824440 w 826644"/>
                    <a:gd name="connsiteY1" fmla="*/ 0 h 702951"/>
                    <a:gd name="connsiteX2" fmla="*/ 826644 w 826644"/>
                    <a:gd name="connsiteY2" fmla="*/ 174305 h 702951"/>
                    <a:gd name="connsiteX3" fmla="*/ 4147 w 826644"/>
                    <a:gd name="connsiteY3" fmla="*/ 702951 h 702951"/>
                    <a:gd name="connsiteX4" fmla="*/ 0 w 826644"/>
                    <a:gd name="connsiteY4" fmla="*/ 482714 h 702951"/>
                    <a:gd name="connsiteX0" fmla="*/ 0 w 835459"/>
                    <a:gd name="connsiteY0" fmla="*/ 482714 h 702951"/>
                    <a:gd name="connsiteX1" fmla="*/ 824440 w 835459"/>
                    <a:gd name="connsiteY1" fmla="*/ 0 h 702951"/>
                    <a:gd name="connsiteX2" fmla="*/ 835459 w 835459"/>
                    <a:gd name="connsiteY2" fmla="*/ 251237 h 702951"/>
                    <a:gd name="connsiteX3" fmla="*/ 4147 w 835459"/>
                    <a:gd name="connsiteY3" fmla="*/ 702951 h 702951"/>
                    <a:gd name="connsiteX4" fmla="*/ 0 w 835459"/>
                    <a:gd name="connsiteY4" fmla="*/ 482714 h 702951"/>
                    <a:gd name="connsiteX0" fmla="*/ 0 w 835459"/>
                    <a:gd name="connsiteY0" fmla="*/ 337900 h 558137"/>
                    <a:gd name="connsiteX1" fmla="*/ 831492 w 835459"/>
                    <a:gd name="connsiteY1" fmla="*/ 0 h 558137"/>
                    <a:gd name="connsiteX2" fmla="*/ 835459 w 835459"/>
                    <a:gd name="connsiteY2" fmla="*/ 106423 h 558137"/>
                    <a:gd name="connsiteX3" fmla="*/ 4147 w 835459"/>
                    <a:gd name="connsiteY3" fmla="*/ 558137 h 558137"/>
                    <a:gd name="connsiteX4" fmla="*/ 0 w 835459"/>
                    <a:gd name="connsiteY4" fmla="*/ 337900 h 558137"/>
                    <a:gd name="connsiteX0" fmla="*/ 0 w 835459"/>
                    <a:gd name="connsiteY0" fmla="*/ 337900 h 494781"/>
                    <a:gd name="connsiteX1" fmla="*/ 831492 w 835459"/>
                    <a:gd name="connsiteY1" fmla="*/ 0 h 494781"/>
                    <a:gd name="connsiteX2" fmla="*/ 835459 w 835459"/>
                    <a:gd name="connsiteY2" fmla="*/ 106423 h 494781"/>
                    <a:gd name="connsiteX3" fmla="*/ 5910 w 835459"/>
                    <a:gd name="connsiteY3" fmla="*/ 494781 h 494781"/>
                    <a:gd name="connsiteX4" fmla="*/ 0 w 835459"/>
                    <a:gd name="connsiteY4" fmla="*/ 337900 h 494781"/>
                    <a:gd name="connsiteX0" fmla="*/ 7444 w 829680"/>
                    <a:gd name="connsiteY0" fmla="*/ 346951 h 494781"/>
                    <a:gd name="connsiteX1" fmla="*/ 825713 w 829680"/>
                    <a:gd name="connsiteY1" fmla="*/ 0 h 494781"/>
                    <a:gd name="connsiteX2" fmla="*/ 829680 w 829680"/>
                    <a:gd name="connsiteY2" fmla="*/ 106423 h 494781"/>
                    <a:gd name="connsiteX3" fmla="*/ 131 w 829680"/>
                    <a:gd name="connsiteY3" fmla="*/ 494781 h 494781"/>
                    <a:gd name="connsiteX4" fmla="*/ 7444 w 829680"/>
                    <a:gd name="connsiteY4" fmla="*/ 346951 h 494781"/>
                    <a:gd name="connsiteX0" fmla="*/ 1859 w 824095"/>
                    <a:gd name="connsiteY0" fmla="*/ 346951 h 487993"/>
                    <a:gd name="connsiteX1" fmla="*/ 820128 w 824095"/>
                    <a:gd name="connsiteY1" fmla="*/ 0 h 487993"/>
                    <a:gd name="connsiteX2" fmla="*/ 824095 w 824095"/>
                    <a:gd name="connsiteY2" fmla="*/ 106423 h 487993"/>
                    <a:gd name="connsiteX3" fmla="*/ 276 w 824095"/>
                    <a:gd name="connsiteY3" fmla="*/ 487993 h 487993"/>
                    <a:gd name="connsiteX4" fmla="*/ 1859 w 824095"/>
                    <a:gd name="connsiteY4" fmla="*/ 346951 h 487993"/>
                    <a:gd name="connsiteX0" fmla="*/ 1442 w 824119"/>
                    <a:gd name="connsiteY0" fmla="*/ 367316 h 487993"/>
                    <a:gd name="connsiteX1" fmla="*/ 820152 w 824119"/>
                    <a:gd name="connsiteY1" fmla="*/ 0 h 487993"/>
                    <a:gd name="connsiteX2" fmla="*/ 824119 w 824119"/>
                    <a:gd name="connsiteY2" fmla="*/ 106423 h 487993"/>
                    <a:gd name="connsiteX3" fmla="*/ 300 w 824119"/>
                    <a:gd name="connsiteY3" fmla="*/ 487993 h 487993"/>
                    <a:gd name="connsiteX4" fmla="*/ 1442 w 824119"/>
                    <a:gd name="connsiteY4" fmla="*/ 367316 h 487993"/>
                    <a:gd name="connsiteX0" fmla="*/ 240 w 824239"/>
                    <a:gd name="connsiteY0" fmla="*/ 362791 h 487993"/>
                    <a:gd name="connsiteX1" fmla="*/ 820272 w 824239"/>
                    <a:gd name="connsiteY1" fmla="*/ 0 h 487993"/>
                    <a:gd name="connsiteX2" fmla="*/ 824239 w 824239"/>
                    <a:gd name="connsiteY2" fmla="*/ 106423 h 487993"/>
                    <a:gd name="connsiteX3" fmla="*/ 420 w 824239"/>
                    <a:gd name="connsiteY3" fmla="*/ 487993 h 487993"/>
                    <a:gd name="connsiteX4" fmla="*/ 240 w 824239"/>
                    <a:gd name="connsiteY4" fmla="*/ 362791 h 487993"/>
                    <a:gd name="connsiteX0" fmla="*/ 0 w 823999"/>
                    <a:gd name="connsiteY0" fmla="*/ 362791 h 487993"/>
                    <a:gd name="connsiteX1" fmla="*/ 820032 w 823999"/>
                    <a:gd name="connsiteY1" fmla="*/ 0 h 487993"/>
                    <a:gd name="connsiteX2" fmla="*/ 823999 w 823999"/>
                    <a:gd name="connsiteY2" fmla="*/ 106423 h 487993"/>
                    <a:gd name="connsiteX3" fmla="*/ 180 w 823999"/>
                    <a:gd name="connsiteY3" fmla="*/ 487993 h 487993"/>
                    <a:gd name="connsiteX4" fmla="*/ 0 w 823999"/>
                    <a:gd name="connsiteY4" fmla="*/ 362791 h 487993"/>
                    <a:gd name="connsiteX0" fmla="*/ 0 w 823999"/>
                    <a:gd name="connsiteY0" fmla="*/ 362791 h 487993"/>
                    <a:gd name="connsiteX1" fmla="*/ 820032 w 823999"/>
                    <a:gd name="connsiteY1" fmla="*/ 0 h 487993"/>
                    <a:gd name="connsiteX2" fmla="*/ 823999 w 823999"/>
                    <a:gd name="connsiteY2" fmla="*/ 126788 h 487993"/>
                    <a:gd name="connsiteX3" fmla="*/ 180 w 823999"/>
                    <a:gd name="connsiteY3" fmla="*/ 487993 h 487993"/>
                    <a:gd name="connsiteX4" fmla="*/ 0 w 823999"/>
                    <a:gd name="connsiteY4" fmla="*/ 362791 h 487993"/>
                    <a:gd name="connsiteX0" fmla="*/ 0 w 823999"/>
                    <a:gd name="connsiteY0" fmla="*/ 333376 h 458578"/>
                    <a:gd name="connsiteX1" fmla="*/ 821354 w 823999"/>
                    <a:gd name="connsiteY1" fmla="*/ 0 h 458578"/>
                    <a:gd name="connsiteX2" fmla="*/ 823999 w 823999"/>
                    <a:gd name="connsiteY2" fmla="*/ 97373 h 458578"/>
                    <a:gd name="connsiteX3" fmla="*/ 180 w 823999"/>
                    <a:gd name="connsiteY3" fmla="*/ 458578 h 458578"/>
                    <a:gd name="connsiteX4" fmla="*/ 0 w 823999"/>
                    <a:gd name="connsiteY4" fmla="*/ 333376 h 458578"/>
                    <a:gd name="connsiteX0" fmla="*/ 0 w 823999"/>
                    <a:gd name="connsiteY0" fmla="*/ 340164 h 465366"/>
                    <a:gd name="connsiteX1" fmla="*/ 821795 w 823999"/>
                    <a:gd name="connsiteY1" fmla="*/ 0 h 465366"/>
                    <a:gd name="connsiteX2" fmla="*/ 823999 w 823999"/>
                    <a:gd name="connsiteY2" fmla="*/ 104161 h 465366"/>
                    <a:gd name="connsiteX3" fmla="*/ 180 w 823999"/>
                    <a:gd name="connsiteY3" fmla="*/ 465366 h 465366"/>
                    <a:gd name="connsiteX4" fmla="*/ 0 w 823999"/>
                    <a:gd name="connsiteY4" fmla="*/ 340164 h 465366"/>
                    <a:gd name="connsiteX0" fmla="*/ 0 w 823558"/>
                    <a:gd name="connsiteY0" fmla="*/ 340164 h 465366"/>
                    <a:gd name="connsiteX1" fmla="*/ 821795 w 823558"/>
                    <a:gd name="connsiteY1" fmla="*/ 0 h 465366"/>
                    <a:gd name="connsiteX2" fmla="*/ 823558 w 823558"/>
                    <a:gd name="connsiteY2" fmla="*/ 77008 h 465366"/>
                    <a:gd name="connsiteX3" fmla="*/ 180 w 823558"/>
                    <a:gd name="connsiteY3" fmla="*/ 465366 h 465366"/>
                    <a:gd name="connsiteX4" fmla="*/ 0 w 823558"/>
                    <a:gd name="connsiteY4" fmla="*/ 340164 h 465366"/>
                    <a:gd name="connsiteX0" fmla="*/ 0 w 823999"/>
                    <a:gd name="connsiteY0" fmla="*/ 340164 h 465366"/>
                    <a:gd name="connsiteX1" fmla="*/ 821795 w 823999"/>
                    <a:gd name="connsiteY1" fmla="*/ 0 h 465366"/>
                    <a:gd name="connsiteX2" fmla="*/ 823999 w 823999"/>
                    <a:gd name="connsiteY2" fmla="*/ 63431 h 465366"/>
                    <a:gd name="connsiteX3" fmla="*/ 180 w 823999"/>
                    <a:gd name="connsiteY3" fmla="*/ 465366 h 465366"/>
                    <a:gd name="connsiteX4" fmla="*/ 0 w 823999"/>
                    <a:gd name="connsiteY4" fmla="*/ 340164 h 465366"/>
                    <a:gd name="connsiteX0" fmla="*/ 0 w 824440"/>
                    <a:gd name="connsiteY0" fmla="*/ 340164 h 465366"/>
                    <a:gd name="connsiteX1" fmla="*/ 821795 w 824440"/>
                    <a:gd name="connsiteY1" fmla="*/ 0 h 465366"/>
                    <a:gd name="connsiteX2" fmla="*/ 824440 w 824440"/>
                    <a:gd name="connsiteY2" fmla="*/ 99635 h 465366"/>
                    <a:gd name="connsiteX3" fmla="*/ 180 w 824440"/>
                    <a:gd name="connsiteY3" fmla="*/ 465366 h 465366"/>
                    <a:gd name="connsiteX4" fmla="*/ 0 w 824440"/>
                    <a:gd name="connsiteY4" fmla="*/ 340164 h 465366"/>
                    <a:gd name="connsiteX0" fmla="*/ 0 w 824440"/>
                    <a:gd name="connsiteY0" fmla="*/ 342427 h 467629"/>
                    <a:gd name="connsiteX1" fmla="*/ 823117 w 824440"/>
                    <a:gd name="connsiteY1" fmla="*/ 0 h 467629"/>
                    <a:gd name="connsiteX2" fmla="*/ 824440 w 824440"/>
                    <a:gd name="connsiteY2" fmla="*/ 101898 h 467629"/>
                    <a:gd name="connsiteX3" fmla="*/ 180 w 824440"/>
                    <a:gd name="connsiteY3" fmla="*/ 467629 h 467629"/>
                    <a:gd name="connsiteX4" fmla="*/ 0 w 824440"/>
                    <a:gd name="connsiteY4" fmla="*/ 342427 h 467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4440" h="467629">
                      <a:moveTo>
                        <a:pt x="0" y="342427"/>
                      </a:moveTo>
                      <a:lnTo>
                        <a:pt x="823117" y="0"/>
                      </a:lnTo>
                      <a:cubicBezTo>
                        <a:pt x="824439" y="56593"/>
                        <a:pt x="823118" y="45305"/>
                        <a:pt x="824440" y="101898"/>
                      </a:cubicBezTo>
                      <a:lnTo>
                        <a:pt x="180" y="467629"/>
                      </a:lnTo>
                      <a:lnTo>
                        <a:pt x="0" y="342427"/>
                      </a:ln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Freihandform 127">
                  <a:extLst>
                    <a:ext uri="{FF2B5EF4-FFF2-40B4-BE49-F238E27FC236}">
                      <a16:creationId xmlns:a16="http://schemas.microsoft.com/office/drawing/2014/main" id="{72F88CA0-FE19-4253-AF81-09FE84E891C5}"/>
                    </a:ext>
                  </a:extLst>
                </p:cNvPr>
                <p:cNvSpPr/>
                <p:nvPr/>
              </p:nvSpPr>
              <p:spPr bwMode="auto">
                <a:xfrm flipH="1">
                  <a:off x="5948486" y="2638454"/>
                  <a:ext cx="2215094" cy="52046"/>
                </a:xfrm>
                <a:custGeom>
                  <a:avLst/>
                  <a:gdLst>
                    <a:gd name="connsiteX0" fmla="*/ 0 w 809625"/>
                    <a:gd name="connsiteY0" fmla="*/ 195263 h 195263"/>
                    <a:gd name="connsiteX1" fmla="*/ 809625 w 809625"/>
                    <a:gd name="connsiteY1" fmla="*/ 0 h 195263"/>
                    <a:gd name="connsiteX2" fmla="*/ 809625 w 809625"/>
                    <a:gd name="connsiteY2" fmla="*/ 40482 h 195263"/>
                    <a:gd name="connsiteX3" fmla="*/ 0 w 809625"/>
                    <a:gd name="connsiteY3" fmla="*/ 195263 h 195263"/>
                    <a:gd name="connsiteX0" fmla="*/ 0 w 809625"/>
                    <a:gd name="connsiteY0" fmla="*/ 195263 h 195263"/>
                    <a:gd name="connsiteX1" fmla="*/ 809625 w 809625"/>
                    <a:gd name="connsiteY1" fmla="*/ 0 h 195263"/>
                    <a:gd name="connsiteX2" fmla="*/ 809625 w 809625"/>
                    <a:gd name="connsiteY2" fmla="*/ 40482 h 195263"/>
                    <a:gd name="connsiteX3" fmla="*/ 250032 w 809625"/>
                    <a:gd name="connsiteY3" fmla="*/ 147638 h 195263"/>
                    <a:gd name="connsiteX4" fmla="*/ 0 w 809625"/>
                    <a:gd name="connsiteY4" fmla="*/ 195263 h 195263"/>
                    <a:gd name="connsiteX0" fmla="*/ 9524 w 819149"/>
                    <a:gd name="connsiteY0" fmla="*/ 195263 h 235744"/>
                    <a:gd name="connsiteX1" fmla="*/ 819149 w 819149"/>
                    <a:gd name="connsiteY1" fmla="*/ 0 h 235744"/>
                    <a:gd name="connsiteX2" fmla="*/ 819149 w 819149"/>
                    <a:gd name="connsiteY2" fmla="*/ 40482 h 235744"/>
                    <a:gd name="connsiteX3" fmla="*/ 0 w 819149"/>
                    <a:gd name="connsiteY3" fmla="*/ 235744 h 235744"/>
                    <a:gd name="connsiteX4" fmla="*/ 9524 w 819149"/>
                    <a:gd name="connsiteY4" fmla="*/ 195263 h 235744"/>
                    <a:gd name="connsiteX0" fmla="*/ 9524 w 819149"/>
                    <a:gd name="connsiteY0" fmla="*/ 195263 h 235744"/>
                    <a:gd name="connsiteX1" fmla="*/ 819149 w 819149"/>
                    <a:gd name="connsiteY1" fmla="*/ 0 h 235744"/>
                    <a:gd name="connsiteX2" fmla="*/ 819149 w 819149"/>
                    <a:gd name="connsiteY2" fmla="*/ 49550 h 235744"/>
                    <a:gd name="connsiteX3" fmla="*/ 0 w 819149"/>
                    <a:gd name="connsiteY3" fmla="*/ 235744 h 235744"/>
                    <a:gd name="connsiteX4" fmla="*/ 9524 w 819149"/>
                    <a:gd name="connsiteY4" fmla="*/ 195263 h 235744"/>
                    <a:gd name="connsiteX0" fmla="*/ 9524 w 819149"/>
                    <a:gd name="connsiteY0" fmla="*/ 195263 h 247833"/>
                    <a:gd name="connsiteX1" fmla="*/ 819149 w 819149"/>
                    <a:gd name="connsiteY1" fmla="*/ 0 h 247833"/>
                    <a:gd name="connsiteX2" fmla="*/ 819149 w 819149"/>
                    <a:gd name="connsiteY2" fmla="*/ 49550 h 247833"/>
                    <a:gd name="connsiteX3" fmla="*/ 0 w 819149"/>
                    <a:gd name="connsiteY3" fmla="*/ 247833 h 247833"/>
                    <a:gd name="connsiteX4" fmla="*/ 9524 w 819149"/>
                    <a:gd name="connsiteY4" fmla="*/ 195263 h 247833"/>
                    <a:gd name="connsiteX0" fmla="*/ 9524 w 819149"/>
                    <a:gd name="connsiteY0" fmla="*/ 208863 h 261433"/>
                    <a:gd name="connsiteX1" fmla="*/ 819149 w 819149"/>
                    <a:gd name="connsiteY1" fmla="*/ 0 h 261433"/>
                    <a:gd name="connsiteX2" fmla="*/ 819149 w 819149"/>
                    <a:gd name="connsiteY2" fmla="*/ 63150 h 261433"/>
                    <a:gd name="connsiteX3" fmla="*/ 0 w 819149"/>
                    <a:gd name="connsiteY3" fmla="*/ 261433 h 261433"/>
                    <a:gd name="connsiteX4" fmla="*/ 9524 w 819149"/>
                    <a:gd name="connsiteY4" fmla="*/ 208863 h 261433"/>
                    <a:gd name="connsiteX0" fmla="*/ 4762 w 819149"/>
                    <a:gd name="connsiteY0" fmla="*/ 192996 h 261433"/>
                    <a:gd name="connsiteX1" fmla="*/ 819149 w 819149"/>
                    <a:gd name="connsiteY1" fmla="*/ 0 h 261433"/>
                    <a:gd name="connsiteX2" fmla="*/ 819149 w 819149"/>
                    <a:gd name="connsiteY2" fmla="*/ 63150 h 261433"/>
                    <a:gd name="connsiteX3" fmla="*/ 0 w 819149"/>
                    <a:gd name="connsiteY3" fmla="*/ 261433 h 261433"/>
                    <a:gd name="connsiteX4" fmla="*/ 4762 w 819149"/>
                    <a:gd name="connsiteY4" fmla="*/ 192996 h 261433"/>
                    <a:gd name="connsiteX0" fmla="*/ 0 w 819150"/>
                    <a:gd name="connsiteY0" fmla="*/ 190730 h 261433"/>
                    <a:gd name="connsiteX1" fmla="*/ 819150 w 819150"/>
                    <a:gd name="connsiteY1" fmla="*/ 0 h 261433"/>
                    <a:gd name="connsiteX2" fmla="*/ 819150 w 819150"/>
                    <a:gd name="connsiteY2" fmla="*/ 63150 h 261433"/>
                    <a:gd name="connsiteX3" fmla="*/ 1 w 819150"/>
                    <a:gd name="connsiteY3" fmla="*/ 261433 h 261433"/>
                    <a:gd name="connsiteX4" fmla="*/ 0 w 819150"/>
                    <a:gd name="connsiteY4" fmla="*/ 190730 h 261433"/>
                    <a:gd name="connsiteX0" fmla="*/ 0 w 819150"/>
                    <a:gd name="connsiteY0" fmla="*/ 190730 h 336237"/>
                    <a:gd name="connsiteX1" fmla="*/ 819150 w 819150"/>
                    <a:gd name="connsiteY1" fmla="*/ 0 h 336237"/>
                    <a:gd name="connsiteX2" fmla="*/ 819150 w 819150"/>
                    <a:gd name="connsiteY2" fmla="*/ 63150 h 336237"/>
                    <a:gd name="connsiteX3" fmla="*/ 1 w 819150"/>
                    <a:gd name="connsiteY3" fmla="*/ 336237 h 336237"/>
                    <a:gd name="connsiteX4" fmla="*/ 0 w 819150"/>
                    <a:gd name="connsiteY4" fmla="*/ 190730 h 336237"/>
                    <a:gd name="connsiteX0" fmla="*/ 0 w 819150"/>
                    <a:gd name="connsiteY0" fmla="*/ 190730 h 336237"/>
                    <a:gd name="connsiteX1" fmla="*/ 819150 w 819150"/>
                    <a:gd name="connsiteY1" fmla="*/ 0 h 336237"/>
                    <a:gd name="connsiteX2" fmla="*/ 819150 w 819150"/>
                    <a:gd name="connsiteY2" fmla="*/ 115285 h 336237"/>
                    <a:gd name="connsiteX3" fmla="*/ 1 w 819150"/>
                    <a:gd name="connsiteY3" fmla="*/ 336237 h 336237"/>
                    <a:gd name="connsiteX4" fmla="*/ 0 w 819150"/>
                    <a:gd name="connsiteY4" fmla="*/ 190730 h 336237"/>
                    <a:gd name="connsiteX0" fmla="*/ 0 w 819150"/>
                    <a:gd name="connsiteY0" fmla="*/ 190730 h 422374"/>
                    <a:gd name="connsiteX1" fmla="*/ 819150 w 819150"/>
                    <a:gd name="connsiteY1" fmla="*/ 0 h 422374"/>
                    <a:gd name="connsiteX2" fmla="*/ 819150 w 819150"/>
                    <a:gd name="connsiteY2" fmla="*/ 115285 h 422374"/>
                    <a:gd name="connsiteX3" fmla="*/ 2383 w 819150"/>
                    <a:gd name="connsiteY3" fmla="*/ 422374 h 422374"/>
                    <a:gd name="connsiteX4" fmla="*/ 0 w 819150"/>
                    <a:gd name="connsiteY4" fmla="*/ 190730 h 422374"/>
                    <a:gd name="connsiteX0" fmla="*/ 0 w 821531"/>
                    <a:gd name="connsiteY0" fmla="*/ 190730 h 422374"/>
                    <a:gd name="connsiteX1" fmla="*/ 819150 w 821531"/>
                    <a:gd name="connsiteY1" fmla="*/ 0 h 422374"/>
                    <a:gd name="connsiteX2" fmla="*/ 821531 w 821531"/>
                    <a:gd name="connsiteY2" fmla="*/ 221823 h 422374"/>
                    <a:gd name="connsiteX3" fmla="*/ 2383 w 821531"/>
                    <a:gd name="connsiteY3" fmla="*/ 422374 h 422374"/>
                    <a:gd name="connsiteX4" fmla="*/ 0 w 821531"/>
                    <a:gd name="connsiteY4" fmla="*/ 190730 h 422374"/>
                    <a:gd name="connsiteX0" fmla="*/ 0 w 819255"/>
                    <a:gd name="connsiteY0" fmla="*/ 190730 h 422374"/>
                    <a:gd name="connsiteX1" fmla="*/ 819150 w 819255"/>
                    <a:gd name="connsiteY1" fmla="*/ 0 h 422374"/>
                    <a:gd name="connsiteX2" fmla="*/ 816769 w 819255"/>
                    <a:gd name="connsiteY2" fmla="*/ 221823 h 422374"/>
                    <a:gd name="connsiteX3" fmla="*/ 2383 w 819255"/>
                    <a:gd name="connsiteY3" fmla="*/ 422374 h 422374"/>
                    <a:gd name="connsiteX4" fmla="*/ 0 w 819255"/>
                    <a:gd name="connsiteY4" fmla="*/ 190730 h 422374"/>
                    <a:gd name="connsiteX0" fmla="*/ 0 w 819379"/>
                    <a:gd name="connsiteY0" fmla="*/ 190730 h 422374"/>
                    <a:gd name="connsiteX1" fmla="*/ 819150 w 819379"/>
                    <a:gd name="connsiteY1" fmla="*/ 0 h 422374"/>
                    <a:gd name="connsiteX2" fmla="*/ 819150 w 819379"/>
                    <a:gd name="connsiteY2" fmla="*/ 221823 h 422374"/>
                    <a:gd name="connsiteX3" fmla="*/ 2383 w 819379"/>
                    <a:gd name="connsiteY3" fmla="*/ 422374 h 422374"/>
                    <a:gd name="connsiteX4" fmla="*/ 0 w 819379"/>
                    <a:gd name="connsiteY4" fmla="*/ 190730 h 422374"/>
                    <a:gd name="connsiteX0" fmla="*/ 0 w 819379"/>
                    <a:gd name="connsiteY0" fmla="*/ 190730 h 553611"/>
                    <a:gd name="connsiteX1" fmla="*/ 819150 w 819379"/>
                    <a:gd name="connsiteY1" fmla="*/ 0 h 553611"/>
                    <a:gd name="connsiteX2" fmla="*/ 819150 w 819379"/>
                    <a:gd name="connsiteY2" fmla="*/ 221823 h 553611"/>
                    <a:gd name="connsiteX3" fmla="*/ 12080 w 819379"/>
                    <a:gd name="connsiteY3" fmla="*/ 553611 h 553611"/>
                    <a:gd name="connsiteX4" fmla="*/ 0 w 819379"/>
                    <a:gd name="connsiteY4" fmla="*/ 190730 h 553611"/>
                    <a:gd name="connsiteX0" fmla="*/ 59548 w 878927"/>
                    <a:gd name="connsiteY0" fmla="*/ 190730 h 553611"/>
                    <a:gd name="connsiteX1" fmla="*/ 878698 w 878927"/>
                    <a:gd name="connsiteY1" fmla="*/ 0 h 553611"/>
                    <a:gd name="connsiteX2" fmla="*/ 878698 w 878927"/>
                    <a:gd name="connsiteY2" fmla="*/ 221823 h 553611"/>
                    <a:gd name="connsiteX3" fmla="*/ 71628 w 878927"/>
                    <a:gd name="connsiteY3" fmla="*/ 553611 h 553611"/>
                    <a:gd name="connsiteX4" fmla="*/ 65718 w 878927"/>
                    <a:gd name="connsiteY4" fmla="*/ 346951 h 553611"/>
                    <a:gd name="connsiteX5" fmla="*/ 59548 w 878927"/>
                    <a:gd name="connsiteY5" fmla="*/ 190730 h 553611"/>
                    <a:gd name="connsiteX0" fmla="*/ 98717 w 911926"/>
                    <a:gd name="connsiteY0" fmla="*/ 346951 h 553611"/>
                    <a:gd name="connsiteX1" fmla="*/ 911697 w 911926"/>
                    <a:gd name="connsiteY1" fmla="*/ 0 h 553611"/>
                    <a:gd name="connsiteX2" fmla="*/ 911697 w 911926"/>
                    <a:gd name="connsiteY2" fmla="*/ 221823 h 553611"/>
                    <a:gd name="connsiteX3" fmla="*/ 104627 w 911926"/>
                    <a:gd name="connsiteY3" fmla="*/ 553611 h 553611"/>
                    <a:gd name="connsiteX4" fmla="*/ 98717 w 911926"/>
                    <a:gd name="connsiteY4" fmla="*/ 346951 h 553611"/>
                    <a:gd name="connsiteX0" fmla="*/ 0 w 813209"/>
                    <a:gd name="connsiteY0" fmla="*/ 346951 h 553611"/>
                    <a:gd name="connsiteX1" fmla="*/ 812980 w 813209"/>
                    <a:gd name="connsiteY1" fmla="*/ 0 h 553611"/>
                    <a:gd name="connsiteX2" fmla="*/ 812980 w 813209"/>
                    <a:gd name="connsiteY2" fmla="*/ 221823 h 553611"/>
                    <a:gd name="connsiteX3" fmla="*/ 5910 w 813209"/>
                    <a:gd name="connsiteY3" fmla="*/ 553611 h 553611"/>
                    <a:gd name="connsiteX4" fmla="*/ 0 w 813209"/>
                    <a:gd name="connsiteY4" fmla="*/ 346951 h 553611"/>
                    <a:gd name="connsiteX0" fmla="*/ 0 w 822717"/>
                    <a:gd name="connsiteY0" fmla="*/ 473663 h 680323"/>
                    <a:gd name="connsiteX1" fmla="*/ 822677 w 822717"/>
                    <a:gd name="connsiteY1" fmla="*/ 0 h 680323"/>
                    <a:gd name="connsiteX2" fmla="*/ 812980 w 822717"/>
                    <a:gd name="connsiteY2" fmla="*/ 348535 h 680323"/>
                    <a:gd name="connsiteX3" fmla="*/ 5910 w 822717"/>
                    <a:gd name="connsiteY3" fmla="*/ 680323 h 680323"/>
                    <a:gd name="connsiteX4" fmla="*/ 0 w 822717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87239 h 693899"/>
                    <a:gd name="connsiteX1" fmla="*/ 822677 w 827966"/>
                    <a:gd name="connsiteY1" fmla="*/ 0 h 693899"/>
                    <a:gd name="connsiteX2" fmla="*/ 827966 w 827966"/>
                    <a:gd name="connsiteY2" fmla="*/ 126788 h 693899"/>
                    <a:gd name="connsiteX3" fmla="*/ 5910 w 827966"/>
                    <a:gd name="connsiteY3" fmla="*/ 693899 h 693899"/>
                    <a:gd name="connsiteX4" fmla="*/ 0 w 827966"/>
                    <a:gd name="connsiteY4" fmla="*/ 487239 h 693899"/>
                    <a:gd name="connsiteX0" fmla="*/ 0 w 827085"/>
                    <a:gd name="connsiteY0" fmla="*/ 487239 h 693899"/>
                    <a:gd name="connsiteX1" fmla="*/ 822677 w 827085"/>
                    <a:gd name="connsiteY1" fmla="*/ 0 h 693899"/>
                    <a:gd name="connsiteX2" fmla="*/ 827085 w 827085"/>
                    <a:gd name="connsiteY2" fmla="*/ 140364 h 693899"/>
                    <a:gd name="connsiteX3" fmla="*/ 5910 w 827085"/>
                    <a:gd name="connsiteY3" fmla="*/ 693899 h 693899"/>
                    <a:gd name="connsiteX4" fmla="*/ 0 w 827085"/>
                    <a:gd name="connsiteY4" fmla="*/ 487239 h 693899"/>
                    <a:gd name="connsiteX0" fmla="*/ 0 w 827085"/>
                    <a:gd name="connsiteY0" fmla="*/ 487239 h 707476"/>
                    <a:gd name="connsiteX1" fmla="*/ 822677 w 827085"/>
                    <a:gd name="connsiteY1" fmla="*/ 0 h 707476"/>
                    <a:gd name="connsiteX2" fmla="*/ 827085 w 827085"/>
                    <a:gd name="connsiteY2" fmla="*/ 140364 h 707476"/>
                    <a:gd name="connsiteX3" fmla="*/ 4147 w 827085"/>
                    <a:gd name="connsiteY3" fmla="*/ 707476 h 707476"/>
                    <a:gd name="connsiteX4" fmla="*/ 0 w 827085"/>
                    <a:gd name="connsiteY4" fmla="*/ 487239 h 707476"/>
                    <a:gd name="connsiteX0" fmla="*/ 0 w 826644"/>
                    <a:gd name="connsiteY0" fmla="*/ 487239 h 707476"/>
                    <a:gd name="connsiteX1" fmla="*/ 822677 w 826644"/>
                    <a:gd name="connsiteY1" fmla="*/ 0 h 707476"/>
                    <a:gd name="connsiteX2" fmla="*/ 826644 w 826644"/>
                    <a:gd name="connsiteY2" fmla="*/ 169779 h 707476"/>
                    <a:gd name="connsiteX3" fmla="*/ 4147 w 826644"/>
                    <a:gd name="connsiteY3" fmla="*/ 707476 h 707476"/>
                    <a:gd name="connsiteX4" fmla="*/ 0 w 826644"/>
                    <a:gd name="connsiteY4" fmla="*/ 487239 h 707476"/>
                    <a:gd name="connsiteX0" fmla="*/ 0 w 826644"/>
                    <a:gd name="connsiteY0" fmla="*/ 487239 h 707476"/>
                    <a:gd name="connsiteX1" fmla="*/ 822677 w 826644"/>
                    <a:gd name="connsiteY1" fmla="*/ 0 h 707476"/>
                    <a:gd name="connsiteX2" fmla="*/ 826644 w 826644"/>
                    <a:gd name="connsiteY2" fmla="*/ 178830 h 707476"/>
                    <a:gd name="connsiteX3" fmla="*/ 4147 w 826644"/>
                    <a:gd name="connsiteY3" fmla="*/ 707476 h 707476"/>
                    <a:gd name="connsiteX4" fmla="*/ 0 w 826644"/>
                    <a:gd name="connsiteY4" fmla="*/ 487239 h 707476"/>
                    <a:gd name="connsiteX0" fmla="*/ 0 w 826644"/>
                    <a:gd name="connsiteY0" fmla="*/ 478188 h 698425"/>
                    <a:gd name="connsiteX1" fmla="*/ 822677 w 826644"/>
                    <a:gd name="connsiteY1" fmla="*/ 0 h 698425"/>
                    <a:gd name="connsiteX2" fmla="*/ 826644 w 826644"/>
                    <a:gd name="connsiteY2" fmla="*/ 169779 h 698425"/>
                    <a:gd name="connsiteX3" fmla="*/ 4147 w 826644"/>
                    <a:gd name="connsiteY3" fmla="*/ 698425 h 698425"/>
                    <a:gd name="connsiteX4" fmla="*/ 0 w 826644"/>
                    <a:gd name="connsiteY4" fmla="*/ 478188 h 698425"/>
                    <a:gd name="connsiteX0" fmla="*/ 0 w 843393"/>
                    <a:gd name="connsiteY0" fmla="*/ 478188 h 698425"/>
                    <a:gd name="connsiteX1" fmla="*/ 822677 w 843393"/>
                    <a:gd name="connsiteY1" fmla="*/ 0 h 698425"/>
                    <a:gd name="connsiteX2" fmla="*/ 843393 w 843393"/>
                    <a:gd name="connsiteY2" fmla="*/ 491085 h 698425"/>
                    <a:gd name="connsiteX3" fmla="*/ 4147 w 843393"/>
                    <a:gd name="connsiteY3" fmla="*/ 698425 h 698425"/>
                    <a:gd name="connsiteX4" fmla="*/ 0 w 843393"/>
                    <a:gd name="connsiteY4" fmla="*/ 478188 h 698425"/>
                    <a:gd name="connsiteX0" fmla="*/ 0 w 843393"/>
                    <a:gd name="connsiteY0" fmla="*/ 129730 h 349967"/>
                    <a:gd name="connsiteX1" fmla="*/ 841189 w 843393"/>
                    <a:gd name="connsiteY1" fmla="*/ 0 h 349967"/>
                    <a:gd name="connsiteX2" fmla="*/ 843393 w 843393"/>
                    <a:gd name="connsiteY2" fmla="*/ 142627 h 349967"/>
                    <a:gd name="connsiteX3" fmla="*/ 4147 w 843393"/>
                    <a:gd name="connsiteY3" fmla="*/ 349967 h 349967"/>
                    <a:gd name="connsiteX4" fmla="*/ 0 w 843393"/>
                    <a:gd name="connsiteY4" fmla="*/ 129730 h 349967"/>
                    <a:gd name="connsiteX0" fmla="*/ 633 w 839618"/>
                    <a:gd name="connsiteY0" fmla="*/ 0 h 378628"/>
                    <a:gd name="connsiteX1" fmla="*/ 837414 w 839618"/>
                    <a:gd name="connsiteY1" fmla="*/ 28661 h 378628"/>
                    <a:gd name="connsiteX2" fmla="*/ 839618 w 839618"/>
                    <a:gd name="connsiteY2" fmla="*/ 171288 h 378628"/>
                    <a:gd name="connsiteX3" fmla="*/ 372 w 839618"/>
                    <a:gd name="connsiteY3" fmla="*/ 378628 h 378628"/>
                    <a:gd name="connsiteX4" fmla="*/ 633 w 839618"/>
                    <a:gd name="connsiteY4" fmla="*/ 0 h 378628"/>
                    <a:gd name="connsiteX0" fmla="*/ 0 w 838985"/>
                    <a:gd name="connsiteY0" fmla="*/ 0 h 171288"/>
                    <a:gd name="connsiteX1" fmla="*/ 836781 w 838985"/>
                    <a:gd name="connsiteY1" fmla="*/ 28661 h 171288"/>
                    <a:gd name="connsiteX2" fmla="*/ 838985 w 838985"/>
                    <a:gd name="connsiteY2" fmla="*/ 171288 h 171288"/>
                    <a:gd name="connsiteX3" fmla="*/ 5910 w 838985"/>
                    <a:gd name="connsiteY3" fmla="*/ 98051 h 171288"/>
                    <a:gd name="connsiteX4" fmla="*/ 0 w 838985"/>
                    <a:gd name="connsiteY4" fmla="*/ 0 h 171288"/>
                    <a:gd name="connsiteX0" fmla="*/ 0 w 838544"/>
                    <a:gd name="connsiteY0" fmla="*/ 0 h 178076"/>
                    <a:gd name="connsiteX1" fmla="*/ 836781 w 838544"/>
                    <a:gd name="connsiteY1" fmla="*/ 28661 h 178076"/>
                    <a:gd name="connsiteX2" fmla="*/ 838544 w 838544"/>
                    <a:gd name="connsiteY2" fmla="*/ 178076 h 178076"/>
                    <a:gd name="connsiteX3" fmla="*/ 5910 w 838544"/>
                    <a:gd name="connsiteY3" fmla="*/ 98051 h 178076"/>
                    <a:gd name="connsiteX4" fmla="*/ 0 w 838544"/>
                    <a:gd name="connsiteY4" fmla="*/ 0 h 178076"/>
                    <a:gd name="connsiteX0" fmla="*/ 0 w 838544"/>
                    <a:gd name="connsiteY0" fmla="*/ 0 h 178076"/>
                    <a:gd name="connsiteX1" fmla="*/ 836781 w 838544"/>
                    <a:gd name="connsiteY1" fmla="*/ 8296 h 178076"/>
                    <a:gd name="connsiteX2" fmla="*/ 838544 w 838544"/>
                    <a:gd name="connsiteY2" fmla="*/ 178076 h 178076"/>
                    <a:gd name="connsiteX3" fmla="*/ 5910 w 838544"/>
                    <a:gd name="connsiteY3" fmla="*/ 98051 h 178076"/>
                    <a:gd name="connsiteX4" fmla="*/ 0 w 838544"/>
                    <a:gd name="connsiteY4" fmla="*/ 0 h 178076"/>
                    <a:gd name="connsiteX0" fmla="*/ 0 w 838544"/>
                    <a:gd name="connsiteY0" fmla="*/ 0 h 178076"/>
                    <a:gd name="connsiteX1" fmla="*/ 836781 w 838544"/>
                    <a:gd name="connsiteY1" fmla="*/ 8296 h 178076"/>
                    <a:gd name="connsiteX2" fmla="*/ 838544 w 838544"/>
                    <a:gd name="connsiteY2" fmla="*/ 178076 h 178076"/>
                    <a:gd name="connsiteX3" fmla="*/ 5910 w 838544"/>
                    <a:gd name="connsiteY3" fmla="*/ 111627 h 178076"/>
                    <a:gd name="connsiteX4" fmla="*/ 0 w 838544"/>
                    <a:gd name="connsiteY4" fmla="*/ 0 h 178076"/>
                    <a:gd name="connsiteX0" fmla="*/ 0 w 833696"/>
                    <a:gd name="connsiteY0" fmla="*/ 0 h 175814"/>
                    <a:gd name="connsiteX1" fmla="*/ 831933 w 833696"/>
                    <a:gd name="connsiteY1" fmla="*/ 6034 h 175814"/>
                    <a:gd name="connsiteX2" fmla="*/ 833696 w 833696"/>
                    <a:gd name="connsiteY2" fmla="*/ 175814 h 175814"/>
                    <a:gd name="connsiteX3" fmla="*/ 1062 w 833696"/>
                    <a:gd name="connsiteY3" fmla="*/ 109365 h 175814"/>
                    <a:gd name="connsiteX4" fmla="*/ 0 w 833696"/>
                    <a:gd name="connsiteY4" fmla="*/ 0 h 175814"/>
                    <a:gd name="connsiteX0" fmla="*/ 0 w 833696"/>
                    <a:gd name="connsiteY0" fmla="*/ 0 h 175814"/>
                    <a:gd name="connsiteX1" fmla="*/ 831933 w 833696"/>
                    <a:gd name="connsiteY1" fmla="*/ 6034 h 175814"/>
                    <a:gd name="connsiteX2" fmla="*/ 833696 w 833696"/>
                    <a:gd name="connsiteY2" fmla="*/ 175814 h 175814"/>
                    <a:gd name="connsiteX3" fmla="*/ 1503 w 833696"/>
                    <a:gd name="connsiteY3" fmla="*/ 122942 h 175814"/>
                    <a:gd name="connsiteX4" fmla="*/ 0 w 833696"/>
                    <a:gd name="connsiteY4" fmla="*/ 0 h 175814"/>
                    <a:gd name="connsiteX0" fmla="*/ 0 w 832815"/>
                    <a:gd name="connsiteY0" fmla="*/ 0 h 171288"/>
                    <a:gd name="connsiteX1" fmla="*/ 831933 w 832815"/>
                    <a:gd name="connsiteY1" fmla="*/ 6034 h 171288"/>
                    <a:gd name="connsiteX2" fmla="*/ 832815 w 832815"/>
                    <a:gd name="connsiteY2" fmla="*/ 171288 h 171288"/>
                    <a:gd name="connsiteX3" fmla="*/ 1503 w 832815"/>
                    <a:gd name="connsiteY3" fmla="*/ 122942 h 171288"/>
                    <a:gd name="connsiteX4" fmla="*/ 0 w 832815"/>
                    <a:gd name="connsiteY4" fmla="*/ 0 h 171288"/>
                    <a:gd name="connsiteX0" fmla="*/ 0 w 832815"/>
                    <a:gd name="connsiteY0" fmla="*/ 7542 h 178830"/>
                    <a:gd name="connsiteX1" fmla="*/ 831051 w 832815"/>
                    <a:gd name="connsiteY1" fmla="*/ 0 h 178830"/>
                    <a:gd name="connsiteX2" fmla="*/ 832815 w 832815"/>
                    <a:gd name="connsiteY2" fmla="*/ 178830 h 178830"/>
                    <a:gd name="connsiteX3" fmla="*/ 1503 w 832815"/>
                    <a:gd name="connsiteY3" fmla="*/ 130484 h 178830"/>
                    <a:gd name="connsiteX4" fmla="*/ 0 w 832815"/>
                    <a:gd name="connsiteY4" fmla="*/ 7542 h 178830"/>
                    <a:gd name="connsiteX0" fmla="*/ 4841 w 831485"/>
                    <a:gd name="connsiteY0" fmla="*/ 48270 h 178830"/>
                    <a:gd name="connsiteX1" fmla="*/ 829721 w 831485"/>
                    <a:gd name="connsiteY1" fmla="*/ 0 h 178830"/>
                    <a:gd name="connsiteX2" fmla="*/ 831485 w 831485"/>
                    <a:gd name="connsiteY2" fmla="*/ 178830 h 178830"/>
                    <a:gd name="connsiteX3" fmla="*/ 173 w 831485"/>
                    <a:gd name="connsiteY3" fmla="*/ 130484 h 178830"/>
                    <a:gd name="connsiteX4" fmla="*/ 4841 w 831485"/>
                    <a:gd name="connsiteY4" fmla="*/ 48270 h 178830"/>
                    <a:gd name="connsiteX0" fmla="*/ 4841 w 831485"/>
                    <a:gd name="connsiteY0" fmla="*/ 7542 h 138102"/>
                    <a:gd name="connsiteX1" fmla="*/ 829721 w 831485"/>
                    <a:gd name="connsiteY1" fmla="*/ 0 h 138102"/>
                    <a:gd name="connsiteX2" fmla="*/ 831485 w 831485"/>
                    <a:gd name="connsiteY2" fmla="*/ 138102 h 138102"/>
                    <a:gd name="connsiteX3" fmla="*/ 173 w 831485"/>
                    <a:gd name="connsiteY3" fmla="*/ 89756 h 138102"/>
                    <a:gd name="connsiteX4" fmla="*/ 4841 w 831485"/>
                    <a:gd name="connsiteY4" fmla="*/ 7542 h 138102"/>
                    <a:gd name="connsiteX0" fmla="*/ 4841 w 831485"/>
                    <a:gd name="connsiteY0" fmla="*/ 7542 h 89756"/>
                    <a:gd name="connsiteX1" fmla="*/ 829721 w 831485"/>
                    <a:gd name="connsiteY1" fmla="*/ 0 h 89756"/>
                    <a:gd name="connsiteX2" fmla="*/ 831485 w 831485"/>
                    <a:gd name="connsiteY2" fmla="*/ 83797 h 89756"/>
                    <a:gd name="connsiteX3" fmla="*/ 173 w 831485"/>
                    <a:gd name="connsiteY3" fmla="*/ 89756 h 89756"/>
                    <a:gd name="connsiteX4" fmla="*/ 4841 w 831485"/>
                    <a:gd name="connsiteY4" fmla="*/ 7542 h 89756"/>
                    <a:gd name="connsiteX0" fmla="*/ 0 w 826644"/>
                    <a:gd name="connsiteY0" fmla="*/ 7542 h 83797"/>
                    <a:gd name="connsiteX1" fmla="*/ 824880 w 826644"/>
                    <a:gd name="connsiteY1" fmla="*/ 0 h 83797"/>
                    <a:gd name="connsiteX2" fmla="*/ 826644 w 826644"/>
                    <a:gd name="connsiteY2" fmla="*/ 83797 h 83797"/>
                    <a:gd name="connsiteX3" fmla="*/ 621 w 826644"/>
                    <a:gd name="connsiteY3" fmla="*/ 78443 h 83797"/>
                    <a:gd name="connsiteX4" fmla="*/ 0 w 826644"/>
                    <a:gd name="connsiteY4" fmla="*/ 7542 h 83797"/>
                    <a:gd name="connsiteX0" fmla="*/ 2699 w 826258"/>
                    <a:gd name="connsiteY0" fmla="*/ 34694 h 83797"/>
                    <a:gd name="connsiteX1" fmla="*/ 824494 w 826258"/>
                    <a:gd name="connsiteY1" fmla="*/ 0 h 83797"/>
                    <a:gd name="connsiteX2" fmla="*/ 826258 w 826258"/>
                    <a:gd name="connsiteY2" fmla="*/ 83797 h 83797"/>
                    <a:gd name="connsiteX3" fmla="*/ 235 w 826258"/>
                    <a:gd name="connsiteY3" fmla="*/ 78443 h 83797"/>
                    <a:gd name="connsiteX4" fmla="*/ 2699 w 826258"/>
                    <a:gd name="connsiteY4" fmla="*/ 34694 h 83797"/>
                    <a:gd name="connsiteX0" fmla="*/ 2699 w 826258"/>
                    <a:gd name="connsiteY0" fmla="*/ 16593 h 83797"/>
                    <a:gd name="connsiteX1" fmla="*/ 824494 w 826258"/>
                    <a:gd name="connsiteY1" fmla="*/ 0 h 83797"/>
                    <a:gd name="connsiteX2" fmla="*/ 826258 w 826258"/>
                    <a:gd name="connsiteY2" fmla="*/ 83797 h 83797"/>
                    <a:gd name="connsiteX3" fmla="*/ 235 w 826258"/>
                    <a:gd name="connsiteY3" fmla="*/ 78443 h 83797"/>
                    <a:gd name="connsiteX4" fmla="*/ 2699 w 826258"/>
                    <a:gd name="connsiteY4" fmla="*/ 16593 h 83797"/>
                    <a:gd name="connsiteX0" fmla="*/ 1858 w 825417"/>
                    <a:gd name="connsiteY0" fmla="*/ 16593 h 83797"/>
                    <a:gd name="connsiteX1" fmla="*/ 823653 w 825417"/>
                    <a:gd name="connsiteY1" fmla="*/ 0 h 83797"/>
                    <a:gd name="connsiteX2" fmla="*/ 825417 w 825417"/>
                    <a:gd name="connsiteY2" fmla="*/ 83797 h 83797"/>
                    <a:gd name="connsiteX3" fmla="*/ 276 w 825417"/>
                    <a:gd name="connsiteY3" fmla="*/ 67129 h 83797"/>
                    <a:gd name="connsiteX4" fmla="*/ 1858 w 825417"/>
                    <a:gd name="connsiteY4" fmla="*/ 16593 h 83797"/>
                    <a:gd name="connsiteX0" fmla="*/ 1858 w 825417"/>
                    <a:gd name="connsiteY0" fmla="*/ 16593 h 83797"/>
                    <a:gd name="connsiteX1" fmla="*/ 823653 w 825417"/>
                    <a:gd name="connsiteY1" fmla="*/ 0 h 83797"/>
                    <a:gd name="connsiteX2" fmla="*/ 825417 w 825417"/>
                    <a:gd name="connsiteY2" fmla="*/ 83797 h 83797"/>
                    <a:gd name="connsiteX3" fmla="*/ 276 w 825417"/>
                    <a:gd name="connsiteY3" fmla="*/ 76180 h 83797"/>
                    <a:gd name="connsiteX4" fmla="*/ 1858 w 825417"/>
                    <a:gd name="connsiteY4" fmla="*/ 16593 h 83797"/>
                    <a:gd name="connsiteX0" fmla="*/ 1582 w 825141"/>
                    <a:gd name="connsiteY0" fmla="*/ 16593 h 83797"/>
                    <a:gd name="connsiteX1" fmla="*/ 823377 w 825141"/>
                    <a:gd name="connsiteY1" fmla="*/ 0 h 83797"/>
                    <a:gd name="connsiteX2" fmla="*/ 825141 w 825141"/>
                    <a:gd name="connsiteY2" fmla="*/ 83797 h 83797"/>
                    <a:gd name="connsiteX3" fmla="*/ 0 w 825141"/>
                    <a:gd name="connsiteY3" fmla="*/ 76180 h 83797"/>
                    <a:gd name="connsiteX4" fmla="*/ 1582 w 825141"/>
                    <a:gd name="connsiteY4" fmla="*/ 16593 h 83797"/>
                    <a:gd name="connsiteX0" fmla="*/ 133 w 825455"/>
                    <a:gd name="connsiteY0" fmla="*/ 14329 h 83797"/>
                    <a:gd name="connsiteX1" fmla="*/ 823691 w 825455"/>
                    <a:gd name="connsiteY1" fmla="*/ 0 h 83797"/>
                    <a:gd name="connsiteX2" fmla="*/ 825455 w 825455"/>
                    <a:gd name="connsiteY2" fmla="*/ 83797 h 83797"/>
                    <a:gd name="connsiteX3" fmla="*/ 314 w 825455"/>
                    <a:gd name="connsiteY3" fmla="*/ 76180 h 83797"/>
                    <a:gd name="connsiteX4" fmla="*/ 133 w 825455"/>
                    <a:gd name="connsiteY4" fmla="*/ 14329 h 83797"/>
                    <a:gd name="connsiteX0" fmla="*/ 133 w 825455"/>
                    <a:gd name="connsiteY0" fmla="*/ 14329 h 106425"/>
                    <a:gd name="connsiteX1" fmla="*/ 823691 w 825455"/>
                    <a:gd name="connsiteY1" fmla="*/ 0 h 106425"/>
                    <a:gd name="connsiteX2" fmla="*/ 825455 w 825455"/>
                    <a:gd name="connsiteY2" fmla="*/ 106425 h 106425"/>
                    <a:gd name="connsiteX3" fmla="*/ 314 w 825455"/>
                    <a:gd name="connsiteY3" fmla="*/ 76180 h 106425"/>
                    <a:gd name="connsiteX4" fmla="*/ 133 w 825455"/>
                    <a:gd name="connsiteY4" fmla="*/ 14329 h 106425"/>
                    <a:gd name="connsiteX0" fmla="*/ 133 w 825455"/>
                    <a:gd name="connsiteY0" fmla="*/ 752 h 92848"/>
                    <a:gd name="connsiteX1" fmla="*/ 823691 w 825455"/>
                    <a:gd name="connsiteY1" fmla="*/ 0 h 92848"/>
                    <a:gd name="connsiteX2" fmla="*/ 825455 w 825455"/>
                    <a:gd name="connsiteY2" fmla="*/ 92848 h 92848"/>
                    <a:gd name="connsiteX3" fmla="*/ 314 w 825455"/>
                    <a:gd name="connsiteY3" fmla="*/ 62603 h 92848"/>
                    <a:gd name="connsiteX4" fmla="*/ 133 w 825455"/>
                    <a:gd name="connsiteY4" fmla="*/ 752 h 92848"/>
                    <a:gd name="connsiteX0" fmla="*/ 133 w 825455"/>
                    <a:gd name="connsiteY0" fmla="*/ 5277 h 97373"/>
                    <a:gd name="connsiteX1" fmla="*/ 824573 w 825455"/>
                    <a:gd name="connsiteY1" fmla="*/ 0 h 97373"/>
                    <a:gd name="connsiteX2" fmla="*/ 825455 w 825455"/>
                    <a:gd name="connsiteY2" fmla="*/ 97373 h 97373"/>
                    <a:gd name="connsiteX3" fmla="*/ 314 w 825455"/>
                    <a:gd name="connsiteY3" fmla="*/ 67128 h 97373"/>
                    <a:gd name="connsiteX4" fmla="*/ 133 w 825455"/>
                    <a:gd name="connsiteY4" fmla="*/ 5277 h 97373"/>
                    <a:gd name="connsiteX0" fmla="*/ 133 w 825455"/>
                    <a:gd name="connsiteY0" fmla="*/ 7539 h 99635"/>
                    <a:gd name="connsiteX1" fmla="*/ 824132 w 825455"/>
                    <a:gd name="connsiteY1" fmla="*/ 0 h 99635"/>
                    <a:gd name="connsiteX2" fmla="*/ 825455 w 825455"/>
                    <a:gd name="connsiteY2" fmla="*/ 99635 h 99635"/>
                    <a:gd name="connsiteX3" fmla="*/ 314 w 825455"/>
                    <a:gd name="connsiteY3" fmla="*/ 69390 h 99635"/>
                    <a:gd name="connsiteX4" fmla="*/ 133 w 825455"/>
                    <a:gd name="connsiteY4" fmla="*/ 7539 h 99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5455" h="99635">
                      <a:moveTo>
                        <a:pt x="133" y="7539"/>
                      </a:moveTo>
                      <a:lnTo>
                        <a:pt x="824132" y="0"/>
                      </a:lnTo>
                      <a:cubicBezTo>
                        <a:pt x="825454" y="56593"/>
                        <a:pt x="824133" y="43042"/>
                        <a:pt x="825455" y="99635"/>
                      </a:cubicBezTo>
                      <a:lnTo>
                        <a:pt x="314" y="69390"/>
                      </a:lnTo>
                      <a:cubicBezTo>
                        <a:pt x="841" y="49528"/>
                        <a:pt x="-394" y="27401"/>
                        <a:pt x="133" y="7539"/>
                      </a:cubicBez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" name="Freihandform 128">
                  <a:extLst>
                    <a:ext uri="{FF2B5EF4-FFF2-40B4-BE49-F238E27FC236}">
                      <a16:creationId xmlns:a16="http://schemas.microsoft.com/office/drawing/2014/main" id="{4C266586-BC8A-4C97-98F3-A83A0119FFCE}"/>
                    </a:ext>
                  </a:extLst>
                </p:cNvPr>
                <p:cNvSpPr/>
                <p:nvPr/>
              </p:nvSpPr>
              <p:spPr bwMode="auto">
                <a:xfrm flipH="1">
                  <a:off x="5955583" y="2528843"/>
                  <a:ext cx="2219037" cy="149828"/>
                </a:xfrm>
                <a:custGeom>
                  <a:avLst/>
                  <a:gdLst>
                    <a:gd name="connsiteX0" fmla="*/ 0 w 809625"/>
                    <a:gd name="connsiteY0" fmla="*/ 195263 h 195263"/>
                    <a:gd name="connsiteX1" fmla="*/ 809625 w 809625"/>
                    <a:gd name="connsiteY1" fmla="*/ 0 h 195263"/>
                    <a:gd name="connsiteX2" fmla="*/ 809625 w 809625"/>
                    <a:gd name="connsiteY2" fmla="*/ 40482 h 195263"/>
                    <a:gd name="connsiteX3" fmla="*/ 0 w 809625"/>
                    <a:gd name="connsiteY3" fmla="*/ 195263 h 195263"/>
                    <a:gd name="connsiteX0" fmla="*/ 0 w 809625"/>
                    <a:gd name="connsiteY0" fmla="*/ 195263 h 195263"/>
                    <a:gd name="connsiteX1" fmla="*/ 809625 w 809625"/>
                    <a:gd name="connsiteY1" fmla="*/ 0 h 195263"/>
                    <a:gd name="connsiteX2" fmla="*/ 809625 w 809625"/>
                    <a:gd name="connsiteY2" fmla="*/ 40482 h 195263"/>
                    <a:gd name="connsiteX3" fmla="*/ 250032 w 809625"/>
                    <a:gd name="connsiteY3" fmla="*/ 147638 h 195263"/>
                    <a:gd name="connsiteX4" fmla="*/ 0 w 809625"/>
                    <a:gd name="connsiteY4" fmla="*/ 195263 h 195263"/>
                    <a:gd name="connsiteX0" fmla="*/ 9524 w 819149"/>
                    <a:gd name="connsiteY0" fmla="*/ 195263 h 235744"/>
                    <a:gd name="connsiteX1" fmla="*/ 819149 w 819149"/>
                    <a:gd name="connsiteY1" fmla="*/ 0 h 235744"/>
                    <a:gd name="connsiteX2" fmla="*/ 819149 w 819149"/>
                    <a:gd name="connsiteY2" fmla="*/ 40482 h 235744"/>
                    <a:gd name="connsiteX3" fmla="*/ 0 w 819149"/>
                    <a:gd name="connsiteY3" fmla="*/ 235744 h 235744"/>
                    <a:gd name="connsiteX4" fmla="*/ 9524 w 819149"/>
                    <a:gd name="connsiteY4" fmla="*/ 195263 h 235744"/>
                    <a:gd name="connsiteX0" fmla="*/ 9524 w 819149"/>
                    <a:gd name="connsiteY0" fmla="*/ 195263 h 235744"/>
                    <a:gd name="connsiteX1" fmla="*/ 819149 w 819149"/>
                    <a:gd name="connsiteY1" fmla="*/ 0 h 235744"/>
                    <a:gd name="connsiteX2" fmla="*/ 819149 w 819149"/>
                    <a:gd name="connsiteY2" fmla="*/ 49550 h 235744"/>
                    <a:gd name="connsiteX3" fmla="*/ 0 w 819149"/>
                    <a:gd name="connsiteY3" fmla="*/ 235744 h 235744"/>
                    <a:gd name="connsiteX4" fmla="*/ 9524 w 819149"/>
                    <a:gd name="connsiteY4" fmla="*/ 195263 h 235744"/>
                    <a:gd name="connsiteX0" fmla="*/ 9524 w 819149"/>
                    <a:gd name="connsiteY0" fmla="*/ 195263 h 247833"/>
                    <a:gd name="connsiteX1" fmla="*/ 819149 w 819149"/>
                    <a:gd name="connsiteY1" fmla="*/ 0 h 247833"/>
                    <a:gd name="connsiteX2" fmla="*/ 819149 w 819149"/>
                    <a:gd name="connsiteY2" fmla="*/ 49550 h 247833"/>
                    <a:gd name="connsiteX3" fmla="*/ 0 w 819149"/>
                    <a:gd name="connsiteY3" fmla="*/ 247833 h 247833"/>
                    <a:gd name="connsiteX4" fmla="*/ 9524 w 819149"/>
                    <a:gd name="connsiteY4" fmla="*/ 195263 h 247833"/>
                    <a:gd name="connsiteX0" fmla="*/ 9524 w 819149"/>
                    <a:gd name="connsiteY0" fmla="*/ 208863 h 261433"/>
                    <a:gd name="connsiteX1" fmla="*/ 819149 w 819149"/>
                    <a:gd name="connsiteY1" fmla="*/ 0 h 261433"/>
                    <a:gd name="connsiteX2" fmla="*/ 819149 w 819149"/>
                    <a:gd name="connsiteY2" fmla="*/ 63150 h 261433"/>
                    <a:gd name="connsiteX3" fmla="*/ 0 w 819149"/>
                    <a:gd name="connsiteY3" fmla="*/ 261433 h 261433"/>
                    <a:gd name="connsiteX4" fmla="*/ 9524 w 819149"/>
                    <a:gd name="connsiteY4" fmla="*/ 208863 h 261433"/>
                    <a:gd name="connsiteX0" fmla="*/ 4762 w 819149"/>
                    <a:gd name="connsiteY0" fmla="*/ 192996 h 261433"/>
                    <a:gd name="connsiteX1" fmla="*/ 819149 w 819149"/>
                    <a:gd name="connsiteY1" fmla="*/ 0 h 261433"/>
                    <a:gd name="connsiteX2" fmla="*/ 819149 w 819149"/>
                    <a:gd name="connsiteY2" fmla="*/ 63150 h 261433"/>
                    <a:gd name="connsiteX3" fmla="*/ 0 w 819149"/>
                    <a:gd name="connsiteY3" fmla="*/ 261433 h 261433"/>
                    <a:gd name="connsiteX4" fmla="*/ 4762 w 819149"/>
                    <a:gd name="connsiteY4" fmla="*/ 192996 h 261433"/>
                    <a:gd name="connsiteX0" fmla="*/ 0 w 819150"/>
                    <a:gd name="connsiteY0" fmla="*/ 190730 h 261433"/>
                    <a:gd name="connsiteX1" fmla="*/ 819150 w 819150"/>
                    <a:gd name="connsiteY1" fmla="*/ 0 h 261433"/>
                    <a:gd name="connsiteX2" fmla="*/ 819150 w 819150"/>
                    <a:gd name="connsiteY2" fmla="*/ 63150 h 261433"/>
                    <a:gd name="connsiteX3" fmla="*/ 1 w 819150"/>
                    <a:gd name="connsiteY3" fmla="*/ 261433 h 261433"/>
                    <a:gd name="connsiteX4" fmla="*/ 0 w 819150"/>
                    <a:gd name="connsiteY4" fmla="*/ 190730 h 261433"/>
                    <a:gd name="connsiteX0" fmla="*/ 0 w 819150"/>
                    <a:gd name="connsiteY0" fmla="*/ 190730 h 336237"/>
                    <a:gd name="connsiteX1" fmla="*/ 819150 w 819150"/>
                    <a:gd name="connsiteY1" fmla="*/ 0 h 336237"/>
                    <a:gd name="connsiteX2" fmla="*/ 819150 w 819150"/>
                    <a:gd name="connsiteY2" fmla="*/ 63150 h 336237"/>
                    <a:gd name="connsiteX3" fmla="*/ 1 w 819150"/>
                    <a:gd name="connsiteY3" fmla="*/ 336237 h 336237"/>
                    <a:gd name="connsiteX4" fmla="*/ 0 w 819150"/>
                    <a:gd name="connsiteY4" fmla="*/ 190730 h 336237"/>
                    <a:gd name="connsiteX0" fmla="*/ 0 w 819150"/>
                    <a:gd name="connsiteY0" fmla="*/ 190730 h 336237"/>
                    <a:gd name="connsiteX1" fmla="*/ 819150 w 819150"/>
                    <a:gd name="connsiteY1" fmla="*/ 0 h 336237"/>
                    <a:gd name="connsiteX2" fmla="*/ 819150 w 819150"/>
                    <a:gd name="connsiteY2" fmla="*/ 115285 h 336237"/>
                    <a:gd name="connsiteX3" fmla="*/ 1 w 819150"/>
                    <a:gd name="connsiteY3" fmla="*/ 336237 h 336237"/>
                    <a:gd name="connsiteX4" fmla="*/ 0 w 819150"/>
                    <a:gd name="connsiteY4" fmla="*/ 190730 h 336237"/>
                    <a:gd name="connsiteX0" fmla="*/ 0 w 819150"/>
                    <a:gd name="connsiteY0" fmla="*/ 190730 h 422374"/>
                    <a:gd name="connsiteX1" fmla="*/ 819150 w 819150"/>
                    <a:gd name="connsiteY1" fmla="*/ 0 h 422374"/>
                    <a:gd name="connsiteX2" fmla="*/ 819150 w 819150"/>
                    <a:gd name="connsiteY2" fmla="*/ 115285 h 422374"/>
                    <a:gd name="connsiteX3" fmla="*/ 2383 w 819150"/>
                    <a:gd name="connsiteY3" fmla="*/ 422374 h 422374"/>
                    <a:gd name="connsiteX4" fmla="*/ 0 w 819150"/>
                    <a:gd name="connsiteY4" fmla="*/ 190730 h 422374"/>
                    <a:gd name="connsiteX0" fmla="*/ 0 w 821531"/>
                    <a:gd name="connsiteY0" fmla="*/ 190730 h 422374"/>
                    <a:gd name="connsiteX1" fmla="*/ 819150 w 821531"/>
                    <a:gd name="connsiteY1" fmla="*/ 0 h 422374"/>
                    <a:gd name="connsiteX2" fmla="*/ 821531 w 821531"/>
                    <a:gd name="connsiteY2" fmla="*/ 221823 h 422374"/>
                    <a:gd name="connsiteX3" fmla="*/ 2383 w 821531"/>
                    <a:gd name="connsiteY3" fmla="*/ 422374 h 422374"/>
                    <a:gd name="connsiteX4" fmla="*/ 0 w 821531"/>
                    <a:gd name="connsiteY4" fmla="*/ 190730 h 422374"/>
                    <a:gd name="connsiteX0" fmla="*/ 0 w 819255"/>
                    <a:gd name="connsiteY0" fmla="*/ 190730 h 422374"/>
                    <a:gd name="connsiteX1" fmla="*/ 819150 w 819255"/>
                    <a:gd name="connsiteY1" fmla="*/ 0 h 422374"/>
                    <a:gd name="connsiteX2" fmla="*/ 816769 w 819255"/>
                    <a:gd name="connsiteY2" fmla="*/ 221823 h 422374"/>
                    <a:gd name="connsiteX3" fmla="*/ 2383 w 819255"/>
                    <a:gd name="connsiteY3" fmla="*/ 422374 h 422374"/>
                    <a:gd name="connsiteX4" fmla="*/ 0 w 819255"/>
                    <a:gd name="connsiteY4" fmla="*/ 190730 h 422374"/>
                    <a:gd name="connsiteX0" fmla="*/ 0 w 819379"/>
                    <a:gd name="connsiteY0" fmla="*/ 190730 h 422374"/>
                    <a:gd name="connsiteX1" fmla="*/ 819150 w 819379"/>
                    <a:gd name="connsiteY1" fmla="*/ 0 h 422374"/>
                    <a:gd name="connsiteX2" fmla="*/ 819150 w 819379"/>
                    <a:gd name="connsiteY2" fmla="*/ 221823 h 422374"/>
                    <a:gd name="connsiteX3" fmla="*/ 2383 w 819379"/>
                    <a:gd name="connsiteY3" fmla="*/ 422374 h 422374"/>
                    <a:gd name="connsiteX4" fmla="*/ 0 w 819379"/>
                    <a:gd name="connsiteY4" fmla="*/ 190730 h 422374"/>
                    <a:gd name="connsiteX0" fmla="*/ 0 w 819379"/>
                    <a:gd name="connsiteY0" fmla="*/ 190730 h 553611"/>
                    <a:gd name="connsiteX1" fmla="*/ 819150 w 819379"/>
                    <a:gd name="connsiteY1" fmla="*/ 0 h 553611"/>
                    <a:gd name="connsiteX2" fmla="*/ 819150 w 819379"/>
                    <a:gd name="connsiteY2" fmla="*/ 221823 h 553611"/>
                    <a:gd name="connsiteX3" fmla="*/ 12080 w 819379"/>
                    <a:gd name="connsiteY3" fmla="*/ 553611 h 553611"/>
                    <a:gd name="connsiteX4" fmla="*/ 0 w 819379"/>
                    <a:gd name="connsiteY4" fmla="*/ 190730 h 553611"/>
                    <a:gd name="connsiteX0" fmla="*/ 59548 w 878927"/>
                    <a:gd name="connsiteY0" fmla="*/ 190730 h 553611"/>
                    <a:gd name="connsiteX1" fmla="*/ 878698 w 878927"/>
                    <a:gd name="connsiteY1" fmla="*/ 0 h 553611"/>
                    <a:gd name="connsiteX2" fmla="*/ 878698 w 878927"/>
                    <a:gd name="connsiteY2" fmla="*/ 221823 h 553611"/>
                    <a:gd name="connsiteX3" fmla="*/ 71628 w 878927"/>
                    <a:gd name="connsiteY3" fmla="*/ 553611 h 553611"/>
                    <a:gd name="connsiteX4" fmla="*/ 65718 w 878927"/>
                    <a:gd name="connsiteY4" fmla="*/ 346951 h 553611"/>
                    <a:gd name="connsiteX5" fmla="*/ 59548 w 878927"/>
                    <a:gd name="connsiteY5" fmla="*/ 190730 h 553611"/>
                    <a:gd name="connsiteX0" fmla="*/ 98717 w 911926"/>
                    <a:gd name="connsiteY0" fmla="*/ 346951 h 553611"/>
                    <a:gd name="connsiteX1" fmla="*/ 911697 w 911926"/>
                    <a:gd name="connsiteY1" fmla="*/ 0 h 553611"/>
                    <a:gd name="connsiteX2" fmla="*/ 911697 w 911926"/>
                    <a:gd name="connsiteY2" fmla="*/ 221823 h 553611"/>
                    <a:gd name="connsiteX3" fmla="*/ 104627 w 911926"/>
                    <a:gd name="connsiteY3" fmla="*/ 553611 h 553611"/>
                    <a:gd name="connsiteX4" fmla="*/ 98717 w 911926"/>
                    <a:gd name="connsiteY4" fmla="*/ 346951 h 553611"/>
                    <a:gd name="connsiteX0" fmla="*/ 0 w 813209"/>
                    <a:gd name="connsiteY0" fmla="*/ 346951 h 553611"/>
                    <a:gd name="connsiteX1" fmla="*/ 812980 w 813209"/>
                    <a:gd name="connsiteY1" fmla="*/ 0 h 553611"/>
                    <a:gd name="connsiteX2" fmla="*/ 812980 w 813209"/>
                    <a:gd name="connsiteY2" fmla="*/ 221823 h 553611"/>
                    <a:gd name="connsiteX3" fmla="*/ 5910 w 813209"/>
                    <a:gd name="connsiteY3" fmla="*/ 553611 h 553611"/>
                    <a:gd name="connsiteX4" fmla="*/ 0 w 813209"/>
                    <a:gd name="connsiteY4" fmla="*/ 346951 h 553611"/>
                    <a:gd name="connsiteX0" fmla="*/ 0 w 822717"/>
                    <a:gd name="connsiteY0" fmla="*/ 473663 h 680323"/>
                    <a:gd name="connsiteX1" fmla="*/ 822677 w 822717"/>
                    <a:gd name="connsiteY1" fmla="*/ 0 h 680323"/>
                    <a:gd name="connsiteX2" fmla="*/ 812980 w 822717"/>
                    <a:gd name="connsiteY2" fmla="*/ 348535 h 680323"/>
                    <a:gd name="connsiteX3" fmla="*/ 5910 w 822717"/>
                    <a:gd name="connsiteY3" fmla="*/ 680323 h 680323"/>
                    <a:gd name="connsiteX4" fmla="*/ 0 w 822717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87239 h 693899"/>
                    <a:gd name="connsiteX1" fmla="*/ 822677 w 827966"/>
                    <a:gd name="connsiteY1" fmla="*/ 0 h 693899"/>
                    <a:gd name="connsiteX2" fmla="*/ 827966 w 827966"/>
                    <a:gd name="connsiteY2" fmla="*/ 126788 h 693899"/>
                    <a:gd name="connsiteX3" fmla="*/ 5910 w 827966"/>
                    <a:gd name="connsiteY3" fmla="*/ 693899 h 693899"/>
                    <a:gd name="connsiteX4" fmla="*/ 0 w 827966"/>
                    <a:gd name="connsiteY4" fmla="*/ 487239 h 693899"/>
                    <a:gd name="connsiteX0" fmla="*/ 0 w 827085"/>
                    <a:gd name="connsiteY0" fmla="*/ 487239 h 693899"/>
                    <a:gd name="connsiteX1" fmla="*/ 822677 w 827085"/>
                    <a:gd name="connsiteY1" fmla="*/ 0 h 693899"/>
                    <a:gd name="connsiteX2" fmla="*/ 827085 w 827085"/>
                    <a:gd name="connsiteY2" fmla="*/ 140364 h 693899"/>
                    <a:gd name="connsiteX3" fmla="*/ 5910 w 827085"/>
                    <a:gd name="connsiteY3" fmla="*/ 693899 h 693899"/>
                    <a:gd name="connsiteX4" fmla="*/ 0 w 827085"/>
                    <a:gd name="connsiteY4" fmla="*/ 487239 h 693899"/>
                    <a:gd name="connsiteX0" fmla="*/ 0 w 827085"/>
                    <a:gd name="connsiteY0" fmla="*/ 487239 h 707476"/>
                    <a:gd name="connsiteX1" fmla="*/ 822677 w 827085"/>
                    <a:gd name="connsiteY1" fmla="*/ 0 h 707476"/>
                    <a:gd name="connsiteX2" fmla="*/ 827085 w 827085"/>
                    <a:gd name="connsiteY2" fmla="*/ 140364 h 707476"/>
                    <a:gd name="connsiteX3" fmla="*/ 4147 w 827085"/>
                    <a:gd name="connsiteY3" fmla="*/ 707476 h 707476"/>
                    <a:gd name="connsiteX4" fmla="*/ 0 w 827085"/>
                    <a:gd name="connsiteY4" fmla="*/ 487239 h 707476"/>
                    <a:gd name="connsiteX0" fmla="*/ 0 w 826644"/>
                    <a:gd name="connsiteY0" fmla="*/ 487239 h 707476"/>
                    <a:gd name="connsiteX1" fmla="*/ 822677 w 826644"/>
                    <a:gd name="connsiteY1" fmla="*/ 0 h 707476"/>
                    <a:gd name="connsiteX2" fmla="*/ 826644 w 826644"/>
                    <a:gd name="connsiteY2" fmla="*/ 169779 h 707476"/>
                    <a:gd name="connsiteX3" fmla="*/ 4147 w 826644"/>
                    <a:gd name="connsiteY3" fmla="*/ 707476 h 707476"/>
                    <a:gd name="connsiteX4" fmla="*/ 0 w 826644"/>
                    <a:gd name="connsiteY4" fmla="*/ 487239 h 707476"/>
                    <a:gd name="connsiteX0" fmla="*/ 0 w 826644"/>
                    <a:gd name="connsiteY0" fmla="*/ 487239 h 707476"/>
                    <a:gd name="connsiteX1" fmla="*/ 822677 w 826644"/>
                    <a:gd name="connsiteY1" fmla="*/ 0 h 707476"/>
                    <a:gd name="connsiteX2" fmla="*/ 826644 w 826644"/>
                    <a:gd name="connsiteY2" fmla="*/ 178830 h 707476"/>
                    <a:gd name="connsiteX3" fmla="*/ 4147 w 826644"/>
                    <a:gd name="connsiteY3" fmla="*/ 707476 h 707476"/>
                    <a:gd name="connsiteX4" fmla="*/ 0 w 826644"/>
                    <a:gd name="connsiteY4" fmla="*/ 487239 h 707476"/>
                    <a:gd name="connsiteX0" fmla="*/ 0 w 826644"/>
                    <a:gd name="connsiteY0" fmla="*/ 478188 h 698425"/>
                    <a:gd name="connsiteX1" fmla="*/ 822677 w 826644"/>
                    <a:gd name="connsiteY1" fmla="*/ 0 h 698425"/>
                    <a:gd name="connsiteX2" fmla="*/ 826644 w 826644"/>
                    <a:gd name="connsiteY2" fmla="*/ 169779 h 698425"/>
                    <a:gd name="connsiteX3" fmla="*/ 4147 w 826644"/>
                    <a:gd name="connsiteY3" fmla="*/ 698425 h 698425"/>
                    <a:gd name="connsiteX4" fmla="*/ 0 w 826644"/>
                    <a:gd name="connsiteY4" fmla="*/ 478188 h 698425"/>
                    <a:gd name="connsiteX0" fmla="*/ 0 w 826644"/>
                    <a:gd name="connsiteY0" fmla="*/ 482714 h 702951"/>
                    <a:gd name="connsiteX1" fmla="*/ 824440 w 826644"/>
                    <a:gd name="connsiteY1" fmla="*/ 0 h 702951"/>
                    <a:gd name="connsiteX2" fmla="*/ 826644 w 826644"/>
                    <a:gd name="connsiteY2" fmla="*/ 174305 h 702951"/>
                    <a:gd name="connsiteX3" fmla="*/ 4147 w 826644"/>
                    <a:gd name="connsiteY3" fmla="*/ 702951 h 702951"/>
                    <a:gd name="connsiteX4" fmla="*/ 0 w 826644"/>
                    <a:gd name="connsiteY4" fmla="*/ 482714 h 702951"/>
                    <a:gd name="connsiteX0" fmla="*/ 0 w 835459"/>
                    <a:gd name="connsiteY0" fmla="*/ 482714 h 702951"/>
                    <a:gd name="connsiteX1" fmla="*/ 824440 w 835459"/>
                    <a:gd name="connsiteY1" fmla="*/ 0 h 702951"/>
                    <a:gd name="connsiteX2" fmla="*/ 835459 w 835459"/>
                    <a:gd name="connsiteY2" fmla="*/ 251237 h 702951"/>
                    <a:gd name="connsiteX3" fmla="*/ 4147 w 835459"/>
                    <a:gd name="connsiteY3" fmla="*/ 702951 h 702951"/>
                    <a:gd name="connsiteX4" fmla="*/ 0 w 835459"/>
                    <a:gd name="connsiteY4" fmla="*/ 482714 h 702951"/>
                    <a:gd name="connsiteX0" fmla="*/ 0 w 835459"/>
                    <a:gd name="connsiteY0" fmla="*/ 337900 h 558137"/>
                    <a:gd name="connsiteX1" fmla="*/ 831492 w 835459"/>
                    <a:gd name="connsiteY1" fmla="*/ 0 h 558137"/>
                    <a:gd name="connsiteX2" fmla="*/ 835459 w 835459"/>
                    <a:gd name="connsiteY2" fmla="*/ 106423 h 558137"/>
                    <a:gd name="connsiteX3" fmla="*/ 4147 w 835459"/>
                    <a:gd name="connsiteY3" fmla="*/ 558137 h 558137"/>
                    <a:gd name="connsiteX4" fmla="*/ 0 w 835459"/>
                    <a:gd name="connsiteY4" fmla="*/ 337900 h 558137"/>
                    <a:gd name="connsiteX0" fmla="*/ 0 w 835459"/>
                    <a:gd name="connsiteY0" fmla="*/ 337900 h 494781"/>
                    <a:gd name="connsiteX1" fmla="*/ 831492 w 835459"/>
                    <a:gd name="connsiteY1" fmla="*/ 0 h 494781"/>
                    <a:gd name="connsiteX2" fmla="*/ 835459 w 835459"/>
                    <a:gd name="connsiteY2" fmla="*/ 106423 h 494781"/>
                    <a:gd name="connsiteX3" fmla="*/ 5910 w 835459"/>
                    <a:gd name="connsiteY3" fmla="*/ 494781 h 494781"/>
                    <a:gd name="connsiteX4" fmla="*/ 0 w 835459"/>
                    <a:gd name="connsiteY4" fmla="*/ 337900 h 494781"/>
                    <a:gd name="connsiteX0" fmla="*/ 7444 w 829680"/>
                    <a:gd name="connsiteY0" fmla="*/ 346951 h 494781"/>
                    <a:gd name="connsiteX1" fmla="*/ 825713 w 829680"/>
                    <a:gd name="connsiteY1" fmla="*/ 0 h 494781"/>
                    <a:gd name="connsiteX2" fmla="*/ 829680 w 829680"/>
                    <a:gd name="connsiteY2" fmla="*/ 106423 h 494781"/>
                    <a:gd name="connsiteX3" fmla="*/ 131 w 829680"/>
                    <a:gd name="connsiteY3" fmla="*/ 494781 h 494781"/>
                    <a:gd name="connsiteX4" fmla="*/ 7444 w 829680"/>
                    <a:gd name="connsiteY4" fmla="*/ 346951 h 494781"/>
                    <a:gd name="connsiteX0" fmla="*/ 1859 w 824095"/>
                    <a:gd name="connsiteY0" fmla="*/ 346951 h 487993"/>
                    <a:gd name="connsiteX1" fmla="*/ 820128 w 824095"/>
                    <a:gd name="connsiteY1" fmla="*/ 0 h 487993"/>
                    <a:gd name="connsiteX2" fmla="*/ 824095 w 824095"/>
                    <a:gd name="connsiteY2" fmla="*/ 106423 h 487993"/>
                    <a:gd name="connsiteX3" fmla="*/ 276 w 824095"/>
                    <a:gd name="connsiteY3" fmla="*/ 487993 h 487993"/>
                    <a:gd name="connsiteX4" fmla="*/ 1859 w 824095"/>
                    <a:gd name="connsiteY4" fmla="*/ 346951 h 487993"/>
                    <a:gd name="connsiteX0" fmla="*/ 1442 w 824119"/>
                    <a:gd name="connsiteY0" fmla="*/ 367316 h 487993"/>
                    <a:gd name="connsiteX1" fmla="*/ 820152 w 824119"/>
                    <a:gd name="connsiteY1" fmla="*/ 0 h 487993"/>
                    <a:gd name="connsiteX2" fmla="*/ 824119 w 824119"/>
                    <a:gd name="connsiteY2" fmla="*/ 106423 h 487993"/>
                    <a:gd name="connsiteX3" fmla="*/ 300 w 824119"/>
                    <a:gd name="connsiteY3" fmla="*/ 487993 h 487993"/>
                    <a:gd name="connsiteX4" fmla="*/ 1442 w 824119"/>
                    <a:gd name="connsiteY4" fmla="*/ 367316 h 487993"/>
                    <a:gd name="connsiteX0" fmla="*/ 240 w 824239"/>
                    <a:gd name="connsiteY0" fmla="*/ 362791 h 487993"/>
                    <a:gd name="connsiteX1" fmla="*/ 820272 w 824239"/>
                    <a:gd name="connsiteY1" fmla="*/ 0 h 487993"/>
                    <a:gd name="connsiteX2" fmla="*/ 824239 w 824239"/>
                    <a:gd name="connsiteY2" fmla="*/ 106423 h 487993"/>
                    <a:gd name="connsiteX3" fmla="*/ 420 w 824239"/>
                    <a:gd name="connsiteY3" fmla="*/ 487993 h 487993"/>
                    <a:gd name="connsiteX4" fmla="*/ 240 w 824239"/>
                    <a:gd name="connsiteY4" fmla="*/ 362791 h 487993"/>
                    <a:gd name="connsiteX0" fmla="*/ 0 w 823999"/>
                    <a:gd name="connsiteY0" fmla="*/ 362791 h 487993"/>
                    <a:gd name="connsiteX1" fmla="*/ 820032 w 823999"/>
                    <a:gd name="connsiteY1" fmla="*/ 0 h 487993"/>
                    <a:gd name="connsiteX2" fmla="*/ 823999 w 823999"/>
                    <a:gd name="connsiteY2" fmla="*/ 106423 h 487993"/>
                    <a:gd name="connsiteX3" fmla="*/ 180 w 823999"/>
                    <a:gd name="connsiteY3" fmla="*/ 487993 h 487993"/>
                    <a:gd name="connsiteX4" fmla="*/ 0 w 823999"/>
                    <a:gd name="connsiteY4" fmla="*/ 362791 h 487993"/>
                    <a:gd name="connsiteX0" fmla="*/ 0 w 823999"/>
                    <a:gd name="connsiteY0" fmla="*/ 362791 h 487993"/>
                    <a:gd name="connsiteX1" fmla="*/ 820032 w 823999"/>
                    <a:gd name="connsiteY1" fmla="*/ 0 h 487993"/>
                    <a:gd name="connsiteX2" fmla="*/ 823999 w 823999"/>
                    <a:gd name="connsiteY2" fmla="*/ 126788 h 487993"/>
                    <a:gd name="connsiteX3" fmla="*/ 180 w 823999"/>
                    <a:gd name="connsiteY3" fmla="*/ 487993 h 487993"/>
                    <a:gd name="connsiteX4" fmla="*/ 0 w 823999"/>
                    <a:gd name="connsiteY4" fmla="*/ 362791 h 487993"/>
                    <a:gd name="connsiteX0" fmla="*/ 0 w 823999"/>
                    <a:gd name="connsiteY0" fmla="*/ 333376 h 458578"/>
                    <a:gd name="connsiteX1" fmla="*/ 821354 w 823999"/>
                    <a:gd name="connsiteY1" fmla="*/ 0 h 458578"/>
                    <a:gd name="connsiteX2" fmla="*/ 823999 w 823999"/>
                    <a:gd name="connsiteY2" fmla="*/ 97373 h 458578"/>
                    <a:gd name="connsiteX3" fmla="*/ 180 w 823999"/>
                    <a:gd name="connsiteY3" fmla="*/ 458578 h 458578"/>
                    <a:gd name="connsiteX4" fmla="*/ 0 w 823999"/>
                    <a:gd name="connsiteY4" fmla="*/ 333376 h 458578"/>
                    <a:gd name="connsiteX0" fmla="*/ 0 w 823999"/>
                    <a:gd name="connsiteY0" fmla="*/ 340164 h 465366"/>
                    <a:gd name="connsiteX1" fmla="*/ 821795 w 823999"/>
                    <a:gd name="connsiteY1" fmla="*/ 0 h 465366"/>
                    <a:gd name="connsiteX2" fmla="*/ 823999 w 823999"/>
                    <a:gd name="connsiteY2" fmla="*/ 104161 h 465366"/>
                    <a:gd name="connsiteX3" fmla="*/ 180 w 823999"/>
                    <a:gd name="connsiteY3" fmla="*/ 465366 h 465366"/>
                    <a:gd name="connsiteX4" fmla="*/ 0 w 823999"/>
                    <a:gd name="connsiteY4" fmla="*/ 340164 h 465366"/>
                    <a:gd name="connsiteX0" fmla="*/ 0 w 823558"/>
                    <a:gd name="connsiteY0" fmla="*/ 340164 h 465366"/>
                    <a:gd name="connsiteX1" fmla="*/ 821795 w 823558"/>
                    <a:gd name="connsiteY1" fmla="*/ 0 h 465366"/>
                    <a:gd name="connsiteX2" fmla="*/ 823558 w 823558"/>
                    <a:gd name="connsiteY2" fmla="*/ 77008 h 465366"/>
                    <a:gd name="connsiteX3" fmla="*/ 180 w 823558"/>
                    <a:gd name="connsiteY3" fmla="*/ 465366 h 465366"/>
                    <a:gd name="connsiteX4" fmla="*/ 0 w 823558"/>
                    <a:gd name="connsiteY4" fmla="*/ 340164 h 465366"/>
                    <a:gd name="connsiteX0" fmla="*/ 0 w 823999"/>
                    <a:gd name="connsiteY0" fmla="*/ 340164 h 465366"/>
                    <a:gd name="connsiteX1" fmla="*/ 821795 w 823999"/>
                    <a:gd name="connsiteY1" fmla="*/ 0 h 465366"/>
                    <a:gd name="connsiteX2" fmla="*/ 823999 w 823999"/>
                    <a:gd name="connsiteY2" fmla="*/ 63431 h 465366"/>
                    <a:gd name="connsiteX3" fmla="*/ 180 w 823999"/>
                    <a:gd name="connsiteY3" fmla="*/ 465366 h 465366"/>
                    <a:gd name="connsiteX4" fmla="*/ 0 w 823999"/>
                    <a:gd name="connsiteY4" fmla="*/ 340164 h 465366"/>
                    <a:gd name="connsiteX0" fmla="*/ 0 w 824440"/>
                    <a:gd name="connsiteY0" fmla="*/ 340164 h 465366"/>
                    <a:gd name="connsiteX1" fmla="*/ 821795 w 824440"/>
                    <a:gd name="connsiteY1" fmla="*/ 0 h 465366"/>
                    <a:gd name="connsiteX2" fmla="*/ 824440 w 824440"/>
                    <a:gd name="connsiteY2" fmla="*/ 99635 h 465366"/>
                    <a:gd name="connsiteX3" fmla="*/ 180 w 824440"/>
                    <a:gd name="connsiteY3" fmla="*/ 465366 h 465366"/>
                    <a:gd name="connsiteX4" fmla="*/ 0 w 824440"/>
                    <a:gd name="connsiteY4" fmla="*/ 340164 h 465366"/>
                    <a:gd name="connsiteX0" fmla="*/ 0 w 824440"/>
                    <a:gd name="connsiteY0" fmla="*/ 342427 h 467629"/>
                    <a:gd name="connsiteX1" fmla="*/ 823117 w 824440"/>
                    <a:gd name="connsiteY1" fmla="*/ 0 h 467629"/>
                    <a:gd name="connsiteX2" fmla="*/ 824440 w 824440"/>
                    <a:gd name="connsiteY2" fmla="*/ 101898 h 467629"/>
                    <a:gd name="connsiteX3" fmla="*/ 180 w 824440"/>
                    <a:gd name="connsiteY3" fmla="*/ 467629 h 467629"/>
                    <a:gd name="connsiteX4" fmla="*/ 0 w 824440"/>
                    <a:gd name="connsiteY4" fmla="*/ 342427 h 467629"/>
                    <a:gd name="connsiteX0" fmla="*/ 0 w 824440"/>
                    <a:gd name="connsiteY0" fmla="*/ 342427 h 422375"/>
                    <a:gd name="connsiteX1" fmla="*/ 823117 w 824440"/>
                    <a:gd name="connsiteY1" fmla="*/ 0 h 422375"/>
                    <a:gd name="connsiteX2" fmla="*/ 824440 w 824440"/>
                    <a:gd name="connsiteY2" fmla="*/ 101898 h 422375"/>
                    <a:gd name="connsiteX3" fmla="*/ 1943 w 824440"/>
                    <a:gd name="connsiteY3" fmla="*/ 422375 h 422375"/>
                    <a:gd name="connsiteX4" fmla="*/ 0 w 824440"/>
                    <a:gd name="connsiteY4" fmla="*/ 342427 h 422375"/>
                    <a:gd name="connsiteX0" fmla="*/ 833 w 822629"/>
                    <a:gd name="connsiteY0" fmla="*/ 358265 h 422375"/>
                    <a:gd name="connsiteX1" fmla="*/ 821306 w 822629"/>
                    <a:gd name="connsiteY1" fmla="*/ 0 h 422375"/>
                    <a:gd name="connsiteX2" fmla="*/ 822629 w 822629"/>
                    <a:gd name="connsiteY2" fmla="*/ 101898 h 422375"/>
                    <a:gd name="connsiteX3" fmla="*/ 132 w 822629"/>
                    <a:gd name="connsiteY3" fmla="*/ 422375 h 422375"/>
                    <a:gd name="connsiteX4" fmla="*/ 833 w 822629"/>
                    <a:gd name="connsiteY4" fmla="*/ 358265 h 422375"/>
                    <a:gd name="connsiteX0" fmla="*/ 0 w 821796"/>
                    <a:gd name="connsiteY0" fmla="*/ 358265 h 411062"/>
                    <a:gd name="connsiteX1" fmla="*/ 820473 w 821796"/>
                    <a:gd name="connsiteY1" fmla="*/ 0 h 411062"/>
                    <a:gd name="connsiteX2" fmla="*/ 821796 w 821796"/>
                    <a:gd name="connsiteY2" fmla="*/ 101898 h 411062"/>
                    <a:gd name="connsiteX3" fmla="*/ 621 w 821796"/>
                    <a:gd name="connsiteY3" fmla="*/ 411062 h 411062"/>
                    <a:gd name="connsiteX4" fmla="*/ 0 w 821796"/>
                    <a:gd name="connsiteY4" fmla="*/ 358265 h 411062"/>
                    <a:gd name="connsiteX0" fmla="*/ 31 w 821386"/>
                    <a:gd name="connsiteY0" fmla="*/ 369578 h 411062"/>
                    <a:gd name="connsiteX1" fmla="*/ 820063 w 821386"/>
                    <a:gd name="connsiteY1" fmla="*/ 0 h 411062"/>
                    <a:gd name="connsiteX2" fmla="*/ 821386 w 821386"/>
                    <a:gd name="connsiteY2" fmla="*/ 101898 h 411062"/>
                    <a:gd name="connsiteX3" fmla="*/ 211 w 821386"/>
                    <a:gd name="connsiteY3" fmla="*/ 411062 h 411062"/>
                    <a:gd name="connsiteX4" fmla="*/ 31 w 821386"/>
                    <a:gd name="connsiteY4" fmla="*/ 369578 h 411062"/>
                    <a:gd name="connsiteX0" fmla="*/ 31 w 825794"/>
                    <a:gd name="connsiteY0" fmla="*/ 369578 h 411062"/>
                    <a:gd name="connsiteX1" fmla="*/ 820063 w 825794"/>
                    <a:gd name="connsiteY1" fmla="*/ 0 h 411062"/>
                    <a:gd name="connsiteX2" fmla="*/ 825794 w 825794"/>
                    <a:gd name="connsiteY2" fmla="*/ 185620 h 411062"/>
                    <a:gd name="connsiteX3" fmla="*/ 211 w 825794"/>
                    <a:gd name="connsiteY3" fmla="*/ 411062 h 411062"/>
                    <a:gd name="connsiteX4" fmla="*/ 31 w 825794"/>
                    <a:gd name="connsiteY4" fmla="*/ 369578 h 411062"/>
                    <a:gd name="connsiteX0" fmla="*/ 31 w 825794"/>
                    <a:gd name="connsiteY0" fmla="*/ 240603 h 282087"/>
                    <a:gd name="connsiteX1" fmla="*/ 825352 w 825794"/>
                    <a:gd name="connsiteY1" fmla="*/ 0 h 282087"/>
                    <a:gd name="connsiteX2" fmla="*/ 825794 w 825794"/>
                    <a:gd name="connsiteY2" fmla="*/ 56645 h 282087"/>
                    <a:gd name="connsiteX3" fmla="*/ 211 w 825794"/>
                    <a:gd name="connsiteY3" fmla="*/ 282087 h 282087"/>
                    <a:gd name="connsiteX4" fmla="*/ 31 w 825794"/>
                    <a:gd name="connsiteY4" fmla="*/ 240603 h 282087"/>
                    <a:gd name="connsiteX0" fmla="*/ 31 w 825794"/>
                    <a:gd name="connsiteY0" fmla="*/ 236078 h 277562"/>
                    <a:gd name="connsiteX1" fmla="*/ 825352 w 825794"/>
                    <a:gd name="connsiteY1" fmla="*/ 0 h 277562"/>
                    <a:gd name="connsiteX2" fmla="*/ 825794 w 825794"/>
                    <a:gd name="connsiteY2" fmla="*/ 52120 h 277562"/>
                    <a:gd name="connsiteX3" fmla="*/ 211 w 825794"/>
                    <a:gd name="connsiteY3" fmla="*/ 277562 h 277562"/>
                    <a:gd name="connsiteX4" fmla="*/ 31 w 825794"/>
                    <a:gd name="connsiteY4" fmla="*/ 236078 h 277562"/>
                    <a:gd name="connsiteX0" fmla="*/ 31 w 827998"/>
                    <a:gd name="connsiteY0" fmla="*/ 236078 h 277562"/>
                    <a:gd name="connsiteX1" fmla="*/ 825352 w 827998"/>
                    <a:gd name="connsiteY1" fmla="*/ 0 h 277562"/>
                    <a:gd name="connsiteX2" fmla="*/ 827998 w 827998"/>
                    <a:gd name="connsiteY2" fmla="*/ 52120 h 277562"/>
                    <a:gd name="connsiteX3" fmla="*/ 211 w 827998"/>
                    <a:gd name="connsiteY3" fmla="*/ 277562 h 277562"/>
                    <a:gd name="connsiteX4" fmla="*/ 31 w 827998"/>
                    <a:gd name="connsiteY4" fmla="*/ 236078 h 277562"/>
                    <a:gd name="connsiteX0" fmla="*/ 31 w 827998"/>
                    <a:gd name="connsiteY0" fmla="*/ 224764 h 277562"/>
                    <a:gd name="connsiteX1" fmla="*/ 825352 w 827998"/>
                    <a:gd name="connsiteY1" fmla="*/ 0 h 277562"/>
                    <a:gd name="connsiteX2" fmla="*/ 827998 w 827998"/>
                    <a:gd name="connsiteY2" fmla="*/ 52120 h 277562"/>
                    <a:gd name="connsiteX3" fmla="*/ 211 w 827998"/>
                    <a:gd name="connsiteY3" fmla="*/ 277562 h 277562"/>
                    <a:gd name="connsiteX4" fmla="*/ 31 w 827998"/>
                    <a:gd name="connsiteY4" fmla="*/ 224764 h 277562"/>
                    <a:gd name="connsiteX0" fmla="*/ 0 w 827967"/>
                    <a:gd name="connsiteY0" fmla="*/ 224764 h 286613"/>
                    <a:gd name="connsiteX1" fmla="*/ 825321 w 827967"/>
                    <a:gd name="connsiteY1" fmla="*/ 0 h 286613"/>
                    <a:gd name="connsiteX2" fmla="*/ 827967 w 827967"/>
                    <a:gd name="connsiteY2" fmla="*/ 52120 h 286613"/>
                    <a:gd name="connsiteX3" fmla="*/ 1062 w 827967"/>
                    <a:gd name="connsiteY3" fmla="*/ 286613 h 286613"/>
                    <a:gd name="connsiteX4" fmla="*/ 0 w 827967"/>
                    <a:gd name="connsiteY4" fmla="*/ 224764 h 286613"/>
                    <a:gd name="connsiteX0" fmla="*/ 30 w 827116"/>
                    <a:gd name="connsiteY0" fmla="*/ 222501 h 286613"/>
                    <a:gd name="connsiteX1" fmla="*/ 824470 w 827116"/>
                    <a:gd name="connsiteY1" fmla="*/ 0 h 286613"/>
                    <a:gd name="connsiteX2" fmla="*/ 827116 w 827116"/>
                    <a:gd name="connsiteY2" fmla="*/ 52120 h 286613"/>
                    <a:gd name="connsiteX3" fmla="*/ 211 w 827116"/>
                    <a:gd name="connsiteY3" fmla="*/ 286613 h 286613"/>
                    <a:gd name="connsiteX4" fmla="*/ 30 w 827116"/>
                    <a:gd name="connsiteY4" fmla="*/ 222501 h 286613"/>
                    <a:gd name="connsiteX0" fmla="*/ 30 w 827116"/>
                    <a:gd name="connsiteY0" fmla="*/ 222501 h 286613"/>
                    <a:gd name="connsiteX1" fmla="*/ 824470 w 827116"/>
                    <a:gd name="connsiteY1" fmla="*/ 0 h 286613"/>
                    <a:gd name="connsiteX2" fmla="*/ 827116 w 827116"/>
                    <a:gd name="connsiteY2" fmla="*/ 52120 h 286613"/>
                    <a:gd name="connsiteX3" fmla="*/ 211 w 827116"/>
                    <a:gd name="connsiteY3" fmla="*/ 286613 h 286613"/>
                    <a:gd name="connsiteX4" fmla="*/ 30 w 827116"/>
                    <a:gd name="connsiteY4" fmla="*/ 222501 h 286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7116" h="286613">
                      <a:moveTo>
                        <a:pt x="30" y="222501"/>
                      </a:moveTo>
                      <a:lnTo>
                        <a:pt x="824470" y="0"/>
                      </a:lnTo>
                      <a:lnTo>
                        <a:pt x="827116" y="52120"/>
                      </a:lnTo>
                      <a:lnTo>
                        <a:pt x="211" y="286613"/>
                      </a:lnTo>
                      <a:cubicBezTo>
                        <a:pt x="-437" y="259964"/>
                        <a:pt x="678" y="249150"/>
                        <a:pt x="30" y="222501"/>
                      </a:cubicBez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" name="Freihandform 129">
                  <a:extLst>
                    <a:ext uri="{FF2B5EF4-FFF2-40B4-BE49-F238E27FC236}">
                      <a16:creationId xmlns:a16="http://schemas.microsoft.com/office/drawing/2014/main" id="{2D2F2830-225A-482A-9CD1-030033568925}"/>
                    </a:ext>
                  </a:extLst>
                </p:cNvPr>
                <p:cNvSpPr/>
                <p:nvPr/>
              </p:nvSpPr>
              <p:spPr bwMode="auto">
                <a:xfrm flipH="1">
                  <a:off x="5983608" y="2531998"/>
                  <a:ext cx="2536768" cy="24446"/>
                </a:xfrm>
                <a:custGeom>
                  <a:avLst/>
                  <a:gdLst>
                    <a:gd name="connsiteX0" fmla="*/ 0 w 809625"/>
                    <a:gd name="connsiteY0" fmla="*/ 195263 h 195263"/>
                    <a:gd name="connsiteX1" fmla="*/ 809625 w 809625"/>
                    <a:gd name="connsiteY1" fmla="*/ 0 h 195263"/>
                    <a:gd name="connsiteX2" fmla="*/ 809625 w 809625"/>
                    <a:gd name="connsiteY2" fmla="*/ 40482 h 195263"/>
                    <a:gd name="connsiteX3" fmla="*/ 0 w 809625"/>
                    <a:gd name="connsiteY3" fmla="*/ 195263 h 195263"/>
                    <a:gd name="connsiteX0" fmla="*/ 0 w 809625"/>
                    <a:gd name="connsiteY0" fmla="*/ 195263 h 195263"/>
                    <a:gd name="connsiteX1" fmla="*/ 809625 w 809625"/>
                    <a:gd name="connsiteY1" fmla="*/ 0 h 195263"/>
                    <a:gd name="connsiteX2" fmla="*/ 809625 w 809625"/>
                    <a:gd name="connsiteY2" fmla="*/ 40482 h 195263"/>
                    <a:gd name="connsiteX3" fmla="*/ 250032 w 809625"/>
                    <a:gd name="connsiteY3" fmla="*/ 147638 h 195263"/>
                    <a:gd name="connsiteX4" fmla="*/ 0 w 809625"/>
                    <a:gd name="connsiteY4" fmla="*/ 195263 h 195263"/>
                    <a:gd name="connsiteX0" fmla="*/ 9524 w 819149"/>
                    <a:gd name="connsiteY0" fmla="*/ 195263 h 235744"/>
                    <a:gd name="connsiteX1" fmla="*/ 819149 w 819149"/>
                    <a:gd name="connsiteY1" fmla="*/ 0 h 235744"/>
                    <a:gd name="connsiteX2" fmla="*/ 819149 w 819149"/>
                    <a:gd name="connsiteY2" fmla="*/ 40482 h 235744"/>
                    <a:gd name="connsiteX3" fmla="*/ 0 w 819149"/>
                    <a:gd name="connsiteY3" fmla="*/ 235744 h 235744"/>
                    <a:gd name="connsiteX4" fmla="*/ 9524 w 819149"/>
                    <a:gd name="connsiteY4" fmla="*/ 195263 h 235744"/>
                    <a:gd name="connsiteX0" fmla="*/ 9524 w 819149"/>
                    <a:gd name="connsiteY0" fmla="*/ 195263 h 235744"/>
                    <a:gd name="connsiteX1" fmla="*/ 819149 w 819149"/>
                    <a:gd name="connsiteY1" fmla="*/ 0 h 235744"/>
                    <a:gd name="connsiteX2" fmla="*/ 819149 w 819149"/>
                    <a:gd name="connsiteY2" fmla="*/ 49550 h 235744"/>
                    <a:gd name="connsiteX3" fmla="*/ 0 w 819149"/>
                    <a:gd name="connsiteY3" fmla="*/ 235744 h 235744"/>
                    <a:gd name="connsiteX4" fmla="*/ 9524 w 819149"/>
                    <a:gd name="connsiteY4" fmla="*/ 195263 h 235744"/>
                    <a:gd name="connsiteX0" fmla="*/ 9524 w 819149"/>
                    <a:gd name="connsiteY0" fmla="*/ 195263 h 247833"/>
                    <a:gd name="connsiteX1" fmla="*/ 819149 w 819149"/>
                    <a:gd name="connsiteY1" fmla="*/ 0 h 247833"/>
                    <a:gd name="connsiteX2" fmla="*/ 819149 w 819149"/>
                    <a:gd name="connsiteY2" fmla="*/ 49550 h 247833"/>
                    <a:gd name="connsiteX3" fmla="*/ 0 w 819149"/>
                    <a:gd name="connsiteY3" fmla="*/ 247833 h 247833"/>
                    <a:gd name="connsiteX4" fmla="*/ 9524 w 819149"/>
                    <a:gd name="connsiteY4" fmla="*/ 195263 h 247833"/>
                    <a:gd name="connsiteX0" fmla="*/ 9524 w 819149"/>
                    <a:gd name="connsiteY0" fmla="*/ 208863 h 261433"/>
                    <a:gd name="connsiteX1" fmla="*/ 819149 w 819149"/>
                    <a:gd name="connsiteY1" fmla="*/ 0 h 261433"/>
                    <a:gd name="connsiteX2" fmla="*/ 819149 w 819149"/>
                    <a:gd name="connsiteY2" fmla="*/ 63150 h 261433"/>
                    <a:gd name="connsiteX3" fmla="*/ 0 w 819149"/>
                    <a:gd name="connsiteY3" fmla="*/ 261433 h 261433"/>
                    <a:gd name="connsiteX4" fmla="*/ 9524 w 819149"/>
                    <a:gd name="connsiteY4" fmla="*/ 208863 h 261433"/>
                    <a:gd name="connsiteX0" fmla="*/ 4762 w 819149"/>
                    <a:gd name="connsiteY0" fmla="*/ 192996 h 261433"/>
                    <a:gd name="connsiteX1" fmla="*/ 819149 w 819149"/>
                    <a:gd name="connsiteY1" fmla="*/ 0 h 261433"/>
                    <a:gd name="connsiteX2" fmla="*/ 819149 w 819149"/>
                    <a:gd name="connsiteY2" fmla="*/ 63150 h 261433"/>
                    <a:gd name="connsiteX3" fmla="*/ 0 w 819149"/>
                    <a:gd name="connsiteY3" fmla="*/ 261433 h 261433"/>
                    <a:gd name="connsiteX4" fmla="*/ 4762 w 819149"/>
                    <a:gd name="connsiteY4" fmla="*/ 192996 h 261433"/>
                    <a:gd name="connsiteX0" fmla="*/ 0 w 819150"/>
                    <a:gd name="connsiteY0" fmla="*/ 190730 h 261433"/>
                    <a:gd name="connsiteX1" fmla="*/ 819150 w 819150"/>
                    <a:gd name="connsiteY1" fmla="*/ 0 h 261433"/>
                    <a:gd name="connsiteX2" fmla="*/ 819150 w 819150"/>
                    <a:gd name="connsiteY2" fmla="*/ 63150 h 261433"/>
                    <a:gd name="connsiteX3" fmla="*/ 1 w 819150"/>
                    <a:gd name="connsiteY3" fmla="*/ 261433 h 261433"/>
                    <a:gd name="connsiteX4" fmla="*/ 0 w 819150"/>
                    <a:gd name="connsiteY4" fmla="*/ 190730 h 261433"/>
                    <a:gd name="connsiteX0" fmla="*/ 0 w 819150"/>
                    <a:gd name="connsiteY0" fmla="*/ 190730 h 336237"/>
                    <a:gd name="connsiteX1" fmla="*/ 819150 w 819150"/>
                    <a:gd name="connsiteY1" fmla="*/ 0 h 336237"/>
                    <a:gd name="connsiteX2" fmla="*/ 819150 w 819150"/>
                    <a:gd name="connsiteY2" fmla="*/ 63150 h 336237"/>
                    <a:gd name="connsiteX3" fmla="*/ 1 w 819150"/>
                    <a:gd name="connsiteY3" fmla="*/ 336237 h 336237"/>
                    <a:gd name="connsiteX4" fmla="*/ 0 w 819150"/>
                    <a:gd name="connsiteY4" fmla="*/ 190730 h 336237"/>
                    <a:gd name="connsiteX0" fmla="*/ 0 w 819150"/>
                    <a:gd name="connsiteY0" fmla="*/ 190730 h 336237"/>
                    <a:gd name="connsiteX1" fmla="*/ 819150 w 819150"/>
                    <a:gd name="connsiteY1" fmla="*/ 0 h 336237"/>
                    <a:gd name="connsiteX2" fmla="*/ 819150 w 819150"/>
                    <a:gd name="connsiteY2" fmla="*/ 115285 h 336237"/>
                    <a:gd name="connsiteX3" fmla="*/ 1 w 819150"/>
                    <a:gd name="connsiteY3" fmla="*/ 336237 h 336237"/>
                    <a:gd name="connsiteX4" fmla="*/ 0 w 819150"/>
                    <a:gd name="connsiteY4" fmla="*/ 190730 h 336237"/>
                    <a:gd name="connsiteX0" fmla="*/ 0 w 819150"/>
                    <a:gd name="connsiteY0" fmla="*/ 190730 h 422374"/>
                    <a:gd name="connsiteX1" fmla="*/ 819150 w 819150"/>
                    <a:gd name="connsiteY1" fmla="*/ 0 h 422374"/>
                    <a:gd name="connsiteX2" fmla="*/ 819150 w 819150"/>
                    <a:gd name="connsiteY2" fmla="*/ 115285 h 422374"/>
                    <a:gd name="connsiteX3" fmla="*/ 2383 w 819150"/>
                    <a:gd name="connsiteY3" fmla="*/ 422374 h 422374"/>
                    <a:gd name="connsiteX4" fmla="*/ 0 w 819150"/>
                    <a:gd name="connsiteY4" fmla="*/ 190730 h 422374"/>
                    <a:gd name="connsiteX0" fmla="*/ 0 w 821531"/>
                    <a:gd name="connsiteY0" fmla="*/ 190730 h 422374"/>
                    <a:gd name="connsiteX1" fmla="*/ 819150 w 821531"/>
                    <a:gd name="connsiteY1" fmla="*/ 0 h 422374"/>
                    <a:gd name="connsiteX2" fmla="*/ 821531 w 821531"/>
                    <a:gd name="connsiteY2" fmla="*/ 221823 h 422374"/>
                    <a:gd name="connsiteX3" fmla="*/ 2383 w 821531"/>
                    <a:gd name="connsiteY3" fmla="*/ 422374 h 422374"/>
                    <a:gd name="connsiteX4" fmla="*/ 0 w 821531"/>
                    <a:gd name="connsiteY4" fmla="*/ 190730 h 422374"/>
                    <a:gd name="connsiteX0" fmla="*/ 0 w 819255"/>
                    <a:gd name="connsiteY0" fmla="*/ 190730 h 422374"/>
                    <a:gd name="connsiteX1" fmla="*/ 819150 w 819255"/>
                    <a:gd name="connsiteY1" fmla="*/ 0 h 422374"/>
                    <a:gd name="connsiteX2" fmla="*/ 816769 w 819255"/>
                    <a:gd name="connsiteY2" fmla="*/ 221823 h 422374"/>
                    <a:gd name="connsiteX3" fmla="*/ 2383 w 819255"/>
                    <a:gd name="connsiteY3" fmla="*/ 422374 h 422374"/>
                    <a:gd name="connsiteX4" fmla="*/ 0 w 819255"/>
                    <a:gd name="connsiteY4" fmla="*/ 190730 h 422374"/>
                    <a:gd name="connsiteX0" fmla="*/ 0 w 819379"/>
                    <a:gd name="connsiteY0" fmla="*/ 190730 h 422374"/>
                    <a:gd name="connsiteX1" fmla="*/ 819150 w 819379"/>
                    <a:gd name="connsiteY1" fmla="*/ 0 h 422374"/>
                    <a:gd name="connsiteX2" fmla="*/ 819150 w 819379"/>
                    <a:gd name="connsiteY2" fmla="*/ 221823 h 422374"/>
                    <a:gd name="connsiteX3" fmla="*/ 2383 w 819379"/>
                    <a:gd name="connsiteY3" fmla="*/ 422374 h 422374"/>
                    <a:gd name="connsiteX4" fmla="*/ 0 w 819379"/>
                    <a:gd name="connsiteY4" fmla="*/ 190730 h 422374"/>
                    <a:gd name="connsiteX0" fmla="*/ 0 w 819379"/>
                    <a:gd name="connsiteY0" fmla="*/ 190730 h 553611"/>
                    <a:gd name="connsiteX1" fmla="*/ 819150 w 819379"/>
                    <a:gd name="connsiteY1" fmla="*/ 0 h 553611"/>
                    <a:gd name="connsiteX2" fmla="*/ 819150 w 819379"/>
                    <a:gd name="connsiteY2" fmla="*/ 221823 h 553611"/>
                    <a:gd name="connsiteX3" fmla="*/ 12080 w 819379"/>
                    <a:gd name="connsiteY3" fmla="*/ 553611 h 553611"/>
                    <a:gd name="connsiteX4" fmla="*/ 0 w 819379"/>
                    <a:gd name="connsiteY4" fmla="*/ 190730 h 553611"/>
                    <a:gd name="connsiteX0" fmla="*/ 59548 w 878927"/>
                    <a:gd name="connsiteY0" fmla="*/ 190730 h 553611"/>
                    <a:gd name="connsiteX1" fmla="*/ 878698 w 878927"/>
                    <a:gd name="connsiteY1" fmla="*/ 0 h 553611"/>
                    <a:gd name="connsiteX2" fmla="*/ 878698 w 878927"/>
                    <a:gd name="connsiteY2" fmla="*/ 221823 h 553611"/>
                    <a:gd name="connsiteX3" fmla="*/ 71628 w 878927"/>
                    <a:gd name="connsiteY3" fmla="*/ 553611 h 553611"/>
                    <a:gd name="connsiteX4" fmla="*/ 65718 w 878927"/>
                    <a:gd name="connsiteY4" fmla="*/ 346951 h 553611"/>
                    <a:gd name="connsiteX5" fmla="*/ 59548 w 878927"/>
                    <a:gd name="connsiteY5" fmla="*/ 190730 h 553611"/>
                    <a:gd name="connsiteX0" fmla="*/ 98717 w 911926"/>
                    <a:gd name="connsiteY0" fmla="*/ 346951 h 553611"/>
                    <a:gd name="connsiteX1" fmla="*/ 911697 w 911926"/>
                    <a:gd name="connsiteY1" fmla="*/ 0 h 553611"/>
                    <a:gd name="connsiteX2" fmla="*/ 911697 w 911926"/>
                    <a:gd name="connsiteY2" fmla="*/ 221823 h 553611"/>
                    <a:gd name="connsiteX3" fmla="*/ 104627 w 911926"/>
                    <a:gd name="connsiteY3" fmla="*/ 553611 h 553611"/>
                    <a:gd name="connsiteX4" fmla="*/ 98717 w 911926"/>
                    <a:gd name="connsiteY4" fmla="*/ 346951 h 553611"/>
                    <a:gd name="connsiteX0" fmla="*/ 0 w 813209"/>
                    <a:gd name="connsiteY0" fmla="*/ 346951 h 553611"/>
                    <a:gd name="connsiteX1" fmla="*/ 812980 w 813209"/>
                    <a:gd name="connsiteY1" fmla="*/ 0 h 553611"/>
                    <a:gd name="connsiteX2" fmla="*/ 812980 w 813209"/>
                    <a:gd name="connsiteY2" fmla="*/ 221823 h 553611"/>
                    <a:gd name="connsiteX3" fmla="*/ 5910 w 813209"/>
                    <a:gd name="connsiteY3" fmla="*/ 553611 h 553611"/>
                    <a:gd name="connsiteX4" fmla="*/ 0 w 813209"/>
                    <a:gd name="connsiteY4" fmla="*/ 346951 h 553611"/>
                    <a:gd name="connsiteX0" fmla="*/ 0 w 822717"/>
                    <a:gd name="connsiteY0" fmla="*/ 473663 h 680323"/>
                    <a:gd name="connsiteX1" fmla="*/ 822677 w 822717"/>
                    <a:gd name="connsiteY1" fmla="*/ 0 h 680323"/>
                    <a:gd name="connsiteX2" fmla="*/ 812980 w 822717"/>
                    <a:gd name="connsiteY2" fmla="*/ 348535 h 680323"/>
                    <a:gd name="connsiteX3" fmla="*/ 5910 w 822717"/>
                    <a:gd name="connsiteY3" fmla="*/ 680323 h 680323"/>
                    <a:gd name="connsiteX4" fmla="*/ 0 w 822717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73663 h 680323"/>
                    <a:gd name="connsiteX1" fmla="*/ 822677 w 827966"/>
                    <a:gd name="connsiteY1" fmla="*/ 0 h 680323"/>
                    <a:gd name="connsiteX2" fmla="*/ 827966 w 827966"/>
                    <a:gd name="connsiteY2" fmla="*/ 113212 h 680323"/>
                    <a:gd name="connsiteX3" fmla="*/ 5910 w 827966"/>
                    <a:gd name="connsiteY3" fmla="*/ 680323 h 680323"/>
                    <a:gd name="connsiteX4" fmla="*/ 0 w 827966"/>
                    <a:gd name="connsiteY4" fmla="*/ 473663 h 680323"/>
                    <a:gd name="connsiteX0" fmla="*/ 0 w 827966"/>
                    <a:gd name="connsiteY0" fmla="*/ 487239 h 693899"/>
                    <a:gd name="connsiteX1" fmla="*/ 822677 w 827966"/>
                    <a:gd name="connsiteY1" fmla="*/ 0 h 693899"/>
                    <a:gd name="connsiteX2" fmla="*/ 827966 w 827966"/>
                    <a:gd name="connsiteY2" fmla="*/ 126788 h 693899"/>
                    <a:gd name="connsiteX3" fmla="*/ 5910 w 827966"/>
                    <a:gd name="connsiteY3" fmla="*/ 693899 h 693899"/>
                    <a:gd name="connsiteX4" fmla="*/ 0 w 827966"/>
                    <a:gd name="connsiteY4" fmla="*/ 487239 h 693899"/>
                    <a:gd name="connsiteX0" fmla="*/ 0 w 827085"/>
                    <a:gd name="connsiteY0" fmla="*/ 487239 h 693899"/>
                    <a:gd name="connsiteX1" fmla="*/ 822677 w 827085"/>
                    <a:gd name="connsiteY1" fmla="*/ 0 h 693899"/>
                    <a:gd name="connsiteX2" fmla="*/ 827085 w 827085"/>
                    <a:gd name="connsiteY2" fmla="*/ 140364 h 693899"/>
                    <a:gd name="connsiteX3" fmla="*/ 5910 w 827085"/>
                    <a:gd name="connsiteY3" fmla="*/ 693899 h 693899"/>
                    <a:gd name="connsiteX4" fmla="*/ 0 w 827085"/>
                    <a:gd name="connsiteY4" fmla="*/ 487239 h 693899"/>
                    <a:gd name="connsiteX0" fmla="*/ 0 w 827085"/>
                    <a:gd name="connsiteY0" fmla="*/ 487239 h 707476"/>
                    <a:gd name="connsiteX1" fmla="*/ 822677 w 827085"/>
                    <a:gd name="connsiteY1" fmla="*/ 0 h 707476"/>
                    <a:gd name="connsiteX2" fmla="*/ 827085 w 827085"/>
                    <a:gd name="connsiteY2" fmla="*/ 140364 h 707476"/>
                    <a:gd name="connsiteX3" fmla="*/ 4147 w 827085"/>
                    <a:gd name="connsiteY3" fmla="*/ 707476 h 707476"/>
                    <a:gd name="connsiteX4" fmla="*/ 0 w 827085"/>
                    <a:gd name="connsiteY4" fmla="*/ 487239 h 707476"/>
                    <a:gd name="connsiteX0" fmla="*/ 0 w 826644"/>
                    <a:gd name="connsiteY0" fmla="*/ 487239 h 707476"/>
                    <a:gd name="connsiteX1" fmla="*/ 822677 w 826644"/>
                    <a:gd name="connsiteY1" fmla="*/ 0 h 707476"/>
                    <a:gd name="connsiteX2" fmla="*/ 826644 w 826644"/>
                    <a:gd name="connsiteY2" fmla="*/ 169779 h 707476"/>
                    <a:gd name="connsiteX3" fmla="*/ 4147 w 826644"/>
                    <a:gd name="connsiteY3" fmla="*/ 707476 h 707476"/>
                    <a:gd name="connsiteX4" fmla="*/ 0 w 826644"/>
                    <a:gd name="connsiteY4" fmla="*/ 487239 h 707476"/>
                    <a:gd name="connsiteX0" fmla="*/ 0 w 826644"/>
                    <a:gd name="connsiteY0" fmla="*/ 487239 h 707476"/>
                    <a:gd name="connsiteX1" fmla="*/ 822677 w 826644"/>
                    <a:gd name="connsiteY1" fmla="*/ 0 h 707476"/>
                    <a:gd name="connsiteX2" fmla="*/ 826644 w 826644"/>
                    <a:gd name="connsiteY2" fmla="*/ 178830 h 707476"/>
                    <a:gd name="connsiteX3" fmla="*/ 4147 w 826644"/>
                    <a:gd name="connsiteY3" fmla="*/ 707476 h 707476"/>
                    <a:gd name="connsiteX4" fmla="*/ 0 w 826644"/>
                    <a:gd name="connsiteY4" fmla="*/ 487239 h 707476"/>
                    <a:gd name="connsiteX0" fmla="*/ 0 w 826644"/>
                    <a:gd name="connsiteY0" fmla="*/ 478188 h 698425"/>
                    <a:gd name="connsiteX1" fmla="*/ 822677 w 826644"/>
                    <a:gd name="connsiteY1" fmla="*/ 0 h 698425"/>
                    <a:gd name="connsiteX2" fmla="*/ 826644 w 826644"/>
                    <a:gd name="connsiteY2" fmla="*/ 169779 h 698425"/>
                    <a:gd name="connsiteX3" fmla="*/ 4147 w 826644"/>
                    <a:gd name="connsiteY3" fmla="*/ 698425 h 698425"/>
                    <a:gd name="connsiteX4" fmla="*/ 0 w 826644"/>
                    <a:gd name="connsiteY4" fmla="*/ 478188 h 698425"/>
                    <a:gd name="connsiteX0" fmla="*/ 0 w 843393"/>
                    <a:gd name="connsiteY0" fmla="*/ 478188 h 698425"/>
                    <a:gd name="connsiteX1" fmla="*/ 822677 w 843393"/>
                    <a:gd name="connsiteY1" fmla="*/ 0 h 698425"/>
                    <a:gd name="connsiteX2" fmla="*/ 843393 w 843393"/>
                    <a:gd name="connsiteY2" fmla="*/ 491085 h 698425"/>
                    <a:gd name="connsiteX3" fmla="*/ 4147 w 843393"/>
                    <a:gd name="connsiteY3" fmla="*/ 698425 h 698425"/>
                    <a:gd name="connsiteX4" fmla="*/ 0 w 843393"/>
                    <a:gd name="connsiteY4" fmla="*/ 478188 h 698425"/>
                    <a:gd name="connsiteX0" fmla="*/ 0 w 843393"/>
                    <a:gd name="connsiteY0" fmla="*/ 129730 h 349967"/>
                    <a:gd name="connsiteX1" fmla="*/ 841189 w 843393"/>
                    <a:gd name="connsiteY1" fmla="*/ 0 h 349967"/>
                    <a:gd name="connsiteX2" fmla="*/ 843393 w 843393"/>
                    <a:gd name="connsiteY2" fmla="*/ 142627 h 349967"/>
                    <a:gd name="connsiteX3" fmla="*/ 4147 w 843393"/>
                    <a:gd name="connsiteY3" fmla="*/ 349967 h 349967"/>
                    <a:gd name="connsiteX4" fmla="*/ 0 w 843393"/>
                    <a:gd name="connsiteY4" fmla="*/ 129730 h 349967"/>
                    <a:gd name="connsiteX0" fmla="*/ 633 w 839618"/>
                    <a:gd name="connsiteY0" fmla="*/ 0 h 378628"/>
                    <a:gd name="connsiteX1" fmla="*/ 837414 w 839618"/>
                    <a:gd name="connsiteY1" fmla="*/ 28661 h 378628"/>
                    <a:gd name="connsiteX2" fmla="*/ 839618 w 839618"/>
                    <a:gd name="connsiteY2" fmla="*/ 171288 h 378628"/>
                    <a:gd name="connsiteX3" fmla="*/ 372 w 839618"/>
                    <a:gd name="connsiteY3" fmla="*/ 378628 h 378628"/>
                    <a:gd name="connsiteX4" fmla="*/ 633 w 839618"/>
                    <a:gd name="connsiteY4" fmla="*/ 0 h 378628"/>
                    <a:gd name="connsiteX0" fmla="*/ 0 w 838985"/>
                    <a:gd name="connsiteY0" fmla="*/ 0 h 171288"/>
                    <a:gd name="connsiteX1" fmla="*/ 836781 w 838985"/>
                    <a:gd name="connsiteY1" fmla="*/ 28661 h 171288"/>
                    <a:gd name="connsiteX2" fmla="*/ 838985 w 838985"/>
                    <a:gd name="connsiteY2" fmla="*/ 171288 h 171288"/>
                    <a:gd name="connsiteX3" fmla="*/ 5910 w 838985"/>
                    <a:gd name="connsiteY3" fmla="*/ 98051 h 171288"/>
                    <a:gd name="connsiteX4" fmla="*/ 0 w 838985"/>
                    <a:gd name="connsiteY4" fmla="*/ 0 h 171288"/>
                    <a:gd name="connsiteX0" fmla="*/ 0 w 838544"/>
                    <a:gd name="connsiteY0" fmla="*/ 0 h 178076"/>
                    <a:gd name="connsiteX1" fmla="*/ 836781 w 838544"/>
                    <a:gd name="connsiteY1" fmla="*/ 28661 h 178076"/>
                    <a:gd name="connsiteX2" fmla="*/ 838544 w 838544"/>
                    <a:gd name="connsiteY2" fmla="*/ 178076 h 178076"/>
                    <a:gd name="connsiteX3" fmla="*/ 5910 w 838544"/>
                    <a:gd name="connsiteY3" fmla="*/ 98051 h 178076"/>
                    <a:gd name="connsiteX4" fmla="*/ 0 w 838544"/>
                    <a:gd name="connsiteY4" fmla="*/ 0 h 178076"/>
                    <a:gd name="connsiteX0" fmla="*/ 0 w 838544"/>
                    <a:gd name="connsiteY0" fmla="*/ 0 h 178076"/>
                    <a:gd name="connsiteX1" fmla="*/ 836781 w 838544"/>
                    <a:gd name="connsiteY1" fmla="*/ 8296 h 178076"/>
                    <a:gd name="connsiteX2" fmla="*/ 838544 w 838544"/>
                    <a:gd name="connsiteY2" fmla="*/ 178076 h 178076"/>
                    <a:gd name="connsiteX3" fmla="*/ 5910 w 838544"/>
                    <a:gd name="connsiteY3" fmla="*/ 98051 h 178076"/>
                    <a:gd name="connsiteX4" fmla="*/ 0 w 838544"/>
                    <a:gd name="connsiteY4" fmla="*/ 0 h 178076"/>
                    <a:gd name="connsiteX0" fmla="*/ 0 w 838544"/>
                    <a:gd name="connsiteY0" fmla="*/ 0 h 178076"/>
                    <a:gd name="connsiteX1" fmla="*/ 836781 w 838544"/>
                    <a:gd name="connsiteY1" fmla="*/ 8296 h 178076"/>
                    <a:gd name="connsiteX2" fmla="*/ 838544 w 838544"/>
                    <a:gd name="connsiteY2" fmla="*/ 178076 h 178076"/>
                    <a:gd name="connsiteX3" fmla="*/ 5910 w 838544"/>
                    <a:gd name="connsiteY3" fmla="*/ 111627 h 178076"/>
                    <a:gd name="connsiteX4" fmla="*/ 0 w 838544"/>
                    <a:gd name="connsiteY4" fmla="*/ 0 h 178076"/>
                    <a:gd name="connsiteX0" fmla="*/ 0 w 833696"/>
                    <a:gd name="connsiteY0" fmla="*/ 0 h 175814"/>
                    <a:gd name="connsiteX1" fmla="*/ 831933 w 833696"/>
                    <a:gd name="connsiteY1" fmla="*/ 6034 h 175814"/>
                    <a:gd name="connsiteX2" fmla="*/ 833696 w 833696"/>
                    <a:gd name="connsiteY2" fmla="*/ 175814 h 175814"/>
                    <a:gd name="connsiteX3" fmla="*/ 1062 w 833696"/>
                    <a:gd name="connsiteY3" fmla="*/ 109365 h 175814"/>
                    <a:gd name="connsiteX4" fmla="*/ 0 w 833696"/>
                    <a:gd name="connsiteY4" fmla="*/ 0 h 175814"/>
                    <a:gd name="connsiteX0" fmla="*/ 0 w 833696"/>
                    <a:gd name="connsiteY0" fmla="*/ 0 h 175814"/>
                    <a:gd name="connsiteX1" fmla="*/ 831933 w 833696"/>
                    <a:gd name="connsiteY1" fmla="*/ 6034 h 175814"/>
                    <a:gd name="connsiteX2" fmla="*/ 833696 w 833696"/>
                    <a:gd name="connsiteY2" fmla="*/ 175814 h 175814"/>
                    <a:gd name="connsiteX3" fmla="*/ 1503 w 833696"/>
                    <a:gd name="connsiteY3" fmla="*/ 122942 h 175814"/>
                    <a:gd name="connsiteX4" fmla="*/ 0 w 833696"/>
                    <a:gd name="connsiteY4" fmla="*/ 0 h 175814"/>
                    <a:gd name="connsiteX0" fmla="*/ 0 w 832815"/>
                    <a:gd name="connsiteY0" fmla="*/ 0 h 171288"/>
                    <a:gd name="connsiteX1" fmla="*/ 831933 w 832815"/>
                    <a:gd name="connsiteY1" fmla="*/ 6034 h 171288"/>
                    <a:gd name="connsiteX2" fmla="*/ 832815 w 832815"/>
                    <a:gd name="connsiteY2" fmla="*/ 171288 h 171288"/>
                    <a:gd name="connsiteX3" fmla="*/ 1503 w 832815"/>
                    <a:gd name="connsiteY3" fmla="*/ 122942 h 171288"/>
                    <a:gd name="connsiteX4" fmla="*/ 0 w 832815"/>
                    <a:gd name="connsiteY4" fmla="*/ 0 h 171288"/>
                    <a:gd name="connsiteX0" fmla="*/ 0 w 832815"/>
                    <a:gd name="connsiteY0" fmla="*/ 7542 h 178830"/>
                    <a:gd name="connsiteX1" fmla="*/ 831051 w 832815"/>
                    <a:gd name="connsiteY1" fmla="*/ 0 h 178830"/>
                    <a:gd name="connsiteX2" fmla="*/ 832815 w 832815"/>
                    <a:gd name="connsiteY2" fmla="*/ 178830 h 178830"/>
                    <a:gd name="connsiteX3" fmla="*/ 1503 w 832815"/>
                    <a:gd name="connsiteY3" fmla="*/ 130484 h 178830"/>
                    <a:gd name="connsiteX4" fmla="*/ 0 w 832815"/>
                    <a:gd name="connsiteY4" fmla="*/ 7542 h 178830"/>
                    <a:gd name="connsiteX0" fmla="*/ 4841 w 831485"/>
                    <a:gd name="connsiteY0" fmla="*/ 48270 h 178830"/>
                    <a:gd name="connsiteX1" fmla="*/ 829721 w 831485"/>
                    <a:gd name="connsiteY1" fmla="*/ 0 h 178830"/>
                    <a:gd name="connsiteX2" fmla="*/ 831485 w 831485"/>
                    <a:gd name="connsiteY2" fmla="*/ 178830 h 178830"/>
                    <a:gd name="connsiteX3" fmla="*/ 173 w 831485"/>
                    <a:gd name="connsiteY3" fmla="*/ 130484 h 178830"/>
                    <a:gd name="connsiteX4" fmla="*/ 4841 w 831485"/>
                    <a:gd name="connsiteY4" fmla="*/ 48270 h 178830"/>
                    <a:gd name="connsiteX0" fmla="*/ 4841 w 831485"/>
                    <a:gd name="connsiteY0" fmla="*/ 7542 h 138102"/>
                    <a:gd name="connsiteX1" fmla="*/ 829721 w 831485"/>
                    <a:gd name="connsiteY1" fmla="*/ 0 h 138102"/>
                    <a:gd name="connsiteX2" fmla="*/ 831485 w 831485"/>
                    <a:gd name="connsiteY2" fmla="*/ 138102 h 138102"/>
                    <a:gd name="connsiteX3" fmla="*/ 173 w 831485"/>
                    <a:gd name="connsiteY3" fmla="*/ 89756 h 138102"/>
                    <a:gd name="connsiteX4" fmla="*/ 4841 w 831485"/>
                    <a:gd name="connsiteY4" fmla="*/ 7542 h 138102"/>
                    <a:gd name="connsiteX0" fmla="*/ 4841 w 831485"/>
                    <a:gd name="connsiteY0" fmla="*/ 7542 h 89756"/>
                    <a:gd name="connsiteX1" fmla="*/ 829721 w 831485"/>
                    <a:gd name="connsiteY1" fmla="*/ 0 h 89756"/>
                    <a:gd name="connsiteX2" fmla="*/ 831485 w 831485"/>
                    <a:gd name="connsiteY2" fmla="*/ 83797 h 89756"/>
                    <a:gd name="connsiteX3" fmla="*/ 173 w 831485"/>
                    <a:gd name="connsiteY3" fmla="*/ 89756 h 89756"/>
                    <a:gd name="connsiteX4" fmla="*/ 4841 w 831485"/>
                    <a:gd name="connsiteY4" fmla="*/ 7542 h 89756"/>
                    <a:gd name="connsiteX0" fmla="*/ 0 w 826644"/>
                    <a:gd name="connsiteY0" fmla="*/ 7542 h 83797"/>
                    <a:gd name="connsiteX1" fmla="*/ 824880 w 826644"/>
                    <a:gd name="connsiteY1" fmla="*/ 0 h 83797"/>
                    <a:gd name="connsiteX2" fmla="*/ 826644 w 826644"/>
                    <a:gd name="connsiteY2" fmla="*/ 83797 h 83797"/>
                    <a:gd name="connsiteX3" fmla="*/ 621 w 826644"/>
                    <a:gd name="connsiteY3" fmla="*/ 78443 h 83797"/>
                    <a:gd name="connsiteX4" fmla="*/ 0 w 826644"/>
                    <a:gd name="connsiteY4" fmla="*/ 7542 h 83797"/>
                    <a:gd name="connsiteX0" fmla="*/ 2699 w 826258"/>
                    <a:gd name="connsiteY0" fmla="*/ 34694 h 83797"/>
                    <a:gd name="connsiteX1" fmla="*/ 824494 w 826258"/>
                    <a:gd name="connsiteY1" fmla="*/ 0 h 83797"/>
                    <a:gd name="connsiteX2" fmla="*/ 826258 w 826258"/>
                    <a:gd name="connsiteY2" fmla="*/ 83797 h 83797"/>
                    <a:gd name="connsiteX3" fmla="*/ 235 w 826258"/>
                    <a:gd name="connsiteY3" fmla="*/ 78443 h 83797"/>
                    <a:gd name="connsiteX4" fmla="*/ 2699 w 826258"/>
                    <a:gd name="connsiteY4" fmla="*/ 34694 h 83797"/>
                    <a:gd name="connsiteX0" fmla="*/ 2699 w 826258"/>
                    <a:gd name="connsiteY0" fmla="*/ 16593 h 83797"/>
                    <a:gd name="connsiteX1" fmla="*/ 824494 w 826258"/>
                    <a:gd name="connsiteY1" fmla="*/ 0 h 83797"/>
                    <a:gd name="connsiteX2" fmla="*/ 826258 w 826258"/>
                    <a:gd name="connsiteY2" fmla="*/ 83797 h 83797"/>
                    <a:gd name="connsiteX3" fmla="*/ 235 w 826258"/>
                    <a:gd name="connsiteY3" fmla="*/ 78443 h 83797"/>
                    <a:gd name="connsiteX4" fmla="*/ 2699 w 826258"/>
                    <a:gd name="connsiteY4" fmla="*/ 16593 h 83797"/>
                    <a:gd name="connsiteX0" fmla="*/ 1858 w 825417"/>
                    <a:gd name="connsiteY0" fmla="*/ 16593 h 83797"/>
                    <a:gd name="connsiteX1" fmla="*/ 823653 w 825417"/>
                    <a:gd name="connsiteY1" fmla="*/ 0 h 83797"/>
                    <a:gd name="connsiteX2" fmla="*/ 825417 w 825417"/>
                    <a:gd name="connsiteY2" fmla="*/ 83797 h 83797"/>
                    <a:gd name="connsiteX3" fmla="*/ 276 w 825417"/>
                    <a:gd name="connsiteY3" fmla="*/ 67129 h 83797"/>
                    <a:gd name="connsiteX4" fmla="*/ 1858 w 825417"/>
                    <a:gd name="connsiteY4" fmla="*/ 16593 h 83797"/>
                    <a:gd name="connsiteX0" fmla="*/ 1858 w 825417"/>
                    <a:gd name="connsiteY0" fmla="*/ 16593 h 83797"/>
                    <a:gd name="connsiteX1" fmla="*/ 823653 w 825417"/>
                    <a:gd name="connsiteY1" fmla="*/ 0 h 83797"/>
                    <a:gd name="connsiteX2" fmla="*/ 825417 w 825417"/>
                    <a:gd name="connsiteY2" fmla="*/ 83797 h 83797"/>
                    <a:gd name="connsiteX3" fmla="*/ 276 w 825417"/>
                    <a:gd name="connsiteY3" fmla="*/ 76180 h 83797"/>
                    <a:gd name="connsiteX4" fmla="*/ 1858 w 825417"/>
                    <a:gd name="connsiteY4" fmla="*/ 16593 h 83797"/>
                    <a:gd name="connsiteX0" fmla="*/ 1582 w 825141"/>
                    <a:gd name="connsiteY0" fmla="*/ 16593 h 83797"/>
                    <a:gd name="connsiteX1" fmla="*/ 823377 w 825141"/>
                    <a:gd name="connsiteY1" fmla="*/ 0 h 83797"/>
                    <a:gd name="connsiteX2" fmla="*/ 825141 w 825141"/>
                    <a:gd name="connsiteY2" fmla="*/ 83797 h 83797"/>
                    <a:gd name="connsiteX3" fmla="*/ 0 w 825141"/>
                    <a:gd name="connsiteY3" fmla="*/ 76180 h 83797"/>
                    <a:gd name="connsiteX4" fmla="*/ 1582 w 825141"/>
                    <a:gd name="connsiteY4" fmla="*/ 16593 h 83797"/>
                    <a:gd name="connsiteX0" fmla="*/ 133 w 825455"/>
                    <a:gd name="connsiteY0" fmla="*/ 14329 h 83797"/>
                    <a:gd name="connsiteX1" fmla="*/ 823691 w 825455"/>
                    <a:gd name="connsiteY1" fmla="*/ 0 h 83797"/>
                    <a:gd name="connsiteX2" fmla="*/ 825455 w 825455"/>
                    <a:gd name="connsiteY2" fmla="*/ 83797 h 83797"/>
                    <a:gd name="connsiteX3" fmla="*/ 314 w 825455"/>
                    <a:gd name="connsiteY3" fmla="*/ 76180 h 83797"/>
                    <a:gd name="connsiteX4" fmla="*/ 133 w 825455"/>
                    <a:gd name="connsiteY4" fmla="*/ 14329 h 83797"/>
                    <a:gd name="connsiteX0" fmla="*/ 133 w 825455"/>
                    <a:gd name="connsiteY0" fmla="*/ 14329 h 106425"/>
                    <a:gd name="connsiteX1" fmla="*/ 823691 w 825455"/>
                    <a:gd name="connsiteY1" fmla="*/ 0 h 106425"/>
                    <a:gd name="connsiteX2" fmla="*/ 825455 w 825455"/>
                    <a:gd name="connsiteY2" fmla="*/ 106425 h 106425"/>
                    <a:gd name="connsiteX3" fmla="*/ 314 w 825455"/>
                    <a:gd name="connsiteY3" fmla="*/ 76180 h 106425"/>
                    <a:gd name="connsiteX4" fmla="*/ 133 w 825455"/>
                    <a:gd name="connsiteY4" fmla="*/ 14329 h 106425"/>
                    <a:gd name="connsiteX0" fmla="*/ 133 w 825455"/>
                    <a:gd name="connsiteY0" fmla="*/ 752 h 92848"/>
                    <a:gd name="connsiteX1" fmla="*/ 823691 w 825455"/>
                    <a:gd name="connsiteY1" fmla="*/ 0 h 92848"/>
                    <a:gd name="connsiteX2" fmla="*/ 825455 w 825455"/>
                    <a:gd name="connsiteY2" fmla="*/ 92848 h 92848"/>
                    <a:gd name="connsiteX3" fmla="*/ 314 w 825455"/>
                    <a:gd name="connsiteY3" fmla="*/ 62603 h 92848"/>
                    <a:gd name="connsiteX4" fmla="*/ 133 w 825455"/>
                    <a:gd name="connsiteY4" fmla="*/ 752 h 92848"/>
                    <a:gd name="connsiteX0" fmla="*/ 133 w 825455"/>
                    <a:gd name="connsiteY0" fmla="*/ 5277 h 97373"/>
                    <a:gd name="connsiteX1" fmla="*/ 824573 w 825455"/>
                    <a:gd name="connsiteY1" fmla="*/ 0 h 97373"/>
                    <a:gd name="connsiteX2" fmla="*/ 825455 w 825455"/>
                    <a:gd name="connsiteY2" fmla="*/ 97373 h 97373"/>
                    <a:gd name="connsiteX3" fmla="*/ 314 w 825455"/>
                    <a:gd name="connsiteY3" fmla="*/ 67128 h 97373"/>
                    <a:gd name="connsiteX4" fmla="*/ 133 w 825455"/>
                    <a:gd name="connsiteY4" fmla="*/ 5277 h 97373"/>
                    <a:gd name="connsiteX0" fmla="*/ 133 w 825455"/>
                    <a:gd name="connsiteY0" fmla="*/ 7539 h 99635"/>
                    <a:gd name="connsiteX1" fmla="*/ 824132 w 825455"/>
                    <a:gd name="connsiteY1" fmla="*/ 0 h 99635"/>
                    <a:gd name="connsiteX2" fmla="*/ 825455 w 825455"/>
                    <a:gd name="connsiteY2" fmla="*/ 99635 h 99635"/>
                    <a:gd name="connsiteX3" fmla="*/ 314 w 825455"/>
                    <a:gd name="connsiteY3" fmla="*/ 69390 h 99635"/>
                    <a:gd name="connsiteX4" fmla="*/ 133 w 825455"/>
                    <a:gd name="connsiteY4" fmla="*/ 7539 h 99635"/>
                    <a:gd name="connsiteX0" fmla="*/ 133 w 825455"/>
                    <a:gd name="connsiteY0" fmla="*/ 7539 h 78516"/>
                    <a:gd name="connsiteX1" fmla="*/ 824132 w 825455"/>
                    <a:gd name="connsiteY1" fmla="*/ 0 h 78516"/>
                    <a:gd name="connsiteX2" fmla="*/ 825455 w 825455"/>
                    <a:gd name="connsiteY2" fmla="*/ 78516 h 78516"/>
                    <a:gd name="connsiteX3" fmla="*/ 314 w 825455"/>
                    <a:gd name="connsiteY3" fmla="*/ 69390 h 78516"/>
                    <a:gd name="connsiteX4" fmla="*/ 133 w 825455"/>
                    <a:gd name="connsiteY4" fmla="*/ 7539 h 78516"/>
                    <a:gd name="connsiteX0" fmla="*/ 133 w 825455"/>
                    <a:gd name="connsiteY0" fmla="*/ 0 h 70977"/>
                    <a:gd name="connsiteX1" fmla="*/ 824132 w 825455"/>
                    <a:gd name="connsiteY1" fmla="*/ 19614 h 70977"/>
                    <a:gd name="connsiteX2" fmla="*/ 825455 w 825455"/>
                    <a:gd name="connsiteY2" fmla="*/ 70977 h 70977"/>
                    <a:gd name="connsiteX3" fmla="*/ 314 w 825455"/>
                    <a:gd name="connsiteY3" fmla="*/ 61851 h 70977"/>
                    <a:gd name="connsiteX4" fmla="*/ 133 w 825455"/>
                    <a:gd name="connsiteY4" fmla="*/ 0 h 70977"/>
                    <a:gd name="connsiteX0" fmla="*/ 224315 w 1049637"/>
                    <a:gd name="connsiteY0" fmla="*/ 0 h 70977"/>
                    <a:gd name="connsiteX1" fmla="*/ 1048314 w 1049637"/>
                    <a:gd name="connsiteY1" fmla="*/ 19614 h 70977"/>
                    <a:gd name="connsiteX2" fmla="*/ 1049637 w 1049637"/>
                    <a:gd name="connsiteY2" fmla="*/ 70977 h 70977"/>
                    <a:gd name="connsiteX3" fmla="*/ 0 w 1049637"/>
                    <a:gd name="connsiteY3" fmla="*/ 64868 h 70977"/>
                    <a:gd name="connsiteX4" fmla="*/ 224315 w 1049637"/>
                    <a:gd name="connsiteY4" fmla="*/ 0 h 70977"/>
                    <a:gd name="connsiteX0" fmla="*/ 407 w 1049637"/>
                    <a:gd name="connsiteY0" fmla="*/ 10556 h 51363"/>
                    <a:gd name="connsiteX1" fmla="*/ 1048314 w 1049637"/>
                    <a:gd name="connsiteY1" fmla="*/ 0 h 51363"/>
                    <a:gd name="connsiteX2" fmla="*/ 1049637 w 1049637"/>
                    <a:gd name="connsiteY2" fmla="*/ 51363 h 51363"/>
                    <a:gd name="connsiteX3" fmla="*/ 0 w 1049637"/>
                    <a:gd name="connsiteY3" fmla="*/ 45254 h 51363"/>
                    <a:gd name="connsiteX4" fmla="*/ 407 w 1049637"/>
                    <a:gd name="connsiteY4" fmla="*/ 10556 h 51363"/>
                    <a:gd name="connsiteX0" fmla="*/ 148 w 1049819"/>
                    <a:gd name="connsiteY0" fmla="*/ 15081 h 51363"/>
                    <a:gd name="connsiteX1" fmla="*/ 1048496 w 1049819"/>
                    <a:gd name="connsiteY1" fmla="*/ 0 h 51363"/>
                    <a:gd name="connsiteX2" fmla="*/ 1049819 w 1049819"/>
                    <a:gd name="connsiteY2" fmla="*/ 51363 h 51363"/>
                    <a:gd name="connsiteX3" fmla="*/ 182 w 1049819"/>
                    <a:gd name="connsiteY3" fmla="*/ 45254 h 51363"/>
                    <a:gd name="connsiteX4" fmla="*/ 148 w 1049819"/>
                    <a:gd name="connsiteY4" fmla="*/ 15081 h 51363"/>
                    <a:gd name="connsiteX0" fmla="*/ 148 w 1049819"/>
                    <a:gd name="connsiteY0" fmla="*/ 3767 h 51363"/>
                    <a:gd name="connsiteX1" fmla="*/ 1048496 w 1049819"/>
                    <a:gd name="connsiteY1" fmla="*/ 0 h 51363"/>
                    <a:gd name="connsiteX2" fmla="*/ 1049819 w 1049819"/>
                    <a:gd name="connsiteY2" fmla="*/ 51363 h 51363"/>
                    <a:gd name="connsiteX3" fmla="*/ 182 w 1049819"/>
                    <a:gd name="connsiteY3" fmla="*/ 45254 h 51363"/>
                    <a:gd name="connsiteX4" fmla="*/ 148 w 1049819"/>
                    <a:gd name="connsiteY4" fmla="*/ 3767 h 51363"/>
                    <a:gd name="connsiteX0" fmla="*/ 7553 w 1057224"/>
                    <a:gd name="connsiteY0" fmla="*/ 3767 h 51363"/>
                    <a:gd name="connsiteX1" fmla="*/ 1055901 w 1057224"/>
                    <a:gd name="connsiteY1" fmla="*/ 0 h 51363"/>
                    <a:gd name="connsiteX2" fmla="*/ 1057224 w 1057224"/>
                    <a:gd name="connsiteY2" fmla="*/ 51363 h 51363"/>
                    <a:gd name="connsiteX3" fmla="*/ 7587 w 1057224"/>
                    <a:gd name="connsiteY3" fmla="*/ 45254 h 51363"/>
                    <a:gd name="connsiteX4" fmla="*/ 7553 w 1057224"/>
                    <a:gd name="connsiteY4" fmla="*/ 3767 h 51363"/>
                    <a:gd name="connsiteX0" fmla="*/ 0 w 1049671"/>
                    <a:gd name="connsiteY0" fmla="*/ 3767 h 51363"/>
                    <a:gd name="connsiteX1" fmla="*/ 1048348 w 1049671"/>
                    <a:gd name="connsiteY1" fmla="*/ 0 h 51363"/>
                    <a:gd name="connsiteX2" fmla="*/ 1049671 w 1049671"/>
                    <a:gd name="connsiteY2" fmla="*/ 51363 h 51363"/>
                    <a:gd name="connsiteX3" fmla="*/ 34 w 1049671"/>
                    <a:gd name="connsiteY3" fmla="*/ 45254 h 51363"/>
                    <a:gd name="connsiteX4" fmla="*/ 0 w 1049671"/>
                    <a:gd name="connsiteY4" fmla="*/ 3767 h 51363"/>
                    <a:gd name="connsiteX0" fmla="*/ 0 w 1049671"/>
                    <a:gd name="connsiteY0" fmla="*/ 8292 h 51363"/>
                    <a:gd name="connsiteX1" fmla="*/ 1048348 w 1049671"/>
                    <a:gd name="connsiteY1" fmla="*/ 0 h 51363"/>
                    <a:gd name="connsiteX2" fmla="*/ 1049671 w 1049671"/>
                    <a:gd name="connsiteY2" fmla="*/ 51363 h 51363"/>
                    <a:gd name="connsiteX3" fmla="*/ 34 w 1049671"/>
                    <a:gd name="connsiteY3" fmla="*/ 45254 h 51363"/>
                    <a:gd name="connsiteX4" fmla="*/ 0 w 1049671"/>
                    <a:gd name="connsiteY4" fmla="*/ 8292 h 51363"/>
                    <a:gd name="connsiteX0" fmla="*/ 0 w 1049671"/>
                    <a:gd name="connsiteY0" fmla="*/ 1504 h 44575"/>
                    <a:gd name="connsiteX1" fmla="*/ 1048789 w 1049671"/>
                    <a:gd name="connsiteY1" fmla="*/ 0 h 44575"/>
                    <a:gd name="connsiteX2" fmla="*/ 1049671 w 1049671"/>
                    <a:gd name="connsiteY2" fmla="*/ 44575 h 44575"/>
                    <a:gd name="connsiteX3" fmla="*/ 34 w 1049671"/>
                    <a:gd name="connsiteY3" fmla="*/ 38466 h 44575"/>
                    <a:gd name="connsiteX4" fmla="*/ 0 w 1049671"/>
                    <a:gd name="connsiteY4" fmla="*/ 1504 h 44575"/>
                    <a:gd name="connsiteX0" fmla="*/ 0 w 1050112"/>
                    <a:gd name="connsiteY0" fmla="*/ 1504 h 46837"/>
                    <a:gd name="connsiteX1" fmla="*/ 1048789 w 1050112"/>
                    <a:gd name="connsiteY1" fmla="*/ 0 h 46837"/>
                    <a:gd name="connsiteX2" fmla="*/ 1050112 w 1050112"/>
                    <a:gd name="connsiteY2" fmla="*/ 46837 h 46837"/>
                    <a:gd name="connsiteX3" fmla="*/ 34 w 1050112"/>
                    <a:gd name="connsiteY3" fmla="*/ 38466 h 46837"/>
                    <a:gd name="connsiteX4" fmla="*/ 0 w 1050112"/>
                    <a:gd name="connsiteY4" fmla="*/ 1504 h 46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0112" h="46837">
                      <a:moveTo>
                        <a:pt x="0" y="1504"/>
                      </a:moveTo>
                      <a:lnTo>
                        <a:pt x="1048789" y="0"/>
                      </a:lnTo>
                      <a:cubicBezTo>
                        <a:pt x="1050111" y="56593"/>
                        <a:pt x="1048790" y="-9756"/>
                        <a:pt x="1050112" y="46837"/>
                      </a:cubicBezTo>
                      <a:lnTo>
                        <a:pt x="34" y="38466"/>
                      </a:lnTo>
                      <a:cubicBezTo>
                        <a:pt x="23" y="24637"/>
                        <a:pt x="11" y="15333"/>
                        <a:pt x="0" y="1504"/>
                      </a:cubicBezTo>
                      <a:close/>
                    </a:path>
                  </a:pathLst>
                </a:custGeom>
                <a:solidFill>
                  <a:srgbClr val="FF0000">
                    <a:alpha val="40000"/>
                  </a:srgbClr>
                </a:solidFill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" name="Rectangle 118">
                  <a:extLst>
                    <a:ext uri="{FF2B5EF4-FFF2-40B4-BE49-F238E27FC236}">
                      <a16:creationId xmlns:a16="http://schemas.microsoft.com/office/drawing/2014/main" id="{6D7366AF-ED69-4F12-B9DE-4E47FD38A4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20000" flipH="1">
                  <a:off x="5672382" y="2309547"/>
                  <a:ext cx="311817" cy="667493"/>
                </a:xfrm>
                <a:custGeom>
                  <a:avLst/>
                  <a:gdLst>
                    <a:gd name="T0" fmla="*/ 26538 w 627786"/>
                    <a:gd name="T1" fmla="*/ 2407 h 1626184"/>
                    <a:gd name="T2" fmla="*/ 627418 w 627786"/>
                    <a:gd name="T3" fmla="*/ 0 h 1626184"/>
                    <a:gd name="T4" fmla="*/ 627260 w 627786"/>
                    <a:gd name="T5" fmla="*/ 1624176 h 1626184"/>
                    <a:gd name="T6" fmla="*/ 26538 w 627786"/>
                    <a:gd name="T7" fmla="*/ 1620407 h 1626184"/>
                    <a:gd name="T8" fmla="*/ 6947 w 627786"/>
                    <a:gd name="T9" fmla="*/ 1212167 h 1626184"/>
                    <a:gd name="T10" fmla="*/ 26 w 627786"/>
                    <a:gd name="T11" fmla="*/ 728829 h 1626184"/>
                    <a:gd name="T12" fmla="*/ 7393 w 627786"/>
                    <a:gd name="T13" fmla="*/ 381645 h 1626184"/>
                    <a:gd name="T14" fmla="*/ 26538 w 627786"/>
                    <a:gd name="T15" fmla="*/ 2407 h 162618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27786" h="1626184">
                      <a:moveTo>
                        <a:pt x="26555" y="2408"/>
                      </a:moveTo>
                      <a:lnTo>
                        <a:pt x="627786" y="0"/>
                      </a:lnTo>
                      <a:cubicBezTo>
                        <a:pt x="627733" y="542061"/>
                        <a:pt x="627681" y="1084123"/>
                        <a:pt x="627628" y="1626184"/>
                      </a:cubicBezTo>
                      <a:lnTo>
                        <a:pt x="26555" y="1622408"/>
                      </a:lnTo>
                      <a:cubicBezTo>
                        <a:pt x="16864" y="1449015"/>
                        <a:pt x="14558" y="1430461"/>
                        <a:pt x="6952" y="1213664"/>
                      </a:cubicBezTo>
                      <a:cubicBezTo>
                        <a:pt x="2899" y="1065692"/>
                        <a:pt x="-320" y="864739"/>
                        <a:pt x="26" y="729732"/>
                      </a:cubicBezTo>
                      <a:cubicBezTo>
                        <a:pt x="372" y="594725"/>
                        <a:pt x="3345" y="504145"/>
                        <a:pt x="7398" y="382117"/>
                      </a:cubicBezTo>
                      <a:cubicBezTo>
                        <a:pt x="16006" y="237358"/>
                        <a:pt x="9780" y="244573"/>
                        <a:pt x="26555" y="2408"/>
                      </a:cubicBezTo>
                      <a:close/>
                    </a:path>
                  </a:pathLst>
                </a:custGeom>
                <a:solidFill>
                  <a:srgbClr val="DDDDDD"/>
                </a:solidFill>
                <a:ln w="19050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A8AFAF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" name="Rectangle 118">
                  <a:extLst>
                    <a:ext uri="{FF2B5EF4-FFF2-40B4-BE49-F238E27FC236}">
                      <a16:creationId xmlns:a16="http://schemas.microsoft.com/office/drawing/2014/main" id="{53AC2973-3125-4F79-94EE-1AD222B195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2111" flipH="1">
                  <a:off x="8113951" y="2606431"/>
                  <a:ext cx="307558" cy="739446"/>
                </a:xfrm>
                <a:custGeom>
                  <a:avLst/>
                  <a:gdLst>
                    <a:gd name="T0" fmla="*/ 2287 w 619460"/>
                    <a:gd name="T1" fmla="*/ 3372 h 1800421"/>
                    <a:gd name="T2" fmla="*/ 617605 w 619460"/>
                    <a:gd name="T3" fmla="*/ 0 h 1800421"/>
                    <a:gd name="T4" fmla="*/ 603840 w 619460"/>
                    <a:gd name="T5" fmla="*/ 417705 h 1800421"/>
                    <a:gd name="T6" fmla="*/ 599360 w 619460"/>
                    <a:gd name="T7" fmla="*/ 859747 h 1800421"/>
                    <a:gd name="T8" fmla="*/ 603942 w 619460"/>
                    <a:gd name="T9" fmla="*/ 1390783 h 1800421"/>
                    <a:gd name="T10" fmla="*/ 617605 w 619460"/>
                    <a:gd name="T11" fmla="*/ 1804133 h 1800421"/>
                    <a:gd name="T12" fmla="*/ 0 w 619460"/>
                    <a:gd name="T13" fmla="*/ 1804554 h 1800421"/>
                    <a:gd name="T14" fmla="*/ 2287 w 619460"/>
                    <a:gd name="T15" fmla="*/ 3372 h 180042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19460" h="1800421">
                      <a:moveTo>
                        <a:pt x="2293" y="3367"/>
                      </a:moveTo>
                      <a:lnTo>
                        <a:pt x="619460" y="0"/>
                      </a:lnTo>
                      <a:cubicBezTo>
                        <a:pt x="612708" y="283503"/>
                        <a:pt x="607086" y="345230"/>
                        <a:pt x="605654" y="416748"/>
                      </a:cubicBezTo>
                      <a:cubicBezTo>
                        <a:pt x="604632" y="565794"/>
                        <a:pt x="604941" y="652242"/>
                        <a:pt x="601160" y="857778"/>
                      </a:cubicBezTo>
                      <a:cubicBezTo>
                        <a:pt x="598169" y="1118006"/>
                        <a:pt x="603987" y="1249322"/>
                        <a:pt x="605756" y="1387597"/>
                      </a:cubicBezTo>
                      <a:cubicBezTo>
                        <a:pt x="608643" y="1547407"/>
                        <a:pt x="613163" y="1628996"/>
                        <a:pt x="619460" y="1800000"/>
                      </a:cubicBezTo>
                      <a:lnTo>
                        <a:pt x="0" y="1800421"/>
                      </a:lnTo>
                      <a:cubicBezTo>
                        <a:pt x="764" y="1201403"/>
                        <a:pt x="1529" y="602385"/>
                        <a:pt x="2293" y="3367"/>
                      </a:cubicBezTo>
                      <a:close/>
                    </a:path>
                  </a:pathLst>
                </a:custGeom>
                <a:solidFill>
                  <a:srgbClr val="DDDDDD"/>
                </a:solidFill>
                <a:ln w="19050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A8AFAF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de-DE" sz="100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6" name="Rechteck 64">
            <a:extLst>
              <a:ext uri="{FF2B5EF4-FFF2-40B4-BE49-F238E27FC236}">
                <a16:creationId xmlns:a16="http://schemas.microsoft.com/office/drawing/2014/main" id="{A0CD0411-FCFB-4865-809A-B6E22CA3198B}"/>
              </a:ext>
            </a:extLst>
          </p:cNvPr>
          <p:cNvSpPr/>
          <p:nvPr/>
        </p:nvSpPr>
        <p:spPr>
          <a:xfrm>
            <a:off x="3578168" y="924794"/>
            <a:ext cx="645624" cy="814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Pre-Amplifier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Yb:LuAG</a:t>
            </a:r>
            <a:b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10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Rechteck 64">
            <a:extLst>
              <a:ext uri="{FF2B5EF4-FFF2-40B4-BE49-F238E27FC236}">
                <a16:creationId xmlns:a16="http://schemas.microsoft.com/office/drawing/2014/main" id="{7B3B9464-1EC9-4BA5-9C6E-64CA8347B734}"/>
              </a:ext>
            </a:extLst>
          </p:cNvPr>
          <p:cNvSpPr/>
          <p:nvPr/>
        </p:nvSpPr>
        <p:spPr>
          <a:xfrm>
            <a:off x="2858088" y="933938"/>
            <a:ext cx="645624" cy="814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fast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AOM</a:t>
            </a:r>
          </a:p>
        </p:txBody>
      </p:sp>
      <p:sp>
        <p:nvSpPr>
          <p:cNvPr id="94" name="Rechteck 64">
            <a:extLst>
              <a:ext uri="{FF2B5EF4-FFF2-40B4-BE49-F238E27FC236}">
                <a16:creationId xmlns:a16="http://schemas.microsoft.com/office/drawing/2014/main" id="{E3BC6A63-E305-41AD-B6AC-D6F82DAFE9DE}"/>
              </a:ext>
            </a:extLst>
          </p:cNvPr>
          <p:cNvSpPr/>
          <p:nvPr/>
        </p:nvSpPr>
        <p:spPr>
          <a:xfrm>
            <a:off x="5942240" y="933938"/>
            <a:ext cx="645624" cy="814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slow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AOM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A9841FA4-84E5-419F-A363-E3D5E2FBCB91}"/>
              </a:ext>
            </a:extLst>
          </p:cNvPr>
          <p:cNvCxnSpPr>
            <a:cxnSpLocks/>
          </p:cNvCxnSpPr>
          <p:nvPr/>
        </p:nvCxnSpPr>
        <p:spPr>
          <a:xfrm>
            <a:off x="2693336" y="1429717"/>
            <a:ext cx="0" cy="19240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8E1E1F56-2AB5-42F4-A716-2BB7A19F49FB}"/>
              </a:ext>
            </a:extLst>
          </p:cNvPr>
          <p:cNvCxnSpPr/>
          <p:nvPr/>
        </p:nvCxnSpPr>
        <p:spPr>
          <a:xfrm>
            <a:off x="4367808" y="1392023"/>
            <a:ext cx="0" cy="19240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AB384AC8-337E-41EC-9C5B-C316F53D1C54}"/>
              </a:ext>
            </a:extLst>
          </p:cNvPr>
          <p:cNvCxnSpPr/>
          <p:nvPr/>
        </p:nvCxnSpPr>
        <p:spPr>
          <a:xfrm>
            <a:off x="9198440" y="1417525"/>
            <a:ext cx="0" cy="19240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hteck 6">
            <a:extLst>
              <a:ext uri="{FF2B5EF4-FFF2-40B4-BE49-F238E27FC236}">
                <a16:creationId xmlns:a16="http://schemas.microsoft.com/office/drawing/2014/main" id="{696B5C35-06A6-4B67-931A-97249995DBB2}"/>
              </a:ext>
            </a:extLst>
          </p:cNvPr>
          <p:cNvSpPr/>
          <p:nvPr/>
        </p:nvSpPr>
        <p:spPr>
          <a:xfrm>
            <a:off x="5051994" y="4836794"/>
            <a:ext cx="1548063" cy="20242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 sz="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AB11928-7B39-484B-987B-84A0C2CB74B8}"/>
              </a:ext>
            </a:extLst>
          </p:cNvPr>
          <p:cNvSpPr/>
          <p:nvPr/>
        </p:nvSpPr>
        <p:spPr>
          <a:xfrm>
            <a:off x="5282072" y="4872185"/>
            <a:ext cx="1104790" cy="415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Cavity-stabilized </a:t>
            </a:r>
          </a:p>
          <a:p>
            <a:pPr algn="ctr"/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CW laser (ECDL)</a:t>
            </a:r>
            <a:endParaRPr lang="en-DE" sz="10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25279FEE-F9B7-4800-8707-0D13F47BF7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59" y="5329457"/>
            <a:ext cx="1205777" cy="1486945"/>
          </a:xfrm>
          <a:prstGeom prst="rect">
            <a:avLst/>
          </a:prstGeom>
        </p:spPr>
      </p:pic>
      <p:sp>
        <p:nvSpPr>
          <p:cNvPr id="107" name="Arrow: Bent 106">
            <a:extLst>
              <a:ext uri="{FF2B5EF4-FFF2-40B4-BE49-F238E27FC236}">
                <a16:creationId xmlns:a16="http://schemas.microsoft.com/office/drawing/2014/main" id="{FA7EB5E6-8943-4F8F-AA31-A742FA5E7372}"/>
              </a:ext>
            </a:extLst>
          </p:cNvPr>
          <p:cNvSpPr/>
          <p:nvPr/>
        </p:nvSpPr>
        <p:spPr>
          <a:xfrm rot="16200000">
            <a:off x="1202119" y="2481435"/>
            <a:ext cx="1917127" cy="482291"/>
          </a:xfrm>
          <a:prstGeom prst="bentArrow">
            <a:avLst>
              <a:gd name="adj1" fmla="val 19388"/>
              <a:gd name="adj2" fmla="val 20796"/>
              <a:gd name="adj3" fmla="val 25000"/>
              <a:gd name="adj4" fmla="val 4375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Arrow: Bent 107">
            <a:extLst>
              <a:ext uri="{FF2B5EF4-FFF2-40B4-BE49-F238E27FC236}">
                <a16:creationId xmlns:a16="http://schemas.microsoft.com/office/drawing/2014/main" id="{6D975D04-8509-40C0-8D2F-FD149FD9557B}"/>
              </a:ext>
            </a:extLst>
          </p:cNvPr>
          <p:cNvSpPr/>
          <p:nvPr/>
        </p:nvSpPr>
        <p:spPr>
          <a:xfrm rot="16200000">
            <a:off x="2617158" y="2227139"/>
            <a:ext cx="1917127" cy="1008113"/>
          </a:xfrm>
          <a:prstGeom prst="bentArrow">
            <a:avLst>
              <a:gd name="adj1" fmla="val 8936"/>
              <a:gd name="adj2" fmla="val 9984"/>
              <a:gd name="adj3" fmla="val 12643"/>
              <a:gd name="adj4" fmla="val 1841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" name="Arrow: Bent 108">
            <a:extLst>
              <a:ext uri="{FF2B5EF4-FFF2-40B4-BE49-F238E27FC236}">
                <a16:creationId xmlns:a16="http://schemas.microsoft.com/office/drawing/2014/main" id="{FEAA1BD4-7640-446E-BA99-AA48A7B7ED14}"/>
              </a:ext>
            </a:extLst>
          </p:cNvPr>
          <p:cNvSpPr/>
          <p:nvPr/>
        </p:nvSpPr>
        <p:spPr>
          <a:xfrm rot="16200000">
            <a:off x="6601175" y="1339466"/>
            <a:ext cx="1917127" cy="2783458"/>
          </a:xfrm>
          <a:prstGeom prst="bentArrow">
            <a:avLst>
              <a:gd name="adj1" fmla="val 4802"/>
              <a:gd name="adj2" fmla="val 5373"/>
              <a:gd name="adj3" fmla="val 7982"/>
              <a:gd name="adj4" fmla="val 972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3" name="Connector: Elbow 112">
            <a:extLst>
              <a:ext uri="{FF2B5EF4-FFF2-40B4-BE49-F238E27FC236}">
                <a16:creationId xmlns:a16="http://schemas.microsoft.com/office/drawing/2014/main" id="{B7FD94C5-17FD-4328-BF93-D1AEFC190E0A}"/>
              </a:ext>
            </a:extLst>
          </p:cNvPr>
          <p:cNvCxnSpPr>
            <a:stCxn id="99" idx="1"/>
            <a:endCxn id="86" idx="2"/>
          </p:cNvCxnSpPr>
          <p:nvPr/>
        </p:nvCxnSpPr>
        <p:spPr>
          <a:xfrm rot="10800000">
            <a:off x="2676846" y="3933265"/>
            <a:ext cx="2375149" cy="1915643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or: Elbow 113">
            <a:extLst>
              <a:ext uri="{FF2B5EF4-FFF2-40B4-BE49-F238E27FC236}">
                <a16:creationId xmlns:a16="http://schemas.microsoft.com/office/drawing/2014/main" id="{520CCD8D-165F-47D9-B3C6-046083F06361}"/>
              </a:ext>
            </a:extLst>
          </p:cNvPr>
          <p:cNvCxnSpPr>
            <a:cxnSpLocks/>
            <a:stCxn id="99" idx="3"/>
            <a:endCxn id="85" idx="2"/>
          </p:cNvCxnSpPr>
          <p:nvPr/>
        </p:nvCxnSpPr>
        <p:spPr>
          <a:xfrm flipV="1">
            <a:off x="6600056" y="3933264"/>
            <a:ext cx="2629516" cy="1915643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BC9E456A-0050-461E-AB34-F5ED316DAF11}"/>
              </a:ext>
            </a:extLst>
          </p:cNvPr>
          <p:cNvCxnSpPr>
            <a:endCxn id="89" idx="2"/>
          </p:cNvCxnSpPr>
          <p:nvPr/>
        </p:nvCxnSpPr>
        <p:spPr>
          <a:xfrm flipV="1">
            <a:off x="4367808" y="3924670"/>
            <a:ext cx="13330" cy="19242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hteck 64">
            <a:extLst>
              <a:ext uri="{FF2B5EF4-FFF2-40B4-BE49-F238E27FC236}">
                <a16:creationId xmlns:a16="http://schemas.microsoft.com/office/drawing/2014/main" id="{0A5BBCD9-8EC9-4B18-9ED5-C357DEB00563}"/>
              </a:ext>
            </a:extLst>
          </p:cNvPr>
          <p:cNvSpPr/>
          <p:nvPr/>
        </p:nvSpPr>
        <p:spPr>
          <a:xfrm>
            <a:off x="2354032" y="3324625"/>
            <a:ext cx="645624" cy="6086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Beat </a:t>
            </a:r>
            <a:r>
              <a:rPr lang="de-DE" sz="10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detection</a:t>
            </a:r>
            <a:endParaRPr lang="de-DE" sz="10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hteck 64">
            <a:extLst>
              <a:ext uri="{FF2B5EF4-FFF2-40B4-BE49-F238E27FC236}">
                <a16:creationId xmlns:a16="http://schemas.microsoft.com/office/drawing/2014/main" id="{1F8A0D4F-0195-48E5-9A5F-E926E9AA5C20}"/>
              </a:ext>
            </a:extLst>
          </p:cNvPr>
          <p:cNvSpPr/>
          <p:nvPr/>
        </p:nvSpPr>
        <p:spPr>
          <a:xfrm>
            <a:off x="4058326" y="3316031"/>
            <a:ext cx="645624" cy="6086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Beat </a:t>
            </a:r>
            <a:r>
              <a:rPr lang="de-DE" sz="10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detection</a:t>
            </a:r>
            <a:endParaRPr lang="de-DE" sz="10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Rechteck 64">
            <a:extLst>
              <a:ext uri="{FF2B5EF4-FFF2-40B4-BE49-F238E27FC236}">
                <a16:creationId xmlns:a16="http://schemas.microsoft.com/office/drawing/2014/main" id="{746BDA79-9BB9-41D8-BE57-1815AE31F261}"/>
              </a:ext>
            </a:extLst>
          </p:cNvPr>
          <p:cNvSpPr/>
          <p:nvPr/>
        </p:nvSpPr>
        <p:spPr>
          <a:xfrm>
            <a:off x="8906760" y="3324625"/>
            <a:ext cx="645624" cy="6086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Beat </a:t>
            </a:r>
            <a:r>
              <a:rPr lang="de-DE" sz="10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detection</a:t>
            </a:r>
            <a:endParaRPr lang="de-DE" sz="10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49376C48-3552-4DDA-92DC-47B754E2385F}"/>
              </a:ext>
            </a:extLst>
          </p:cNvPr>
          <p:cNvSpPr/>
          <p:nvPr/>
        </p:nvSpPr>
        <p:spPr>
          <a:xfrm>
            <a:off x="1546160" y="1748038"/>
            <a:ext cx="3978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1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PZT</a:t>
            </a:r>
          </a:p>
        </p:txBody>
      </p:sp>
      <p:sp>
        <p:nvSpPr>
          <p:cNvPr id="120" name="Rechteck 6">
            <a:extLst>
              <a:ext uri="{FF2B5EF4-FFF2-40B4-BE49-F238E27FC236}">
                <a16:creationId xmlns:a16="http://schemas.microsoft.com/office/drawing/2014/main" id="{F4695860-F9BB-45A8-BA38-7B07E1946F97}"/>
              </a:ext>
            </a:extLst>
          </p:cNvPr>
          <p:cNvSpPr/>
          <p:nvPr/>
        </p:nvSpPr>
        <p:spPr>
          <a:xfrm>
            <a:off x="7220468" y="6134381"/>
            <a:ext cx="1111165" cy="646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 sz="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0CDF5BF1-30CB-4EAE-9D03-8C6F805E6600}"/>
              </a:ext>
            </a:extLst>
          </p:cNvPr>
          <p:cNvCxnSpPr>
            <a:cxnSpLocks/>
          </p:cNvCxnSpPr>
          <p:nvPr/>
        </p:nvCxnSpPr>
        <p:spPr>
          <a:xfrm>
            <a:off x="6614299" y="6479387"/>
            <a:ext cx="602784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tangle 123">
            <a:extLst>
              <a:ext uri="{FF2B5EF4-FFF2-40B4-BE49-F238E27FC236}">
                <a16:creationId xmlns:a16="http://schemas.microsoft.com/office/drawing/2014/main" id="{F6293783-6EA1-4BBE-B6F8-5BDFA1BD6DF0}"/>
              </a:ext>
            </a:extLst>
          </p:cNvPr>
          <p:cNvSpPr/>
          <p:nvPr/>
        </p:nvSpPr>
        <p:spPr>
          <a:xfrm>
            <a:off x="7336536" y="6195933"/>
            <a:ext cx="9597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frequency </a:t>
            </a: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comb</a:t>
            </a:r>
            <a:endParaRPr lang="LID4096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Titel 1">
            <a:extLst>
              <a:ext uri="{FF2B5EF4-FFF2-40B4-BE49-F238E27FC236}">
                <a16:creationId xmlns:a16="http://schemas.microsoft.com/office/drawing/2014/main" id="{62409561-46A9-4F39-ADE9-2E72D43BC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735" y="-27384"/>
            <a:ext cx="5595055" cy="522226"/>
          </a:xfrm>
        </p:spPr>
        <p:txBody>
          <a:bodyPr>
            <a:noAutofit/>
          </a:bodyPr>
          <a:lstStyle/>
          <a:p>
            <a:r>
              <a:rPr lang="en-US" sz="3200" b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Stabilization of frequency comb</a:t>
            </a:r>
            <a:endParaRPr lang="de-DE" sz="3200" b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883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63F47E1-FF83-4383-8DBD-943B1F336005}"/>
              </a:ext>
            </a:extLst>
          </p:cNvPr>
          <p:cNvSpPr/>
          <p:nvPr/>
        </p:nvSpPr>
        <p:spPr>
          <a:xfrm>
            <a:off x="3599557" y="5589240"/>
            <a:ext cx="5003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80% of power in carrier at XUV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Less than 20% of signal loss due to phase noise 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39A347F6-87D2-4DF6-B73A-C71453E72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1858" y="60430"/>
            <a:ext cx="5562566" cy="522226"/>
          </a:xfrm>
        </p:spPr>
        <p:txBody>
          <a:bodyPr>
            <a:noAutofit/>
          </a:bodyPr>
          <a:lstStyle/>
          <a:p>
            <a:r>
              <a:rPr lang="en-US" sz="3200" b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Stabilization of frequency comb</a:t>
            </a:r>
            <a:endParaRPr lang="de-DE" sz="3200" b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4" name="Picture 13" descr="Chart, histogram&#10;&#10;Description automatically generated">
            <a:extLst>
              <a:ext uri="{FF2B5EF4-FFF2-40B4-BE49-F238E27FC236}">
                <a16:creationId xmlns:a16="http://schemas.microsoft.com/office/drawing/2014/main" id="{546C5C56-A1C5-4E55-A2F0-670C03E818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353" y="692696"/>
            <a:ext cx="6249525" cy="419126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EDC921FC-B005-4F05-8DAE-0B984586191C}"/>
              </a:ext>
            </a:extLst>
          </p:cNvPr>
          <p:cNvGrpSpPr/>
          <p:nvPr/>
        </p:nvGrpSpPr>
        <p:grpSpPr>
          <a:xfrm>
            <a:off x="8794424" y="1063896"/>
            <a:ext cx="3278239" cy="1374819"/>
            <a:chOff x="8572499" y="1834634"/>
            <a:chExt cx="3619501" cy="158291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5AA512D-131C-49D7-B8E7-B18D9C031372}"/>
                </a:ext>
              </a:extLst>
            </p:cNvPr>
            <p:cNvSpPr txBox="1"/>
            <p:nvPr/>
          </p:nvSpPr>
          <p:spPr>
            <a:xfrm>
              <a:off x="9143998" y="1834634"/>
              <a:ext cx="3048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OFF </a:t>
              </a:r>
              <a:r>
                <a:rPr kumimoji="0" lang="es-ES" sz="1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path</a:t>
              </a:r>
              <a:r>
                <a:rPr kumimoji="0" lang="es-E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es-ES" sz="1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length</a:t>
              </a:r>
              <a:r>
                <a:rPr kumimoji="0" lang="es-ES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es-ES" sz="15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stabilization</a:t>
              </a:r>
              <a:endParaRPr kumimoji="0" lang="LID4096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882A41A-AD49-4BD9-B042-D0241331F69B}"/>
                </a:ext>
              </a:extLst>
            </p:cNvPr>
            <p:cNvGrpSpPr/>
            <p:nvPr/>
          </p:nvGrpSpPr>
          <p:grpSpPr>
            <a:xfrm>
              <a:off x="8572499" y="2019300"/>
              <a:ext cx="3367091" cy="1398247"/>
              <a:chOff x="8572499" y="2019300"/>
              <a:chExt cx="3367091" cy="1398247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DA52A7C-8A3F-497F-A4A3-45A6552D04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72499" y="2019300"/>
                <a:ext cx="45720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D74C56C-7D7B-496C-8C1E-2CB6BBFABA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72499" y="2423827"/>
                <a:ext cx="45720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8A09CFC-4310-4ED2-BE01-0406586B67AD}"/>
                  </a:ext>
                </a:extLst>
              </p:cNvPr>
              <p:cNvSpPr txBox="1"/>
              <p:nvPr/>
            </p:nvSpPr>
            <p:spPr>
              <a:xfrm>
                <a:off x="9143998" y="2239161"/>
                <a:ext cx="27955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ON </a:t>
                </a:r>
                <a:r>
                  <a:rPr kumimoji="0" lang="es-ES" sz="15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path</a:t>
                </a:r>
                <a:r>
                  <a:rPr kumimoji="0" lang="es-ES" sz="1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s-ES" sz="15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length</a:t>
                </a:r>
                <a:r>
                  <a:rPr kumimoji="0" lang="es-ES" sz="1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s-ES" sz="15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stabilization</a:t>
                </a:r>
                <a:endParaRPr kumimoji="0" lang="LID4096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1A8E5376-9DC4-4C44-8C08-8AB64FF8CC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72499" y="2828354"/>
                <a:ext cx="45720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E7E6E6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54140F2-9755-44C4-A3C4-870E3D3CCF80}"/>
                  </a:ext>
                </a:extLst>
              </p:cNvPr>
              <p:cNvSpPr txBox="1"/>
              <p:nvPr/>
            </p:nvSpPr>
            <p:spPr>
              <a:xfrm>
                <a:off x="9143998" y="2643688"/>
                <a:ext cx="27955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5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Noise</a:t>
                </a:r>
                <a:r>
                  <a:rPr kumimoji="0" lang="es-ES" sz="1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at </a:t>
                </a:r>
                <a:r>
                  <a:rPr kumimoji="0" lang="es-ES" sz="15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oscillator</a:t>
                </a:r>
                <a:r>
                  <a:rPr kumimoji="0" lang="es-ES" sz="1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output</a:t>
                </a:r>
                <a:endParaRPr kumimoji="0" lang="LID4096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733E026-D29E-4622-996B-EFA6956308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72499" y="3232881"/>
                <a:ext cx="45720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D705F45-96F1-4E4A-865A-A81F2548B953}"/>
                  </a:ext>
                </a:extLst>
              </p:cNvPr>
              <p:cNvSpPr txBox="1"/>
              <p:nvPr/>
            </p:nvSpPr>
            <p:spPr>
              <a:xfrm>
                <a:off x="9143998" y="3048215"/>
                <a:ext cx="27955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5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Noise</a:t>
                </a:r>
                <a:r>
                  <a:rPr kumimoji="0" lang="es-ES" sz="1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s-ES" sz="15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floor</a:t>
                </a:r>
                <a:endParaRPr kumimoji="0" lang="LID4096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4362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AD5C6DB-EF5B-DCFB-609B-A98AFEDBF7B8}"/>
              </a:ext>
            </a:extLst>
          </p:cNvPr>
          <p:cNvGrpSpPr/>
          <p:nvPr/>
        </p:nvGrpSpPr>
        <p:grpSpPr>
          <a:xfrm>
            <a:off x="1551495" y="553616"/>
            <a:ext cx="9089010" cy="5112568"/>
            <a:chOff x="1143000" y="1206710"/>
            <a:chExt cx="6858000" cy="3857625"/>
          </a:xfrm>
        </p:grpSpPr>
        <p:pic>
          <p:nvPicPr>
            <p:cNvPr id="28" name="Picture 17">
              <a:extLst>
                <a:ext uri="{FF2B5EF4-FFF2-40B4-BE49-F238E27FC236}">
                  <a16:creationId xmlns:a16="http://schemas.microsoft.com/office/drawing/2014/main" id="{FF011F0C-FEF9-EEC5-E720-4A10172CE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1206710"/>
              <a:ext cx="6858000" cy="385762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CCEA06D-9D6D-B1C5-6476-72A508AA3C74}"/>
                </a:ext>
              </a:extLst>
            </p:cNvPr>
            <p:cNvSpPr txBox="1"/>
            <p:nvPr/>
          </p:nvSpPr>
          <p:spPr>
            <a:xfrm>
              <a:off x="1538736" y="2054926"/>
              <a:ext cx="912225" cy="2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HHG chamber</a:t>
              </a:r>
            </a:p>
          </p:txBody>
        </p:sp>
        <p:sp>
          <p:nvSpPr>
            <p:cNvPr id="30" name="TextBox 5">
              <a:extLst>
                <a:ext uri="{FF2B5EF4-FFF2-40B4-BE49-F238E27FC236}">
                  <a16:creationId xmlns:a16="http://schemas.microsoft.com/office/drawing/2014/main" id="{94CDE9F1-9A3A-FE1C-F26E-DBF8AE987DB2}"/>
                </a:ext>
              </a:extLst>
            </p:cNvPr>
            <p:cNvSpPr txBox="1"/>
            <p:nvPr/>
          </p:nvSpPr>
          <p:spPr>
            <a:xfrm>
              <a:off x="5614918" y="1836104"/>
              <a:ext cx="573218" cy="2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Ion trap</a:t>
              </a:r>
            </a:p>
          </p:txBody>
        </p:sp>
        <p:sp>
          <p:nvSpPr>
            <p:cNvPr id="31" name="TextBox 6">
              <a:extLst>
                <a:ext uri="{FF2B5EF4-FFF2-40B4-BE49-F238E27FC236}">
                  <a16:creationId xmlns:a16="http://schemas.microsoft.com/office/drawing/2014/main" id="{2CA14697-F79E-F2F7-F5B5-B9C08AD1AC7A}"/>
                </a:ext>
              </a:extLst>
            </p:cNvPr>
            <p:cNvSpPr txBox="1"/>
            <p:nvPr/>
          </p:nvSpPr>
          <p:spPr>
            <a:xfrm>
              <a:off x="5361014" y="4276726"/>
              <a:ext cx="1293130" cy="3947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XUV focusing mirrors</a:t>
              </a:r>
            </a:p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(R=30% @ 61 nm)</a:t>
              </a:r>
            </a:p>
          </p:txBody>
        </p:sp>
        <p:sp>
          <p:nvSpPr>
            <p:cNvPr id="32" name="TextBox 7">
              <a:extLst>
                <a:ext uri="{FF2B5EF4-FFF2-40B4-BE49-F238E27FC236}">
                  <a16:creationId xmlns:a16="http://schemas.microsoft.com/office/drawing/2014/main" id="{57DAF93B-0E72-F835-370E-45A0977B7942}"/>
                </a:ext>
              </a:extLst>
            </p:cNvPr>
            <p:cNvSpPr txBox="1"/>
            <p:nvPr/>
          </p:nvSpPr>
          <p:spPr>
            <a:xfrm>
              <a:off x="3022843" y="4288245"/>
              <a:ext cx="1734606" cy="3947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XUV grazing incidence mirror</a:t>
              </a:r>
            </a:p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(R=70% @ 61 nm)</a:t>
              </a:r>
            </a:p>
          </p:txBody>
        </p:sp>
        <p:cxnSp>
          <p:nvCxnSpPr>
            <p:cNvPr id="33" name="Straight Arrow Connector 8">
              <a:extLst>
                <a:ext uri="{FF2B5EF4-FFF2-40B4-BE49-F238E27FC236}">
                  <a16:creationId xmlns:a16="http://schemas.microsoft.com/office/drawing/2014/main" id="{00363D13-9A71-DA39-B545-ABA453DA0103}"/>
                </a:ext>
              </a:extLst>
            </p:cNvPr>
            <p:cNvCxnSpPr>
              <a:stCxn id="30" idx="2"/>
            </p:cNvCxnSpPr>
            <p:nvPr/>
          </p:nvCxnSpPr>
          <p:spPr>
            <a:xfrm>
              <a:off x="5901527" y="2068333"/>
              <a:ext cx="227739" cy="772272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10">
              <a:extLst>
                <a:ext uri="{FF2B5EF4-FFF2-40B4-BE49-F238E27FC236}">
                  <a16:creationId xmlns:a16="http://schemas.microsoft.com/office/drawing/2014/main" id="{E5580954-46C1-41C4-68D7-1FB6D9AFE59F}"/>
                </a:ext>
              </a:extLst>
            </p:cNvPr>
            <p:cNvCxnSpPr>
              <a:stCxn id="31" idx="0"/>
            </p:cNvCxnSpPr>
            <p:nvPr/>
          </p:nvCxnSpPr>
          <p:spPr>
            <a:xfrm flipV="1">
              <a:off x="6007580" y="3263166"/>
              <a:ext cx="703572" cy="1013560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13">
              <a:extLst>
                <a:ext uri="{FF2B5EF4-FFF2-40B4-BE49-F238E27FC236}">
                  <a16:creationId xmlns:a16="http://schemas.microsoft.com/office/drawing/2014/main" id="{7A977AFA-2876-3B6A-BDED-2A1AD30D930A}"/>
                </a:ext>
              </a:extLst>
            </p:cNvPr>
            <p:cNvCxnSpPr>
              <a:stCxn id="31" idx="0"/>
            </p:cNvCxnSpPr>
            <p:nvPr/>
          </p:nvCxnSpPr>
          <p:spPr>
            <a:xfrm flipH="1" flipV="1">
              <a:off x="5180591" y="3240459"/>
              <a:ext cx="826988" cy="1036267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18">
              <a:extLst>
                <a:ext uri="{FF2B5EF4-FFF2-40B4-BE49-F238E27FC236}">
                  <a16:creationId xmlns:a16="http://schemas.microsoft.com/office/drawing/2014/main" id="{46162342-780E-59E1-8868-8D5907B7C068}"/>
                </a:ext>
              </a:extLst>
            </p:cNvPr>
            <p:cNvCxnSpPr>
              <a:stCxn id="32" idx="0"/>
            </p:cNvCxnSpPr>
            <p:nvPr/>
          </p:nvCxnSpPr>
          <p:spPr>
            <a:xfrm flipV="1">
              <a:off x="3890146" y="3128369"/>
              <a:ext cx="187149" cy="1159876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0">
              <a:extLst>
                <a:ext uri="{FF2B5EF4-FFF2-40B4-BE49-F238E27FC236}">
                  <a16:creationId xmlns:a16="http://schemas.microsoft.com/office/drawing/2014/main" id="{580989BE-0C4C-E330-5706-84CBC38D07A7}"/>
                </a:ext>
              </a:extLst>
            </p:cNvPr>
            <p:cNvCxnSpPr>
              <a:stCxn id="29" idx="2"/>
            </p:cNvCxnSpPr>
            <p:nvPr/>
          </p:nvCxnSpPr>
          <p:spPr>
            <a:xfrm>
              <a:off x="1994849" y="2287155"/>
              <a:ext cx="462602" cy="841213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28">
              <a:extLst>
                <a:ext uri="{FF2B5EF4-FFF2-40B4-BE49-F238E27FC236}">
                  <a16:creationId xmlns:a16="http://schemas.microsoft.com/office/drawing/2014/main" id="{D9CCFA7D-E660-3CFF-AA93-5F4D98A388CD}"/>
                </a:ext>
              </a:extLst>
            </p:cNvPr>
            <p:cNvCxnSpPr/>
            <p:nvPr/>
          </p:nvCxnSpPr>
          <p:spPr>
            <a:xfrm flipV="1">
              <a:off x="2409230" y="3039073"/>
              <a:ext cx="1668066" cy="503633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1">
              <a:extLst>
                <a:ext uri="{FF2B5EF4-FFF2-40B4-BE49-F238E27FC236}">
                  <a16:creationId xmlns:a16="http://schemas.microsoft.com/office/drawing/2014/main" id="{26F43C2E-BAED-36C8-80AB-80EC549FA514}"/>
                </a:ext>
              </a:extLst>
            </p:cNvPr>
            <p:cNvCxnSpPr/>
            <p:nvPr/>
          </p:nvCxnSpPr>
          <p:spPr>
            <a:xfrm>
              <a:off x="4077297" y="3039071"/>
              <a:ext cx="2627114" cy="178593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1">
              <a:extLst>
                <a:ext uri="{FF2B5EF4-FFF2-40B4-BE49-F238E27FC236}">
                  <a16:creationId xmlns:a16="http://schemas.microsoft.com/office/drawing/2014/main" id="{E4B4C184-BC46-71EC-D943-EEAFE2CBD515}"/>
                </a:ext>
              </a:extLst>
            </p:cNvPr>
            <p:cNvCxnSpPr/>
            <p:nvPr/>
          </p:nvCxnSpPr>
          <p:spPr>
            <a:xfrm>
              <a:off x="5163147" y="3192661"/>
              <a:ext cx="1541264" cy="25004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420A7E-82C0-44F7-9C10-D8D7186D7DBA}"/>
              </a:ext>
            </a:extLst>
          </p:cNvPr>
          <p:cNvGrpSpPr/>
          <p:nvPr/>
        </p:nvGrpSpPr>
        <p:grpSpPr>
          <a:xfrm>
            <a:off x="1551495" y="561174"/>
            <a:ext cx="9089010" cy="5112568"/>
            <a:chOff x="1143000" y="1206710"/>
            <a:chExt cx="6858000" cy="3857625"/>
          </a:xfrm>
        </p:grpSpPr>
        <p:pic>
          <p:nvPicPr>
            <p:cNvPr id="3" name="Picture 17">
              <a:extLst>
                <a:ext uri="{FF2B5EF4-FFF2-40B4-BE49-F238E27FC236}">
                  <a16:creationId xmlns:a16="http://schemas.microsoft.com/office/drawing/2014/main" id="{5A0F2106-D108-418F-A116-D21A468BE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1206710"/>
              <a:ext cx="6858000" cy="385762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2ACC58-8D0F-4F35-A538-A154B7121D66}"/>
                </a:ext>
              </a:extLst>
            </p:cNvPr>
            <p:cNvSpPr txBox="1"/>
            <p:nvPr/>
          </p:nvSpPr>
          <p:spPr>
            <a:xfrm>
              <a:off x="1538736" y="2054926"/>
              <a:ext cx="973910" cy="226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HHG chamber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CED3E55-FD8B-4796-8B7E-0008304EDC57}"/>
                </a:ext>
              </a:extLst>
            </p:cNvPr>
            <p:cNvSpPr txBox="1"/>
            <p:nvPr/>
          </p:nvSpPr>
          <p:spPr>
            <a:xfrm>
              <a:off x="5614918" y="1836104"/>
              <a:ext cx="582024" cy="226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Ion trap</a:t>
              </a: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806BE5F-B6FF-43CD-B227-934E77608D6C}"/>
                </a:ext>
              </a:extLst>
            </p:cNvPr>
            <p:cNvSpPr txBox="1"/>
            <p:nvPr/>
          </p:nvSpPr>
          <p:spPr>
            <a:xfrm>
              <a:off x="5321052" y="4276726"/>
              <a:ext cx="1373054" cy="3831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XUV focusing mirrors</a:t>
              </a:r>
            </a:p>
            <a:p>
              <a:pPr algn="ctr"/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(R=30% @ 61 nm)</a:t>
              </a: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2B6E422-3E9C-4478-BBB6-F8764D247362}"/>
                </a:ext>
              </a:extLst>
            </p:cNvPr>
            <p:cNvSpPr txBox="1"/>
            <p:nvPr/>
          </p:nvSpPr>
          <p:spPr>
            <a:xfrm>
              <a:off x="2971390" y="4288245"/>
              <a:ext cx="1837512" cy="3831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XUV grazing incidence mirror</a:t>
              </a:r>
            </a:p>
            <a:p>
              <a:pPr algn="ctr"/>
              <a:r>
                <a:rPr lang="en-US" sz="1350" dirty="0">
                  <a:latin typeface="Arial" panose="020B0604020202020204" pitchFamily="34" charset="0"/>
                  <a:cs typeface="Arial" panose="020B0604020202020204" pitchFamily="34" charset="0"/>
                </a:rPr>
                <a:t>(R=70% @ 61 nm)</a:t>
              </a:r>
            </a:p>
          </p:txBody>
        </p:sp>
        <p:cxnSp>
          <p:nvCxnSpPr>
            <p:cNvPr id="8" name="Straight Arrow Connector 8">
              <a:extLst>
                <a:ext uri="{FF2B5EF4-FFF2-40B4-BE49-F238E27FC236}">
                  <a16:creationId xmlns:a16="http://schemas.microsoft.com/office/drawing/2014/main" id="{24B35032-5E76-4043-9145-482839AA6239}"/>
                </a:ext>
              </a:extLst>
            </p:cNvPr>
            <p:cNvCxnSpPr>
              <a:stCxn id="5" idx="2"/>
            </p:cNvCxnSpPr>
            <p:nvPr/>
          </p:nvCxnSpPr>
          <p:spPr>
            <a:xfrm>
              <a:off x="5905930" y="2062527"/>
              <a:ext cx="223337" cy="778078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10">
              <a:extLst>
                <a:ext uri="{FF2B5EF4-FFF2-40B4-BE49-F238E27FC236}">
                  <a16:creationId xmlns:a16="http://schemas.microsoft.com/office/drawing/2014/main" id="{7CF7F120-0ECA-46FF-92A5-A340F5DBF66D}"/>
                </a:ext>
              </a:extLst>
            </p:cNvPr>
            <p:cNvCxnSpPr>
              <a:stCxn id="6" idx="0"/>
            </p:cNvCxnSpPr>
            <p:nvPr/>
          </p:nvCxnSpPr>
          <p:spPr>
            <a:xfrm flipV="1">
              <a:off x="6007580" y="3263166"/>
              <a:ext cx="703572" cy="1013560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13">
              <a:extLst>
                <a:ext uri="{FF2B5EF4-FFF2-40B4-BE49-F238E27FC236}">
                  <a16:creationId xmlns:a16="http://schemas.microsoft.com/office/drawing/2014/main" id="{DAAE8172-3409-4FC1-A7F4-276FA41A646C}"/>
                </a:ext>
              </a:extLst>
            </p:cNvPr>
            <p:cNvCxnSpPr>
              <a:stCxn id="6" idx="0"/>
            </p:cNvCxnSpPr>
            <p:nvPr/>
          </p:nvCxnSpPr>
          <p:spPr>
            <a:xfrm flipH="1" flipV="1">
              <a:off x="5180591" y="3240459"/>
              <a:ext cx="826988" cy="1036267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8">
              <a:extLst>
                <a:ext uri="{FF2B5EF4-FFF2-40B4-BE49-F238E27FC236}">
                  <a16:creationId xmlns:a16="http://schemas.microsoft.com/office/drawing/2014/main" id="{2D10DDE2-BB1B-4CA4-8FCB-EAE629C4C3B9}"/>
                </a:ext>
              </a:extLst>
            </p:cNvPr>
            <p:cNvCxnSpPr>
              <a:stCxn id="7" idx="0"/>
            </p:cNvCxnSpPr>
            <p:nvPr/>
          </p:nvCxnSpPr>
          <p:spPr>
            <a:xfrm flipV="1">
              <a:off x="3890146" y="3128369"/>
              <a:ext cx="187149" cy="1159875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30">
              <a:extLst>
                <a:ext uri="{FF2B5EF4-FFF2-40B4-BE49-F238E27FC236}">
                  <a16:creationId xmlns:a16="http://schemas.microsoft.com/office/drawing/2014/main" id="{5FB1498A-7BBA-489B-A34E-5AEB13B6C00B}"/>
                </a:ext>
              </a:extLst>
            </p:cNvPr>
            <p:cNvCxnSpPr>
              <a:stCxn id="4" idx="2"/>
            </p:cNvCxnSpPr>
            <p:nvPr/>
          </p:nvCxnSpPr>
          <p:spPr>
            <a:xfrm>
              <a:off x="2025691" y="2281349"/>
              <a:ext cx="431760" cy="847019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28">
              <a:extLst>
                <a:ext uri="{FF2B5EF4-FFF2-40B4-BE49-F238E27FC236}">
                  <a16:creationId xmlns:a16="http://schemas.microsoft.com/office/drawing/2014/main" id="{FA029740-5565-4E40-BE4F-1ECF855743F0}"/>
                </a:ext>
              </a:extLst>
            </p:cNvPr>
            <p:cNvCxnSpPr/>
            <p:nvPr/>
          </p:nvCxnSpPr>
          <p:spPr>
            <a:xfrm flipV="1">
              <a:off x="2409230" y="3039073"/>
              <a:ext cx="1668066" cy="503633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31">
              <a:extLst>
                <a:ext uri="{FF2B5EF4-FFF2-40B4-BE49-F238E27FC236}">
                  <a16:creationId xmlns:a16="http://schemas.microsoft.com/office/drawing/2014/main" id="{7AE53B4A-A143-4138-8534-B2CB02CC3B92}"/>
                </a:ext>
              </a:extLst>
            </p:cNvPr>
            <p:cNvCxnSpPr/>
            <p:nvPr/>
          </p:nvCxnSpPr>
          <p:spPr>
            <a:xfrm>
              <a:off x="4077297" y="3039071"/>
              <a:ext cx="2627114" cy="178593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1">
              <a:extLst>
                <a:ext uri="{FF2B5EF4-FFF2-40B4-BE49-F238E27FC236}">
                  <a16:creationId xmlns:a16="http://schemas.microsoft.com/office/drawing/2014/main" id="{4B168AF2-6C7F-414D-A557-6B26F97FABDB}"/>
                </a:ext>
              </a:extLst>
            </p:cNvPr>
            <p:cNvCxnSpPr/>
            <p:nvPr/>
          </p:nvCxnSpPr>
          <p:spPr>
            <a:xfrm>
              <a:off x="5163147" y="3192661"/>
              <a:ext cx="1541264" cy="25004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8DD8B00-F0F9-4E07-BD53-BBCD7EC87C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9376" y="15036"/>
            <a:ext cx="6252737" cy="533400"/>
          </a:xfrm>
        </p:spPr>
        <p:txBody>
          <a:bodyPr/>
          <a:lstStyle/>
          <a:p>
            <a:r>
              <a:rPr lang="en-US" sz="3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XUV beam delivery to trapped He</a:t>
            </a:r>
            <a:r>
              <a:rPr lang="en-US" sz="3200" baseline="30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+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3A7C0F-7593-41EA-9DF6-54A18E05DA5D}"/>
              </a:ext>
            </a:extLst>
          </p:cNvPr>
          <p:cNvGrpSpPr/>
          <p:nvPr/>
        </p:nvGrpSpPr>
        <p:grpSpPr>
          <a:xfrm>
            <a:off x="5003804" y="5451116"/>
            <a:ext cx="4169852" cy="1221949"/>
            <a:chOff x="3142854" y="4656729"/>
            <a:chExt cx="4169852" cy="122194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46462CB-B7A7-4937-AB56-8AC2447C122B}"/>
                </a:ext>
              </a:extLst>
            </p:cNvPr>
            <p:cNvGrpSpPr/>
            <p:nvPr/>
          </p:nvGrpSpPr>
          <p:grpSpPr>
            <a:xfrm>
              <a:off x="3142854" y="4656729"/>
              <a:ext cx="4169852" cy="1018784"/>
              <a:chOff x="3142854" y="4656729"/>
              <a:chExt cx="4169852" cy="1018784"/>
            </a:xfrm>
          </p:grpSpPr>
          <p:pic>
            <p:nvPicPr>
              <p:cNvPr id="13" name="Picture 86" descr="C:\Users\F.Schmid\ownCloud\Documents\20170523 Poster IMPRS Evaluation Meeting\asdf.emf">
                <a:extLst>
                  <a:ext uri="{FF2B5EF4-FFF2-40B4-BE49-F238E27FC236}">
                    <a16:creationId xmlns:a16="http://schemas.microsoft.com/office/drawing/2014/main" id="{ADBF6861-B3CC-461A-A4F6-3094D4C819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5031695" y="4656729"/>
                <a:ext cx="2281011" cy="1018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19BE968B-812C-426E-BB1C-491686FF3075}"/>
                  </a:ext>
                </a:extLst>
              </p:cNvPr>
              <p:cNvSpPr txBox="1"/>
              <p:nvPr/>
            </p:nvSpPr>
            <p:spPr>
              <a:xfrm>
                <a:off x="3142854" y="5099618"/>
                <a:ext cx="191982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Doppler-free</a:t>
                </a:r>
                <a:endParaRPr lang="de-DE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Anti-collinear excitation</a:t>
                </a:r>
              </a:p>
            </p:txBody>
          </p:sp>
        </p:grpSp>
        <p:pic>
          <p:nvPicPr>
            <p:cNvPr id="20" name="Picture 5" descr="C:\Users\F.Schmid\ownCloud\Documents\20171120 Presentation Erlangen\pulse.png">
              <a:extLst>
                <a:ext uri="{FF2B5EF4-FFF2-40B4-BE49-F238E27FC236}">
                  <a16:creationId xmlns:a16="http://schemas.microsoft.com/office/drawing/2014/main" id="{A2E97D4F-CC40-44C0-9C4F-4C4D7BF5A2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1" y="5504062"/>
              <a:ext cx="399752" cy="219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5" descr="C:\Users\F.Schmid\ownCloud\Documents\20171120 Presentation Erlangen\pulse.png">
              <a:extLst>
                <a:ext uri="{FF2B5EF4-FFF2-40B4-BE49-F238E27FC236}">
                  <a16:creationId xmlns:a16="http://schemas.microsoft.com/office/drawing/2014/main" id="{19AB28BC-C7C2-474B-89E6-92EEDDE2C2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499" y="5504062"/>
              <a:ext cx="399752" cy="219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ight Arrow 60">
              <a:extLst>
                <a:ext uri="{FF2B5EF4-FFF2-40B4-BE49-F238E27FC236}">
                  <a16:creationId xmlns:a16="http://schemas.microsoft.com/office/drawing/2014/main" id="{A71F3572-F9EC-4D90-BC18-ED83B3508333}"/>
                </a:ext>
              </a:extLst>
            </p:cNvPr>
            <p:cNvSpPr/>
            <p:nvPr/>
          </p:nvSpPr>
          <p:spPr>
            <a:xfrm>
              <a:off x="5829151" y="5789812"/>
              <a:ext cx="171450" cy="84924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ight Arrow 67">
              <a:extLst>
                <a:ext uri="{FF2B5EF4-FFF2-40B4-BE49-F238E27FC236}">
                  <a16:creationId xmlns:a16="http://schemas.microsoft.com/office/drawing/2014/main" id="{C258BE0C-982D-4B38-8C0A-7639814624F7}"/>
                </a:ext>
              </a:extLst>
            </p:cNvPr>
            <p:cNvSpPr/>
            <p:nvPr/>
          </p:nvSpPr>
          <p:spPr>
            <a:xfrm flipH="1">
              <a:off x="6286649" y="5793754"/>
              <a:ext cx="171450" cy="84924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74B137C0-474B-4602-97F2-AB3C6F21EC65}"/>
              </a:ext>
            </a:extLst>
          </p:cNvPr>
          <p:cNvSpPr/>
          <p:nvPr/>
        </p:nvSpPr>
        <p:spPr>
          <a:xfrm>
            <a:off x="7843764" y="78513"/>
            <a:ext cx="23149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GB" altLang="ja-JP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Sympathetically cooled He</a:t>
            </a:r>
            <a:r>
              <a:rPr kumimoji="1" lang="en-GB" altLang="ja-JP" sz="1400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r>
              <a:rPr kumimoji="1" lang="en-GB" altLang="ja-JP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mixed ion crystal (He</a:t>
            </a:r>
            <a:r>
              <a:rPr kumimoji="1" lang="en-GB" altLang="ja-JP" sz="1400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kumimoji="1" lang="en-GB" altLang="ja-JP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/Be</a:t>
            </a:r>
            <a:r>
              <a:rPr kumimoji="1" lang="en-GB" altLang="ja-JP" sz="1400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kumimoji="1" lang="en-GB" altLang="ja-JP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29B99EE-AF8A-44CF-8F60-7AE75029EA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590" y="543553"/>
            <a:ext cx="3002252" cy="81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01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4BC9E-3730-4E1C-9C7D-02F91C928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816" y="116632"/>
            <a:ext cx="3023279" cy="431800"/>
          </a:xfrm>
        </p:spPr>
        <p:txBody>
          <a:bodyPr/>
          <a:lstStyle/>
          <a:p>
            <a:r>
              <a:rPr lang="en-US" sz="3200" b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Be</a:t>
            </a:r>
            <a:r>
              <a:rPr lang="en-US" sz="3200" b="0" baseline="30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+</a:t>
            </a:r>
            <a:r>
              <a:rPr lang="en-US" sz="3200" b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/He</a:t>
            </a:r>
            <a:r>
              <a:rPr lang="en-US" sz="3200" b="0" baseline="30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+</a:t>
            </a:r>
            <a:r>
              <a:rPr lang="en-US" sz="3200" b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ion trap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CDB2636-8CC5-4192-B306-99475681F833}"/>
              </a:ext>
            </a:extLst>
          </p:cNvPr>
          <p:cNvGrpSpPr/>
          <p:nvPr/>
        </p:nvGrpSpPr>
        <p:grpSpPr>
          <a:xfrm>
            <a:off x="407368" y="1484784"/>
            <a:ext cx="4424522" cy="4938093"/>
            <a:chOff x="2771800" y="1556792"/>
            <a:chExt cx="3536618" cy="394712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8692BBF2-A41D-4C50-98A6-2EA018638A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1556792"/>
              <a:ext cx="3536618" cy="33671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4AC7063D-AC15-4081-BDB3-CEAEACABC74D}"/>
                </a:ext>
              </a:extLst>
            </p:cNvPr>
            <p:cNvSpPr txBox="1"/>
            <p:nvPr/>
          </p:nvSpPr>
          <p:spPr>
            <a:xfrm>
              <a:off x="3785639" y="4949438"/>
              <a:ext cx="1258759" cy="554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RF electrodes</a:t>
              </a:r>
              <a:endParaRPr lang="en-US" sz="1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C3EB68D4-5EA6-43AC-A516-85632A40B305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V="1">
              <a:off x="4415019" y="2900370"/>
              <a:ext cx="249331" cy="2049068"/>
            </a:xfrm>
            <a:prstGeom prst="straightConnector1">
              <a:avLst/>
            </a:prstGeom>
            <a:ln w="28575">
              <a:solidFill>
                <a:schemeClr val="accent2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125EFBCD-7092-438C-9D55-0CDCE39333F9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H="1" flipV="1">
              <a:off x="4295445" y="3295476"/>
              <a:ext cx="119573" cy="1653962"/>
            </a:xfrm>
            <a:prstGeom prst="straightConnector1">
              <a:avLst/>
            </a:prstGeom>
            <a:ln w="28575">
              <a:solidFill>
                <a:schemeClr val="accent2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12">
              <a:extLst>
                <a:ext uri="{FF2B5EF4-FFF2-40B4-BE49-F238E27FC236}">
                  <a16:creationId xmlns:a16="http://schemas.microsoft.com/office/drawing/2014/main" id="{0A6C6822-148A-4BB2-8C3B-15ACCEA9E5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10940" y="4317263"/>
              <a:ext cx="1513355" cy="427482"/>
            </a:xfrm>
            <a:prstGeom prst="straightConnector1">
              <a:avLst/>
            </a:prstGeom>
            <a:ln w="28575">
              <a:solidFill>
                <a:schemeClr val="accent2">
                  <a:lumMod val="40000"/>
                  <a:lumOff val="6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2157DF3F-E118-49F1-B51E-D8A05D9A37AF}"/>
                </a:ext>
              </a:extLst>
            </p:cNvPr>
            <p:cNvSpPr txBox="1"/>
            <p:nvPr/>
          </p:nvSpPr>
          <p:spPr>
            <a:xfrm>
              <a:off x="5377855" y="4583758"/>
              <a:ext cx="930563" cy="32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 cm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57F618B-0377-4BD8-8514-B9EA88C8AB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1268760"/>
            <a:ext cx="6736233" cy="449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2617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F6482CE-5D28-96F7-BD70-92408480B72C}"/>
              </a:ext>
            </a:extLst>
          </p:cNvPr>
          <p:cNvGrpSpPr/>
          <p:nvPr/>
        </p:nvGrpSpPr>
        <p:grpSpPr>
          <a:xfrm>
            <a:off x="3346438" y="1484784"/>
            <a:ext cx="5987683" cy="4833109"/>
            <a:chOff x="3935760" y="1711630"/>
            <a:chExt cx="5082177" cy="4102207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5760" y="4258349"/>
              <a:ext cx="4629132" cy="1555488"/>
            </a:xfrm>
            <a:prstGeom prst="rect">
              <a:avLst/>
            </a:prstGeom>
          </p:spPr>
        </p:pic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0FA2DF74-E8D2-46BC-B94A-2459310AD0CA}"/>
                </a:ext>
              </a:extLst>
            </p:cNvPr>
            <p:cNvGrpSpPr/>
            <p:nvPr/>
          </p:nvGrpSpPr>
          <p:grpSpPr>
            <a:xfrm>
              <a:off x="3935760" y="1711630"/>
              <a:ext cx="4629150" cy="891941"/>
              <a:chOff x="1752600" y="1307093"/>
              <a:chExt cx="6172200" cy="1189255"/>
            </a:xfrm>
          </p:grpSpPr>
          <p:pic>
            <p:nvPicPr>
              <p:cNvPr id="5" name="Picture 3" descr="C:\Users\F.Schmid\Documents\Master-Thesis\pictures\Ion_chain.png">
                <a:extLst>
                  <a:ext uri="{FF2B5EF4-FFF2-40B4-BE49-F238E27FC236}">
                    <a16:creationId xmlns:a16="http://schemas.microsoft.com/office/drawing/2014/main" id="{6BD8F9D7-587C-4F5F-9D35-570A5E200C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1307093"/>
                <a:ext cx="6172200" cy="11457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" name="Straight Arrow Connector 6">
                <a:extLst>
                  <a:ext uri="{FF2B5EF4-FFF2-40B4-BE49-F238E27FC236}">
                    <a16:creationId xmlns:a16="http://schemas.microsoft.com/office/drawing/2014/main" id="{4CF87282-9A90-464E-9F33-F123D91F56EB}"/>
                  </a:ext>
                </a:extLst>
              </p:cNvPr>
              <p:cNvCxnSpPr/>
              <p:nvPr/>
            </p:nvCxnSpPr>
            <p:spPr>
              <a:xfrm>
                <a:off x="4567238" y="2072966"/>
                <a:ext cx="435768" cy="1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11">
                <a:extLst>
                  <a:ext uri="{FF2B5EF4-FFF2-40B4-BE49-F238E27FC236}">
                    <a16:creationId xmlns:a16="http://schemas.microsoft.com/office/drawing/2014/main" id="{CB6478E1-B250-47ED-A4E2-7D4E3825E9AE}"/>
                  </a:ext>
                </a:extLst>
              </p:cNvPr>
              <p:cNvSpPr txBox="1"/>
              <p:nvPr/>
            </p:nvSpPr>
            <p:spPr>
              <a:xfrm>
                <a:off x="4336121" y="2096239"/>
                <a:ext cx="1017801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lang="en-US" sz="135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≈15 µm</a:t>
                </a:r>
              </a:p>
            </p:txBody>
          </p:sp>
        </p:grpSp>
        <p:cxnSp>
          <p:nvCxnSpPr>
            <p:cNvPr id="15" name="Straight Arrow Connector 20">
              <a:extLst>
                <a:ext uri="{FF2B5EF4-FFF2-40B4-BE49-F238E27FC236}">
                  <a16:creationId xmlns:a16="http://schemas.microsoft.com/office/drawing/2014/main" id="{AD7335FB-ACF8-4107-91C1-009A5FCE49DD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>
              <a:off x="6267481" y="4211027"/>
              <a:ext cx="2750456" cy="84843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5760" y="2636912"/>
              <a:ext cx="4629132" cy="1555488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62941EC-5AEC-4B9E-B8AE-CCEF17D2C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6969" y="332379"/>
            <a:ext cx="5957971" cy="431800"/>
          </a:xfrm>
        </p:spPr>
        <p:txBody>
          <a:bodyPr/>
          <a:lstStyle/>
          <a:p>
            <a:r>
              <a:rPr lang="en-US" sz="3200" b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Ion crystals and sympathetic cooling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D46004F5-CEC1-4565-B760-167EB5556C18}"/>
              </a:ext>
            </a:extLst>
          </p:cNvPr>
          <p:cNvSpPr txBox="1"/>
          <p:nvPr/>
        </p:nvSpPr>
        <p:spPr>
          <a:xfrm>
            <a:off x="191344" y="3244334"/>
            <a:ext cx="2853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en-US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laser cooled to a few </a:t>
            </a:r>
            <a:r>
              <a:rPr lang="en-US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mK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6611546" y="5128331"/>
            <a:ext cx="2764322" cy="546490"/>
            <a:chOff x="5033978" y="5516825"/>
            <a:chExt cx="2971509" cy="728653"/>
          </a:xfrm>
        </p:grpSpPr>
        <p:cxnSp>
          <p:nvCxnSpPr>
            <p:cNvPr id="12" name="Straight Arrow Connector 16">
              <a:extLst>
                <a:ext uri="{FF2B5EF4-FFF2-40B4-BE49-F238E27FC236}">
                  <a16:creationId xmlns:a16="http://schemas.microsoft.com/office/drawing/2014/main" id="{CBE88C0A-7886-4ADB-9266-6B9DC29D1A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3978" y="5516825"/>
              <a:ext cx="2971509" cy="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Arrow Connector 22">
              <a:extLst>
                <a:ext uri="{FF2B5EF4-FFF2-40B4-BE49-F238E27FC236}">
                  <a16:creationId xmlns:a16="http://schemas.microsoft.com/office/drawing/2014/main" id="{9B8D1619-6C2D-430B-B345-5E564BAE18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3978" y="6245478"/>
              <a:ext cx="2971509" cy="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4" name="TextBox 18">
            <a:extLst>
              <a:ext uri="{FF2B5EF4-FFF2-40B4-BE49-F238E27FC236}">
                <a16:creationId xmlns:a16="http://schemas.microsoft.com/office/drawing/2014/main" id="{1BAE23B7-0F7A-4247-B5A7-CC0CAD47B64D}"/>
              </a:ext>
            </a:extLst>
          </p:cNvPr>
          <p:cNvSpPr txBox="1"/>
          <p:nvPr/>
        </p:nvSpPr>
        <p:spPr>
          <a:xfrm>
            <a:off x="9389019" y="5216910"/>
            <a:ext cx="502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en-US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16" name="TextBox 27">
            <a:extLst>
              <a:ext uri="{FF2B5EF4-FFF2-40B4-BE49-F238E27FC236}">
                <a16:creationId xmlns:a16="http://schemas.microsoft.com/office/drawing/2014/main" id="{ADAE1D12-948F-428F-994A-11CACC94C246}"/>
              </a:ext>
            </a:extLst>
          </p:cNvPr>
          <p:cNvSpPr txBox="1"/>
          <p:nvPr/>
        </p:nvSpPr>
        <p:spPr>
          <a:xfrm>
            <a:off x="9017937" y="4026361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US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17" name="TextBox 29">
            <a:extLst>
              <a:ext uri="{FF2B5EF4-FFF2-40B4-BE49-F238E27FC236}">
                <a16:creationId xmlns:a16="http://schemas.microsoft.com/office/drawing/2014/main" id="{FCF79610-2A06-4B6B-8347-1FC9161CACE9}"/>
              </a:ext>
            </a:extLst>
          </p:cNvPr>
          <p:cNvSpPr txBox="1"/>
          <p:nvPr/>
        </p:nvSpPr>
        <p:spPr>
          <a:xfrm>
            <a:off x="257997" y="5127730"/>
            <a:ext cx="2720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US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sympathetically cooled</a:t>
            </a:r>
          </a:p>
        </p:txBody>
      </p:sp>
    </p:spTree>
    <p:extLst>
      <p:ext uri="{BB962C8B-B14F-4D97-AF65-F5344CB8AC3E}">
        <p14:creationId xmlns:p14="http://schemas.microsoft.com/office/powerpoint/2010/main" val="3600214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2423592" y="43230"/>
            <a:ext cx="75608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Spectroscopy of the 1S–2S Transition in He</a:t>
            </a:r>
            <a:r>
              <a:rPr lang="en-US" altLang="de-DE" baseline="30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+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163E2A-A88F-41AD-BA7A-68D065DB1BB4}"/>
              </a:ext>
            </a:extLst>
          </p:cNvPr>
          <p:cNvSpPr/>
          <p:nvPr/>
        </p:nvSpPr>
        <p:spPr>
          <a:xfrm>
            <a:off x="2927648" y="5633953"/>
            <a:ext cx="78511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Trapped and cooled target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smaller systematics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QED test for Z=2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Frequency comb spectroscopy in XUV (extreme ultraviolet) wavelength</a:t>
            </a:r>
          </a:p>
          <a:p>
            <a:endParaRPr lang="LID4096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5FA695-3BF4-4876-9E8F-20C2AFA00172}"/>
              </a:ext>
            </a:extLst>
          </p:cNvPr>
          <p:cNvSpPr/>
          <p:nvPr/>
        </p:nvSpPr>
        <p:spPr>
          <a:xfrm>
            <a:off x="1524000" y="5226182"/>
            <a:ext cx="44475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Difference from Hydrogen spectroscopy: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7EE047-F193-44ED-AE34-E7EFC796AB34}"/>
              </a:ext>
            </a:extLst>
          </p:cNvPr>
          <p:cNvGrpSpPr/>
          <p:nvPr/>
        </p:nvGrpSpPr>
        <p:grpSpPr>
          <a:xfrm>
            <a:off x="3647728" y="842273"/>
            <a:ext cx="4786876" cy="3899413"/>
            <a:chOff x="2123728" y="842272"/>
            <a:chExt cx="4786876" cy="389941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D0A6622-AF12-4828-87D3-6EC1BCE7426C}"/>
                </a:ext>
              </a:extLst>
            </p:cNvPr>
            <p:cNvGrpSpPr/>
            <p:nvPr/>
          </p:nvGrpSpPr>
          <p:grpSpPr>
            <a:xfrm>
              <a:off x="2123728" y="870607"/>
              <a:ext cx="4786876" cy="3871078"/>
              <a:chOff x="1762965" y="1124744"/>
              <a:chExt cx="4786876" cy="387107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68518BB-7E32-4A0E-AD5E-DB93B18776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7824" y="1124744"/>
                <a:ext cx="2981410" cy="3871078"/>
              </a:xfrm>
              <a:prstGeom prst="rect">
                <a:avLst/>
              </a:prstGeom>
            </p:spPr>
          </p:pic>
          <p:sp>
            <p:nvSpPr>
              <p:cNvPr id="52247" name="Text Box 23"/>
              <p:cNvSpPr txBox="1">
                <a:spLocks noChangeArrowheads="1"/>
              </p:cNvSpPr>
              <p:nvPr/>
            </p:nvSpPr>
            <p:spPr bwMode="auto">
              <a:xfrm>
                <a:off x="3868886" y="3380869"/>
                <a:ext cx="2680955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de-DE" altLang="de-DE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anose="020B0604020202020204" pitchFamily="50" charset="-128"/>
                    <a:cs typeface="Arial" panose="020B0604020202020204" pitchFamily="34" charset="0"/>
                  </a:rPr>
                  <a:t>2 x 60.8 nm</a:t>
                </a:r>
              </a:p>
            </p:txBody>
          </p:sp>
          <p:sp>
            <p:nvSpPr>
              <p:cNvPr id="52248" name="Text Box 24"/>
              <p:cNvSpPr txBox="1">
                <a:spLocks noChangeArrowheads="1"/>
              </p:cNvSpPr>
              <p:nvPr/>
            </p:nvSpPr>
            <p:spPr bwMode="auto">
              <a:xfrm>
                <a:off x="2725438" y="4436718"/>
                <a:ext cx="762905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de-DE" altLang="de-DE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anose="020B0604020202020204" pitchFamily="50" charset="-128"/>
                    <a:cs typeface="Arial" panose="020B0604020202020204" pitchFamily="34" charset="0"/>
                  </a:rPr>
                  <a:t>1S</a:t>
                </a:r>
              </a:p>
            </p:txBody>
          </p:sp>
          <p:sp>
            <p:nvSpPr>
              <p:cNvPr id="52249" name="Text Box 25"/>
              <p:cNvSpPr txBox="1">
                <a:spLocks noChangeArrowheads="1"/>
              </p:cNvSpPr>
              <p:nvPr/>
            </p:nvSpPr>
            <p:spPr bwMode="auto">
              <a:xfrm>
                <a:off x="2725439" y="2150856"/>
                <a:ext cx="762905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de-DE" altLang="de-DE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anose="020B0604020202020204" pitchFamily="50" charset="-128"/>
                    <a:cs typeface="Arial" panose="020B0604020202020204" pitchFamily="34" charset="0"/>
                  </a:rPr>
                  <a:t>2S</a:t>
                </a:r>
              </a:p>
            </p:txBody>
          </p:sp>
          <p:sp>
            <p:nvSpPr>
              <p:cNvPr id="52250" name="Text Box 26"/>
              <p:cNvSpPr txBox="1">
                <a:spLocks noChangeArrowheads="1"/>
              </p:cNvSpPr>
              <p:nvPr/>
            </p:nvSpPr>
            <p:spPr bwMode="auto">
              <a:xfrm>
                <a:off x="5752585" y="2150856"/>
                <a:ext cx="789278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de-DE" altLang="de-DE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anose="020B0604020202020204" pitchFamily="50" charset="-128"/>
                    <a:cs typeface="Arial" panose="020B0604020202020204" pitchFamily="34" charset="0"/>
                  </a:rPr>
                  <a:t>2P</a:t>
                </a:r>
              </a:p>
            </p:txBody>
          </p:sp>
          <p:sp>
            <p:nvSpPr>
              <p:cNvPr id="9" name="Textfeld 71">
                <a:extLst>
                  <a:ext uri="{FF2B5EF4-FFF2-40B4-BE49-F238E27FC236}">
                    <a16:creationId xmlns:a16="http://schemas.microsoft.com/office/drawing/2014/main" id="{64B04C8A-0039-48CD-870B-49DF2CFE0161}"/>
                  </a:ext>
                </a:extLst>
              </p:cNvPr>
              <p:cNvSpPr txBox="1"/>
              <p:nvPr/>
            </p:nvSpPr>
            <p:spPr>
              <a:xfrm>
                <a:off x="1762965" y="2580567"/>
                <a:ext cx="1905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600" dirty="0"/>
                  <a:t>Γ</a:t>
                </a:r>
                <a:r>
                  <a:rPr lang="de-DE" sz="1600" dirty="0"/>
                  <a:t> ≈ </a:t>
                </a:r>
                <a:r>
                  <a:rPr lang="de-DE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l-GR" sz="1600" dirty="0"/>
                  <a:t>π</a:t>
                </a:r>
                <a:r>
                  <a:rPr lang="de-DE" sz="1600" dirty="0"/>
                  <a:t> × </a:t>
                </a:r>
                <a:r>
                  <a:rPr lang="de-DE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84 Hz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43BAE8C-C4B7-4E82-AB12-A75797C1B033}"/>
                </a:ext>
              </a:extLst>
            </p:cNvPr>
            <p:cNvSpPr/>
            <p:nvPr/>
          </p:nvSpPr>
          <p:spPr>
            <a:xfrm>
              <a:off x="4460823" y="842272"/>
              <a:ext cx="702436" cy="369332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>
              <a:spAutoFit/>
            </a:bodyPr>
            <a:lstStyle/>
            <a:p>
              <a:r>
                <a:rPr lang="de-DE" altLang="de-DE" dirty="0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He</a:t>
              </a:r>
              <a:r>
                <a:rPr lang="de-DE" altLang="de-DE" baseline="30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++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97960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D67BF74-7F2B-4EB7-96A2-51D572BB993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15680" y="1628800"/>
            <a:ext cx="2664296" cy="646109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Motional resonance: </a:t>
            </a:r>
            <a:endParaRPr lang="en-D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B7CD90-837A-4873-AF34-EAFD69D8FC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84375" y="272310"/>
            <a:ext cx="8223250" cy="431800"/>
          </a:xfrm>
        </p:spPr>
        <p:txBody>
          <a:bodyPr/>
          <a:lstStyle/>
          <a:p>
            <a:r>
              <a:rPr lang="en-US" altLang="de-DE" sz="3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Spectroscopy signal:</a:t>
            </a:r>
            <a:br>
              <a:rPr lang="en-US" altLang="de-DE" sz="3200" baseline="30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Secular excitation detection</a:t>
            </a:r>
            <a:endParaRPr lang="en-DE" sz="3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805E196-8117-44C8-B9C7-A0293D1C5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2650" y="2867822"/>
            <a:ext cx="2738160" cy="24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051E28A-6C66-45BE-829C-78D77F72B0F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884" y="1805795"/>
            <a:ext cx="2035467" cy="50839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0E4F495-7F7C-4DA6-9D6B-E55A14E69A42}"/>
              </a:ext>
            </a:extLst>
          </p:cNvPr>
          <p:cNvSpPr txBox="1"/>
          <p:nvPr/>
        </p:nvSpPr>
        <p:spPr>
          <a:xfrm>
            <a:off x="7115738" y="2622514"/>
            <a:ext cx="636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Trap</a:t>
            </a:r>
            <a:endParaRPr lang="en-D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333477F-3867-4E1C-A447-0D6B00FA28E3}"/>
              </a:ext>
            </a:extLst>
          </p:cNvPr>
          <p:cNvSpPr txBox="1"/>
          <p:nvPr/>
        </p:nvSpPr>
        <p:spPr>
          <a:xfrm>
            <a:off x="7896201" y="2622514"/>
            <a:ext cx="963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Species</a:t>
            </a:r>
            <a:endParaRPr lang="en-D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E8033CA0-F259-49EB-B3EF-BD72BE6512EA}"/>
              </a:ext>
            </a:extLst>
          </p:cNvPr>
          <p:cNvCxnSpPr>
            <a:cxnSpLocks/>
          </p:cNvCxnSpPr>
          <p:nvPr/>
        </p:nvCxnSpPr>
        <p:spPr>
          <a:xfrm flipV="1">
            <a:off x="7388265" y="2342364"/>
            <a:ext cx="1" cy="2862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C622EF89-4342-459A-80B4-72851FE426F3}"/>
              </a:ext>
            </a:extLst>
          </p:cNvPr>
          <p:cNvCxnSpPr>
            <a:cxnSpLocks/>
          </p:cNvCxnSpPr>
          <p:nvPr/>
        </p:nvCxnSpPr>
        <p:spPr>
          <a:xfrm flipH="1" flipV="1">
            <a:off x="8057351" y="2340491"/>
            <a:ext cx="216207" cy="3640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hteck 24">
            <a:extLst>
              <a:ext uri="{FF2B5EF4-FFF2-40B4-BE49-F238E27FC236}">
                <a16:creationId xmlns:a16="http://schemas.microsoft.com/office/drawing/2014/main" id="{D70D1545-5761-4C91-BB23-413E2CB8C6C7}"/>
              </a:ext>
            </a:extLst>
          </p:cNvPr>
          <p:cNvSpPr/>
          <p:nvPr/>
        </p:nvSpPr>
        <p:spPr>
          <a:xfrm>
            <a:off x="5214939" y="3771945"/>
            <a:ext cx="767751" cy="358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PMT</a:t>
            </a:r>
            <a:endParaRPr lang="en-DE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D7A83D81-8F5A-4BCE-8FE1-B150B8BD37F9}"/>
              </a:ext>
            </a:extLst>
          </p:cNvPr>
          <p:cNvSpPr/>
          <p:nvPr/>
        </p:nvSpPr>
        <p:spPr>
          <a:xfrm>
            <a:off x="3938590" y="4566686"/>
            <a:ext cx="2471737" cy="759956"/>
          </a:xfrm>
          <a:custGeom>
            <a:avLst/>
            <a:gdLst>
              <a:gd name="connsiteX0" fmla="*/ 3346450 w 3346450"/>
              <a:gd name="connsiteY0" fmla="*/ 800100 h 1005609"/>
              <a:gd name="connsiteX1" fmla="*/ 501650 w 3346450"/>
              <a:gd name="connsiteY1" fmla="*/ 952500 h 1005609"/>
              <a:gd name="connsiteX2" fmla="*/ 0 w 3346450"/>
              <a:gd name="connsiteY2" fmla="*/ 0 h 1005609"/>
              <a:gd name="connsiteX0" fmla="*/ 3284985 w 3284985"/>
              <a:gd name="connsiteY0" fmla="*/ 806294 h 1012252"/>
              <a:gd name="connsiteX1" fmla="*/ 440185 w 3284985"/>
              <a:gd name="connsiteY1" fmla="*/ 958694 h 1012252"/>
              <a:gd name="connsiteX2" fmla="*/ 0 w 3284985"/>
              <a:gd name="connsiteY2" fmla="*/ 0 h 1012252"/>
              <a:gd name="connsiteX0" fmla="*/ 3284985 w 3284985"/>
              <a:gd name="connsiteY0" fmla="*/ 806294 h 1012253"/>
              <a:gd name="connsiteX1" fmla="*/ 440185 w 3284985"/>
              <a:gd name="connsiteY1" fmla="*/ 958694 h 1012253"/>
              <a:gd name="connsiteX2" fmla="*/ 0 w 3284985"/>
              <a:gd name="connsiteY2" fmla="*/ 0 h 1012253"/>
              <a:gd name="connsiteX0" fmla="*/ 3309758 w 3309758"/>
              <a:gd name="connsiteY0" fmla="*/ 806294 h 1012253"/>
              <a:gd name="connsiteX1" fmla="*/ 464958 w 3309758"/>
              <a:gd name="connsiteY1" fmla="*/ 958694 h 1012253"/>
              <a:gd name="connsiteX2" fmla="*/ 24773 w 3309758"/>
              <a:gd name="connsiteY2" fmla="*/ 0 h 1012253"/>
              <a:gd name="connsiteX0" fmla="*/ 3287163 w 3287163"/>
              <a:gd name="connsiteY0" fmla="*/ 806294 h 1022345"/>
              <a:gd name="connsiteX1" fmla="*/ 954575 w 3287163"/>
              <a:gd name="connsiteY1" fmla="*/ 971081 h 1022345"/>
              <a:gd name="connsiteX2" fmla="*/ 2178 w 3287163"/>
              <a:gd name="connsiteY2" fmla="*/ 0 h 1022345"/>
              <a:gd name="connsiteX0" fmla="*/ 3287642 w 3287642"/>
              <a:gd name="connsiteY0" fmla="*/ 806294 h 990974"/>
              <a:gd name="connsiteX1" fmla="*/ 955054 w 3287642"/>
              <a:gd name="connsiteY1" fmla="*/ 971081 h 990974"/>
              <a:gd name="connsiteX2" fmla="*/ 2657 w 3287642"/>
              <a:gd name="connsiteY2" fmla="*/ 0 h 990974"/>
              <a:gd name="connsiteX0" fmla="*/ 3287642 w 3287642"/>
              <a:gd name="connsiteY0" fmla="*/ 806294 h 980453"/>
              <a:gd name="connsiteX1" fmla="*/ 955054 w 3287642"/>
              <a:gd name="connsiteY1" fmla="*/ 971081 h 980453"/>
              <a:gd name="connsiteX2" fmla="*/ 2657 w 3287642"/>
              <a:gd name="connsiteY2" fmla="*/ 0 h 980453"/>
              <a:gd name="connsiteX0" fmla="*/ 3335005 w 3335005"/>
              <a:gd name="connsiteY0" fmla="*/ 787713 h 1001404"/>
              <a:gd name="connsiteX1" fmla="*/ 954611 w 3335005"/>
              <a:gd name="connsiteY1" fmla="*/ 971081 h 1001404"/>
              <a:gd name="connsiteX2" fmla="*/ 2214 w 3335005"/>
              <a:gd name="connsiteY2" fmla="*/ 0 h 1001404"/>
              <a:gd name="connsiteX0" fmla="*/ 3546115 w 3546115"/>
              <a:gd name="connsiteY0" fmla="*/ 775326 h 988311"/>
              <a:gd name="connsiteX1" fmla="*/ 1165721 w 3546115"/>
              <a:gd name="connsiteY1" fmla="*/ 958694 h 988311"/>
              <a:gd name="connsiteX2" fmla="*/ 1610 w 3546115"/>
              <a:gd name="connsiteY2" fmla="*/ 0 h 988311"/>
              <a:gd name="connsiteX0" fmla="*/ 3544505 w 3544505"/>
              <a:gd name="connsiteY0" fmla="*/ 775326 h 988311"/>
              <a:gd name="connsiteX1" fmla="*/ 1164111 w 3544505"/>
              <a:gd name="connsiteY1" fmla="*/ 958694 h 988311"/>
              <a:gd name="connsiteX2" fmla="*/ 0 w 3544505"/>
              <a:gd name="connsiteY2" fmla="*/ 0 h 988311"/>
              <a:gd name="connsiteX0" fmla="*/ 3544505 w 3544505"/>
              <a:gd name="connsiteY0" fmla="*/ 775326 h 988311"/>
              <a:gd name="connsiteX1" fmla="*/ 1164111 w 3544505"/>
              <a:gd name="connsiteY1" fmla="*/ 958694 h 988311"/>
              <a:gd name="connsiteX2" fmla="*/ 0 w 3544505"/>
              <a:gd name="connsiteY2" fmla="*/ 0 h 98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44505" h="988311">
                <a:moveTo>
                  <a:pt x="3544505" y="775326"/>
                </a:moveTo>
                <a:cubicBezTo>
                  <a:pt x="2510248" y="750975"/>
                  <a:pt x="1754862" y="1087915"/>
                  <a:pt x="1164111" y="958694"/>
                </a:cubicBezTo>
                <a:cubicBezTo>
                  <a:pt x="573360" y="829473"/>
                  <a:pt x="119971" y="538637"/>
                  <a:pt x="0" y="0"/>
                </a:cubicBezTo>
              </a:path>
            </a:pathLst>
          </a:custGeom>
          <a:ln w="57150">
            <a:solidFill>
              <a:srgbClr val="3399FF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DE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1922C33-63B7-4537-A444-A7CF5403CC68}"/>
              </a:ext>
            </a:extLst>
          </p:cNvPr>
          <p:cNvSpPr/>
          <p:nvPr/>
        </p:nvSpPr>
        <p:spPr>
          <a:xfrm>
            <a:off x="6439706" y="4700200"/>
            <a:ext cx="2139218" cy="936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Signal generator: </a:t>
            </a:r>
          </a:p>
          <a:p>
            <a:pPr algn="ctr" defTabSz="685800"/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scan frequency</a:t>
            </a:r>
            <a:endParaRPr lang="en-D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Pfeil: nach links 40">
            <a:extLst>
              <a:ext uri="{FF2B5EF4-FFF2-40B4-BE49-F238E27FC236}">
                <a16:creationId xmlns:a16="http://schemas.microsoft.com/office/drawing/2014/main" id="{8D0BF4C8-9578-4D36-89A9-371EFCEA3FF0}"/>
              </a:ext>
            </a:extLst>
          </p:cNvPr>
          <p:cNvSpPr/>
          <p:nvPr/>
        </p:nvSpPr>
        <p:spPr>
          <a:xfrm rot="10800000">
            <a:off x="5982689" y="3814341"/>
            <a:ext cx="788448" cy="273506"/>
          </a:xfrm>
          <a:prstGeom prst="leftArrow">
            <a:avLst>
              <a:gd name="adj1" fmla="val 2910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DE" sz="140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B464247B-D6C0-4F6C-AEF2-205509F766E4}"/>
              </a:ext>
            </a:extLst>
          </p:cNvPr>
          <p:cNvSpPr txBox="1"/>
          <p:nvPr/>
        </p:nvSpPr>
        <p:spPr>
          <a:xfrm>
            <a:off x="6762142" y="3775193"/>
            <a:ext cx="3718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Signal: fluorescence from Be</a:t>
            </a:r>
            <a:r>
              <a:rPr lang="en-US" sz="20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ions</a:t>
            </a:r>
            <a:endParaRPr lang="en-D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707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cular_scan_animation">
            <a:hlinkClick r:id="" action="ppaction://media"/>
            <a:extLst>
              <a:ext uri="{FF2B5EF4-FFF2-40B4-BE49-F238E27FC236}">
                <a16:creationId xmlns:a16="http://schemas.microsoft.com/office/drawing/2014/main" id="{1C557746-E44F-4423-8C49-8D395A77D3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2791" y="2492897"/>
            <a:ext cx="4801241" cy="320082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719" y="1732037"/>
            <a:ext cx="2892602" cy="35523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660852" y="2980813"/>
            <a:ext cx="417994" cy="307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70C0"/>
                </a:solidFill>
              </a:rPr>
              <a:t>H</a:t>
            </a:r>
            <a:r>
              <a:rPr lang="en-US" sz="1350" baseline="-25000" dirty="0">
                <a:solidFill>
                  <a:srgbClr val="0070C0"/>
                </a:solidFill>
              </a:rPr>
              <a:t>2</a:t>
            </a:r>
            <a:r>
              <a:rPr lang="en-US" sz="1350" baseline="30000" dirty="0">
                <a:solidFill>
                  <a:srgbClr val="0070C0"/>
                </a:solidFill>
              </a:rPr>
              <a:t>+</a:t>
            </a:r>
            <a:endParaRPr lang="de-DE" sz="1350" baseline="30000" dirty="0">
              <a:solidFill>
                <a:srgbClr val="0070C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095153" y="4262952"/>
            <a:ext cx="417994" cy="307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accent1"/>
                </a:solidFill>
              </a:rPr>
              <a:t>H</a:t>
            </a:r>
            <a:r>
              <a:rPr lang="en-US" sz="1350" baseline="-25000" dirty="0">
                <a:solidFill>
                  <a:schemeClr val="accent1"/>
                </a:solidFill>
              </a:rPr>
              <a:t>3</a:t>
            </a:r>
            <a:r>
              <a:rPr lang="en-US" sz="1350" baseline="30000" dirty="0">
                <a:solidFill>
                  <a:schemeClr val="accent1"/>
                </a:solidFill>
              </a:rPr>
              <a:t>+</a:t>
            </a:r>
            <a:endParaRPr lang="de-DE" sz="1350" baseline="30000" dirty="0">
              <a:solidFill>
                <a:schemeClr val="accent1"/>
              </a:solidFill>
            </a:endParaRPr>
          </a:p>
        </p:txBody>
      </p:sp>
      <p:pic>
        <p:nvPicPr>
          <p:cNvPr id="8" name="Grafik 9">
            <a:extLst>
              <a:ext uri="{FF2B5EF4-FFF2-40B4-BE49-F238E27FC236}">
                <a16:creationId xmlns:a16="http://schemas.microsoft.com/office/drawing/2014/main" id="{9351F90B-32E4-4D02-9534-54701667F0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52" y="2830701"/>
            <a:ext cx="4432945" cy="293824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54149C3-B796-4557-921E-6F7B96223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104" y="6106745"/>
            <a:ext cx="4608512" cy="431800"/>
          </a:xfrm>
        </p:spPr>
        <p:txBody>
          <a:bodyPr/>
          <a:lstStyle/>
          <a:p>
            <a:r>
              <a:rPr lang="en-US" b="0" dirty="0"/>
              <a:t>Single event sensitive detection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DCEC4315-5355-4976-9DC1-AF35AAE84638}"/>
              </a:ext>
            </a:extLst>
          </p:cNvPr>
          <p:cNvSpPr txBox="1">
            <a:spLocks/>
          </p:cNvSpPr>
          <p:nvPr/>
        </p:nvSpPr>
        <p:spPr bwMode="auto">
          <a:xfrm>
            <a:off x="3117382" y="50292"/>
            <a:ext cx="604867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r>
              <a:rPr lang="en-US" altLang="de-DE" sz="3200" b="0" kern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Testing s</a:t>
            </a:r>
            <a:r>
              <a:rPr lang="en-US" sz="3200" b="0" kern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ecular excitation detection</a:t>
            </a:r>
            <a:endParaRPr lang="en-DE" sz="3200" b="0" kern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DECAEDD-B570-48B3-A371-8902C3662E11}"/>
              </a:ext>
            </a:extLst>
          </p:cNvPr>
          <p:cNvSpPr/>
          <p:nvPr/>
        </p:nvSpPr>
        <p:spPr>
          <a:xfrm>
            <a:off x="6312024" y="6197809"/>
            <a:ext cx="504056" cy="249673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Inhaltsplatzhalter 6">
            <a:extLst>
              <a:ext uri="{FF2B5EF4-FFF2-40B4-BE49-F238E27FC236}">
                <a16:creationId xmlns:a16="http://schemas.microsoft.com/office/drawing/2014/main" id="{726CA4FF-A5CD-4856-9176-2865CEE7E748}"/>
              </a:ext>
            </a:extLst>
          </p:cNvPr>
          <p:cNvSpPr txBox="1">
            <a:spLocks/>
          </p:cNvSpPr>
          <p:nvPr/>
        </p:nvSpPr>
        <p:spPr>
          <a:xfrm>
            <a:off x="2855640" y="1063336"/>
            <a:ext cx="7886700" cy="46529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</a:t>
            </a:r>
            <a:r>
              <a:rPr lang="en-US" sz="2400" baseline="-25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2400" baseline="30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+</a:t>
            </a:r>
            <a:r>
              <a:rPr lang="en-US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: Same charge-to-mass ratio as He</a:t>
            </a:r>
            <a:r>
              <a:rPr lang="en-US" sz="2400" baseline="30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2+</a:t>
            </a:r>
            <a:endParaRPr lang="en-DE" sz="2400" baseline="300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84EF8-C22C-C32B-778A-C37D083508D6}"/>
              </a:ext>
            </a:extLst>
          </p:cNvPr>
          <p:cNvSpPr txBox="1"/>
          <p:nvPr/>
        </p:nvSpPr>
        <p:spPr>
          <a:xfrm>
            <a:off x="41623" y="6503855"/>
            <a:ext cx="6095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F. Schmid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et al.,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Phys. Rev. </a:t>
            </a:r>
            <a:r>
              <a:rPr lang="en-US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106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, L041101 (2022)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77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78AB2FF-184F-4CC4-BDF8-9FD78CE79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383" y="16631"/>
            <a:ext cx="6223575" cy="1325563"/>
          </a:xfrm>
        </p:spPr>
        <p:txBody>
          <a:bodyPr>
            <a:normAutofit/>
          </a:bodyPr>
          <a:lstStyle/>
          <a:p>
            <a:r>
              <a:rPr lang="en-US" sz="3200" dirty="0"/>
              <a:t>Driving two-photon transition in Be</a:t>
            </a:r>
            <a:r>
              <a:rPr lang="en-US" sz="3200" baseline="30000" dirty="0"/>
              <a:t>+</a:t>
            </a:r>
            <a:endParaRPr lang="en-DE" sz="3200" baseline="30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7546E-24BF-4209-9B05-571B466FC99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0F205A-2A97-C2FC-C797-80FF6DCDA909}"/>
              </a:ext>
            </a:extLst>
          </p:cNvPr>
          <p:cNvCxnSpPr>
            <a:cxnSpLocks/>
          </p:cNvCxnSpPr>
          <p:nvPr/>
        </p:nvCxnSpPr>
        <p:spPr>
          <a:xfrm>
            <a:off x="3464719" y="2313222"/>
            <a:ext cx="102155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D5761B4-EA36-10F2-8869-091AA6119FCC}"/>
              </a:ext>
            </a:extLst>
          </p:cNvPr>
          <p:cNvCxnSpPr>
            <a:cxnSpLocks/>
          </p:cNvCxnSpPr>
          <p:nvPr/>
        </p:nvCxnSpPr>
        <p:spPr>
          <a:xfrm>
            <a:off x="5617671" y="1970760"/>
            <a:ext cx="102155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6358B12-0205-7008-7A5A-254318A177E5}"/>
              </a:ext>
            </a:extLst>
          </p:cNvPr>
          <p:cNvCxnSpPr>
            <a:cxnSpLocks/>
          </p:cNvCxnSpPr>
          <p:nvPr/>
        </p:nvCxnSpPr>
        <p:spPr>
          <a:xfrm>
            <a:off x="7765861" y="1885474"/>
            <a:ext cx="102155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00FDE45-A1D4-D3FD-AE2F-D3E3532CF469}"/>
              </a:ext>
            </a:extLst>
          </p:cNvPr>
          <p:cNvCxnSpPr>
            <a:cxnSpLocks/>
          </p:cNvCxnSpPr>
          <p:nvPr/>
        </p:nvCxnSpPr>
        <p:spPr>
          <a:xfrm>
            <a:off x="5698367" y="4556133"/>
            <a:ext cx="102155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0E7CC20-5566-756A-949F-42485CFE7BDA}"/>
              </a:ext>
            </a:extLst>
          </p:cNvPr>
          <p:cNvCxnSpPr>
            <a:cxnSpLocks/>
          </p:cNvCxnSpPr>
          <p:nvPr/>
        </p:nvCxnSpPr>
        <p:spPr>
          <a:xfrm>
            <a:off x="3464719" y="5842492"/>
            <a:ext cx="102155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A6779D8-B75B-9FCC-FF58-BE2B3B51C0C6}"/>
              </a:ext>
            </a:extLst>
          </p:cNvPr>
          <p:cNvSpPr txBox="1"/>
          <p:nvPr/>
        </p:nvSpPr>
        <p:spPr>
          <a:xfrm>
            <a:off x="2787931" y="2128556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1s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3s</a:t>
            </a: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E7B014-91DA-D1C1-0BC3-7496DEB1048C}"/>
              </a:ext>
            </a:extLst>
          </p:cNvPr>
          <p:cNvSpPr txBox="1"/>
          <p:nvPr/>
        </p:nvSpPr>
        <p:spPr>
          <a:xfrm>
            <a:off x="2787931" y="5657826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1s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2s</a:t>
            </a: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F3E1FC-7470-B946-30EC-1EF7B2336159}"/>
              </a:ext>
            </a:extLst>
          </p:cNvPr>
          <p:cNvSpPr txBox="1"/>
          <p:nvPr/>
        </p:nvSpPr>
        <p:spPr>
          <a:xfrm>
            <a:off x="6719923" y="4371467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1s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2p</a:t>
            </a: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AED672-4E7B-5A68-1293-373DAF8E4876}"/>
              </a:ext>
            </a:extLst>
          </p:cNvPr>
          <p:cNvSpPr txBox="1"/>
          <p:nvPr/>
        </p:nvSpPr>
        <p:spPr>
          <a:xfrm>
            <a:off x="4908823" y="1786094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1s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3p</a:t>
            </a: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60727E-C9FB-067A-C68B-05D5A1DB4648}"/>
              </a:ext>
            </a:extLst>
          </p:cNvPr>
          <p:cNvSpPr txBox="1"/>
          <p:nvPr/>
        </p:nvSpPr>
        <p:spPr>
          <a:xfrm>
            <a:off x="7061775" y="1700808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1s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3d</a:t>
            </a: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C42ACFE-4112-397B-BE59-F46FCAE54C23}"/>
              </a:ext>
            </a:extLst>
          </p:cNvPr>
          <p:cNvCxnSpPr>
            <a:cxnSpLocks/>
          </p:cNvCxnSpPr>
          <p:nvPr/>
        </p:nvCxnSpPr>
        <p:spPr>
          <a:xfrm flipV="1">
            <a:off x="4310064" y="4596839"/>
            <a:ext cx="1571625" cy="1209675"/>
          </a:xfrm>
          <a:prstGeom prst="straightConnector1">
            <a:avLst/>
          </a:prstGeom>
          <a:ln w="57150">
            <a:solidFill>
              <a:srgbClr val="9900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06BBC62-989A-0370-3103-DA4F3364275E}"/>
              </a:ext>
            </a:extLst>
          </p:cNvPr>
          <p:cNvSpPr txBox="1"/>
          <p:nvPr/>
        </p:nvSpPr>
        <p:spPr>
          <a:xfrm>
            <a:off x="5475290" y="4966171"/>
            <a:ext cx="14677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313 nm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Laser cooling,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shelving</a:t>
            </a: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FF7AC3D-38A6-3150-EE9B-446FD418FED5}"/>
              </a:ext>
            </a:extLst>
          </p:cNvPr>
          <p:cNvCxnSpPr>
            <a:cxnSpLocks/>
          </p:cNvCxnSpPr>
          <p:nvPr/>
        </p:nvCxnSpPr>
        <p:spPr>
          <a:xfrm flipV="1">
            <a:off x="3623072" y="3863983"/>
            <a:ext cx="2172890" cy="1940149"/>
          </a:xfrm>
          <a:prstGeom prst="straightConnector1">
            <a:avLst/>
          </a:prstGeom>
          <a:ln w="57150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AF1CF0D-DC2A-EAE5-D7D7-73C130DBB79A}"/>
              </a:ext>
            </a:extLst>
          </p:cNvPr>
          <p:cNvCxnSpPr>
            <a:cxnSpLocks/>
          </p:cNvCxnSpPr>
          <p:nvPr/>
        </p:nvCxnSpPr>
        <p:spPr>
          <a:xfrm flipV="1">
            <a:off x="5805487" y="1921452"/>
            <a:ext cx="2172890" cy="1940149"/>
          </a:xfrm>
          <a:prstGeom prst="straightConnector1">
            <a:avLst/>
          </a:prstGeom>
          <a:ln w="57150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E799B26F-DE8A-2A41-9BEF-E2C50D262A24}"/>
              </a:ext>
            </a:extLst>
          </p:cNvPr>
          <p:cNvSpPr txBox="1"/>
          <p:nvPr/>
        </p:nvSpPr>
        <p:spPr>
          <a:xfrm>
            <a:off x="1127448" y="3429000"/>
            <a:ext cx="4418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x 203.97 nm = 2 x 1019.8 nm/5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A7496AA-2497-97F6-022D-C9C399AA61AA}"/>
              </a:ext>
            </a:extLst>
          </p:cNvPr>
          <p:cNvCxnSpPr>
            <a:cxnSpLocks/>
          </p:cNvCxnSpPr>
          <p:nvPr/>
        </p:nvCxnSpPr>
        <p:spPr>
          <a:xfrm flipH="1">
            <a:off x="6209144" y="1930055"/>
            <a:ext cx="2401456" cy="258537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EBCC3BE4-8244-D032-1C08-72149A187ADB}"/>
              </a:ext>
            </a:extLst>
          </p:cNvPr>
          <p:cNvSpPr txBox="1"/>
          <p:nvPr/>
        </p:nvSpPr>
        <p:spPr>
          <a:xfrm>
            <a:off x="7399853" y="3213071"/>
            <a:ext cx="178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2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176 MHz</a:t>
            </a: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30FBEB-6B8A-F3F8-66F5-C57A440F4501}"/>
              </a:ext>
            </a:extLst>
          </p:cNvPr>
          <p:cNvSpPr txBox="1"/>
          <p:nvPr/>
        </p:nvSpPr>
        <p:spPr>
          <a:xfrm>
            <a:off x="7932014" y="5243170"/>
            <a:ext cx="30140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focused to 5 µm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~Hz excitation rate</a:t>
            </a:r>
            <a:endParaRPr kumimoji="0" lang="en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6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867AF-1BBC-BDCA-4966-178EF4097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7275" y="108498"/>
            <a:ext cx="5928191" cy="1325563"/>
          </a:xfrm>
        </p:spPr>
        <p:txBody>
          <a:bodyPr>
            <a:normAutofit/>
          </a:bodyPr>
          <a:lstStyle/>
          <a:p>
            <a:r>
              <a:rPr lang="en-US" sz="3200" dirty="0"/>
              <a:t>5</a:t>
            </a:r>
            <a:r>
              <a:rPr lang="en-US" sz="3200" baseline="30000" dirty="0"/>
              <a:t>th</a:t>
            </a:r>
            <a:r>
              <a:rPr lang="en-US" sz="3200" dirty="0"/>
              <a:t> harmonic generation in crystals</a:t>
            </a:r>
            <a:endParaRPr lang="en-DE" sz="3200" dirty="0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D139037C-7597-B45F-0CBB-9BAE6E409204}"/>
              </a:ext>
            </a:extLst>
          </p:cNvPr>
          <p:cNvSpPr/>
          <p:nvPr/>
        </p:nvSpPr>
        <p:spPr>
          <a:xfrm>
            <a:off x="8861802" y="3824505"/>
            <a:ext cx="78160" cy="785877"/>
          </a:xfrm>
          <a:custGeom>
            <a:avLst/>
            <a:gdLst>
              <a:gd name="connsiteX0" fmla="*/ 0 w 93664"/>
              <a:gd name="connsiteY0" fmla="*/ 941768 h 941767"/>
              <a:gd name="connsiteX1" fmla="*/ 0 w 93664"/>
              <a:gd name="connsiteY1" fmla="*/ 0 h 941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3664" h="941767">
                <a:moveTo>
                  <a:pt x="0" y="941768"/>
                </a:moveTo>
                <a:lnTo>
                  <a:pt x="0" y="0"/>
                </a:lnTo>
              </a:path>
            </a:pathLst>
          </a:custGeom>
          <a:solidFill>
            <a:srgbClr val="FF0000"/>
          </a:solidFill>
          <a:ln w="99126" cap="flat">
            <a:solidFill>
              <a:srgbClr val="FF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6D0F227A-9916-1C26-B8BA-4EC551BF0681}"/>
              </a:ext>
            </a:extLst>
          </p:cNvPr>
          <p:cNvSpPr/>
          <p:nvPr/>
        </p:nvSpPr>
        <p:spPr>
          <a:xfrm>
            <a:off x="7352167" y="3824505"/>
            <a:ext cx="1509634" cy="78164"/>
          </a:xfrm>
          <a:custGeom>
            <a:avLst/>
            <a:gdLst>
              <a:gd name="connsiteX0" fmla="*/ 0 w 1809093"/>
              <a:gd name="connsiteY0" fmla="*/ 0 h 93669"/>
              <a:gd name="connsiteX1" fmla="*/ 1809094 w 1809093"/>
              <a:gd name="connsiteY1" fmla="*/ 0 h 9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9093" h="93669">
                <a:moveTo>
                  <a:pt x="0" y="0"/>
                </a:moveTo>
                <a:lnTo>
                  <a:pt x="1809094" y="0"/>
                </a:lnTo>
              </a:path>
            </a:pathLst>
          </a:custGeom>
          <a:solidFill>
            <a:srgbClr val="FF0000"/>
          </a:solidFill>
          <a:ln w="99126" cap="flat">
            <a:solidFill>
              <a:srgbClr val="FF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8C8472F0-CAB6-8532-16F4-E38F1A5F00E1}"/>
              </a:ext>
            </a:extLst>
          </p:cNvPr>
          <p:cNvSpPr/>
          <p:nvPr/>
        </p:nvSpPr>
        <p:spPr>
          <a:xfrm rot="18900000">
            <a:off x="8841802" y="3434799"/>
            <a:ext cx="136561" cy="682843"/>
          </a:xfrm>
          <a:custGeom>
            <a:avLst/>
            <a:gdLst>
              <a:gd name="connsiteX0" fmla="*/ 49 w 163650"/>
              <a:gd name="connsiteY0" fmla="*/ -63 h 818295"/>
              <a:gd name="connsiteX1" fmla="*/ 163700 w 163650"/>
              <a:gd name="connsiteY1" fmla="*/ -63 h 818295"/>
              <a:gd name="connsiteX2" fmla="*/ 163700 w 163650"/>
              <a:gd name="connsiteY2" fmla="*/ 818232 h 818295"/>
              <a:gd name="connsiteX3" fmla="*/ 49 w 163650"/>
              <a:gd name="connsiteY3" fmla="*/ 818232 h 818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650" h="818295">
                <a:moveTo>
                  <a:pt x="49" y="-63"/>
                </a:moveTo>
                <a:lnTo>
                  <a:pt x="163700" y="-63"/>
                </a:lnTo>
                <a:lnTo>
                  <a:pt x="163700" y="818232"/>
                </a:lnTo>
                <a:lnTo>
                  <a:pt x="49" y="818232"/>
                </a:lnTo>
                <a:close/>
              </a:path>
            </a:pathLst>
          </a:custGeom>
          <a:solidFill>
            <a:srgbClr val="FFFFFF"/>
          </a:solidFill>
          <a:ln w="24782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9515E1F-A016-C827-0577-81963A051A80}"/>
              </a:ext>
            </a:extLst>
          </p:cNvPr>
          <p:cNvSpPr/>
          <p:nvPr/>
        </p:nvSpPr>
        <p:spPr>
          <a:xfrm>
            <a:off x="3629779" y="3741781"/>
            <a:ext cx="1488955" cy="0"/>
          </a:xfrm>
          <a:custGeom>
            <a:avLst/>
            <a:gdLst>
              <a:gd name="connsiteX0" fmla="*/ 0 w 1784311"/>
              <a:gd name="connsiteY0" fmla="*/ 0 h 0"/>
              <a:gd name="connsiteX1" fmla="*/ 1784312 w 178431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84311">
                <a:moveTo>
                  <a:pt x="0" y="0"/>
                </a:moveTo>
                <a:lnTo>
                  <a:pt x="1784312" y="0"/>
                </a:lnTo>
              </a:path>
            </a:pathLst>
          </a:custGeom>
          <a:solidFill>
            <a:srgbClr val="FF0000"/>
          </a:solidFill>
          <a:ln w="99126" cap="flat">
            <a:solidFill>
              <a:srgbClr val="008F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580EF8B-004D-EB69-2E75-4B5D53897E2A}"/>
              </a:ext>
            </a:extLst>
          </p:cNvPr>
          <p:cNvSpPr/>
          <p:nvPr/>
        </p:nvSpPr>
        <p:spPr>
          <a:xfrm>
            <a:off x="5118734" y="2749094"/>
            <a:ext cx="78160" cy="992687"/>
          </a:xfrm>
          <a:custGeom>
            <a:avLst/>
            <a:gdLst>
              <a:gd name="connsiteX0" fmla="*/ 0 w 93664"/>
              <a:gd name="connsiteY0" fmla="*/ 1189602 h 1189601"/>
              <a:gd name="connsiteX1" fmla="*/ 0 w 93664"/>
              <a:gd name="connsiteY1" fmla="*/ 0 h 118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3664" h="1189601">
                <a:moveTo>
                  <a:pt x="0" y="1189602"/>
                </a:moveTo>
                <a:lnTo>
                  <a:pt x="0" y="0"/>
                </a:lnTo>
              </a:path>
            </a:pathLst>
          </a:custGeom>
          <a:solidFill>
            <a:srgbClr val="FF0000"/>
          </a:solidFill>
          <a:ln w="99126" cap="flat">
            <a:solidFill>
              <a:srgbClr val="008F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01E2726-5131-8CE2-B331-B3FB86122B3D}"/>
              </a:ext>
            </a:extLst>
          </p:cNvPr>
          <p:cNvSpPr/>
          <p:nvPr/>
        </p:nvSpPr>
        <p:spPr>
          <a:xfrm>
            <a:off x="2078784" y="3783143"/>
            <a:ext cx="1447595" cy="78164"/>
          </a:xfrm>
          <a:custGeom>
            <a:avLst/>
            <a:gdLst>
              <a:gd name="connsiteX0" fmla="*/ 0 w 1734747"/>
              <a:gd name="connsiteY0" fmla="*/ 0 h 93669"/>
              <a:gd name="connsiteX1" fmla="*/ 1734748 w 1734747"/>
              <a:gd name="connsiteY1" fmla="*/ 0 h 9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34747" h="93669">
                <a:moveTo>
                  <a:pt x="0" y="0"/>
                </a:moveTo>
                <a:lnTo>
                  <a:pt x="1734748" y="0"/>
                </a:lnTo>
              </a:path>
            </a:pathLst>
          </a:custGeom>
          <a:solidFill>
            <a:srgbClr val="FF0000"/>
          </a:solidFill>
          <a:ln w="99126" cap="flat">
            <a:solidFill>
              <a:srgbClr val="FF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8409B7EA-1F19-3EAF-B82C-4E8C34552956}"/>
              </a:ext>
            </a:extLst>
          </p:cNvPr>
          <p:cNvSpPr/>
          <p:nvPr/>
        </p:nvSpPr>
        <p:spPr>
          <a:xfrm>
            <a:off x="2764509" y="3498241"/>
            <a:ext cx="195749" cy="149667"/>
          </a:xfrm>
          <a:custGeom>
            <a:avLst/>
            <a:gdLst>
              <a:gd name="connsiteX0" fmla="*/ 234599 w 234579"/>
              <a:gd name="connsiteY0" fmla="*/ 27955 h 179356"/>
              <a:gd name="connsiteX1" fmla="*/ 218464 w 234579"/>
              <a:gd name="connsiteY1" fmla="*/ 27 h 179356"/>
              <a:gd name="connsiteX2" fmla="*/ 197985 w 234579"/>
              <a:gd name="connsiteY2" fmla="*/ 18646 h 179356"/>
              <a:gd name="connsiteX3" fmla="*/ 203570 w 234579"/>
              <a:gd name="connsiteY3" fmla="*/ 30437 h 179356"/>
              <a:gd name="connsiteX4" fmla="*/ 217844 w 234579"/>
              <a:gd name="connsiteY4" fmla="*/ 63950 h 179356"/>
              <a:gd name="connsiteX5" fmla="*/ 197985 w 234579"/>
              <a:gd name="connsiteY5" fmla="*/ 120426 h 179356"/>
              <a:gd name="connsiteX6" fmla="*/ 152683 w 234579"/>
              <a:gd name="connsiteY6" fmla="*/ 150836 h 179356"/>
              <a:gd name="connsiteX7" fmla="*/ 114207 w 234579"/>
              <a:gd name="connsiteY7" fmla="*/ 115461 h 179356"/>
              <a:gd name="connsiteX8" fmla="*/ 127860 w 234579"/>
              <a:gd name="connsiteY8" fmla="*/ 68295 h 179356"/>
              <a:gd name="connsiteX9" fmla="*/ 120413 w 234579"/>
              <a:gd name="connsiteY9" fmla="*/ 59606 h 179356"/>
              <a:gd name="connsiteX10" fmla="*/ 109863 w 234579"/>
              <a:gd name="connsiteY10" fmla="*/ 66433 h 179356"/>
              <a:gd name="connsiteX11" fmla="*/ 100554 w 234579"/>
              <a:gd name="connsiteY11" fmla="*/ 114220 h 179356"/>
              <a:gd name="connsiteX12" fmla="*/ 47184 w 234579"/>
              <a:gd name="connsiteY12" fmla="*/ 150836 h 179356"/>
              <a:gd name="connsiteX13" fmla="*/ 12432 w 234579"/>
              <a:gd name="connsiteY13" fmla="*/ 105531 h 179356"/>
              <a:gd name="connsiteX14" fmla="*/ 52769 w 234579"/>
              <a:gd name="connsiteY14" fmla="*/ 9336 h 179356"/>
              <a:gd name="connsiteX15" fmla="*/ 45323 w 234579"/>
              <a:gd name="connsiteY15" fmla="*/ 1889 h 179356"/>
              <a:gd name="connsiteX16" fmla="*/ 34773 w 234579"/>
              <a:gd name="connsiteY16" fmla="*/ 10578 h 179356"/>
              <a:gd name="connsiteX17" fmla="*/ 20 w 234579"/>
              <a:gd name="connsiteY17" fmla="*/ 122908 h 179356"/>
              <a:gd name="connsiteX18" fmla="*/ 41599 w 234579"/>
              <a:gd name="connsiteY18" fmla="*/ 179384 h 179356"/>
              <a:gd name="connsiteX19" fmla="*/ 102416 w 234579"/>
              <a:gd name="connsiteY19" fmla="*/ 137803 h 179356"/>
              <a:gd name="connsiteX20" fmla="*/ 145856 w 234579"/>
              <a:gd name="connsiteY20" fmla="*/ 179384 h 179356"/>
              <a:gd name="connsiteX21" fmla="*/ 209776 w 234579"/>
              <a:gd name="connsiteY21" fmla="*/ 125391 h 179356"/>
              <a:gd name="connsiteX22" fmla="*/ 234599 w 234579"/>
              <a:gd name="connsiteY22" fmla="*/ 27955 h 179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34579" h="179356">
                <a:moveTo>
                  <a:pt x="234599" y="27955"/>
                </a:moveTo>
                <a:cubicBezTo>
                  <a:pt x="234599" y="9957"/>
                  <a:pt x="227773" y="27"/>
                  <a:pt x="218464" y="27"/>
                </a:cubicBezTo>
                <a:cubicBezTo>
                  <a:pt x="208535" y="27"/>
                  <a:pt x="197985" y="9336"/>
                  <a:pt x="197985" y="18646"/>
                </a:cubicBezTo>
                <a:cubicBezTo>
                  <a:pt x="197985" y="22369"/>
                  <a:pt x="199847" y="26714"/>
                  <a:pt x="203570" y="30437"/>
                </a:cubicBezTo>
                <a:cubicBezTo>
                  <a:pt x="210397" y="36643"/>
                  <a:pt x="217844" y="47194"/>
                  <a:pt x="217844" y="63950"/>
                </a:cubicBezTo>
                <a:cubicBezTo>
                  <a:pt x="217844" y="79466"/>
                  <a:pt x="209776" y="102428"/>
                  <a:pt x="197985" y="120426"/>
                </a:cubicBezTo>
                <a:cubicBezTo>
                  <a:pt x="186194" y="137182"/>
                  <a:pt x="171300" y="150836"/>
                  <a:pt x="152683" y="150836"/>
                </a:cubicBezTo>
                <a:cubicBezTo>
                  <a:pt x="130342" y="150836"/>
                  <a:pt x="117930" y="136562"/>
                  <a:pt x="114207" y="115461"/>
                </a:cubicBezTo>
                <a:cubicBezTo>
                  <a:pt x="118551" y="104911"/>
                  <a:pt x="127860" y="79466"/>
                  <a:pt x="127860" y="68295"/>
                </a:cubicBezTo>
                <a:cubicBezTo>
                  <a:pt x="127860" y="63950"/>
                  <a:pt x="125998" y="59606"/>
                  <a:pt x="120413" y="59606"/>
                </a:cubicBezTo>
                <a:cubicBezTo>
                  <a:pt x="117310" y="59606"/>
                  <a:pt x="112966" y="60847"/>
                  <a:pt x="109863" y="66433"/>
                </a:cubicBezTo>
                <a:cubicBezTo>
                  <a:pt x="105519" y="74501"/>
                  <a:pt x="100554" y="99946"/>
                  <a:pt x="100554" y="114220"/>
                </a:cubicBezTo>
                <a:cubicBezTo>
                  <a:pt x="87522" y="132838"/>
                  <a:pt x="72007" y="150836"/>
                  <a:pt x="47184" y="150836"/>
                </a:cubicBezTo>
                <a:cubicBezTo>
                  <a:pt x="20499" y="150836"/>
                  <a:pt x="12432" y="127253"/>
                  <a:pt x="12432" y="105531"/>
                </a:cubicBezTo>
                <a:cubicBezTo>
                  <a:pt x="12432" y="55882"/>
                  <a:pt x="52769" y="14301"/>
                  <a:pt x="52769" y="9336"/>
                </a:cubicBezTo>
                <a:cubicBezTo>
                  <a:pt x="52769" y="4992"/>
                  <a:pt x="49667" y="1889"/>
                  <a:pt x="45323" y="1889"/>
                </a:cubicBezTo>
                <a:cubicBezTo>
                  <a:pt x="40358" y="1889"/>
                  <a:pt x="37255" y="6854"/>
                  <a:pt x="34773" y="10578"/>
                </a:cubicBezTo>
                <a:cubicBezTo>
                  <a:pt x="14914" y="39746"/>
                  <a:pt x="20" y="86913"/>
                  <a:pt x="20" y="122908"/>
                </a:cubicBezTo>
                <a:cubicBezTo>
                  <a:pt x="20" y="150215"/>
                  <a:pt x="8708" y="179384"/>
                  <a:pt x="41599" y="179384"/>
                </a:cubicBezTo>
                <a:cubicBezTo>
                  <a:pt x="69525" y="179384"/>
                  <a:pt x="88143" y="159524"/>
                  <a:pt x="102416" y="137803"/>
                </a:cubicBezTo>
                <a:cubicBezTo>
                  <a:pt x="106139" y="160766"/>
                  <a:pt x="121654" y="179384"/>
                  <a:pt x="145856" y="179384"/>
                </a:cubicBezTo>
                <a:cubicBezTo>
                  <a:pt x="176885" y="179384"/>
                  <a:pt x="195503" y="155180"/>
                  <a:pt x="209776" y="125391"/>
                </a:cubicBezTo>
                <a:cubicBezTo>
                  <a:pt x="219705" y="106152"/>
                  <a:pt x="234599" y="52159"/>
                  <a:pt x="234599" y="27955"/>
                </a:cubicBezTo>
                <a:close/>
              </a:path>
            </a:pathLst>
          </a:custGeom>
          <a:solidFill>
            <a:srgbClr val="000000"/>
          </a:solidFill>
          <a:ln w="397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01EDD90-065E-4060-E48F-9B6D3D95BD6D}"/>
              </a:ext>
            </a:extLst>
          </p:cNvPr>
          <p:cNvSpPr txBox="1"/>
          <p:nvPr/>
        </p:nvSpPr>
        <p:spPr>
          <a:xfrm>
            <a:off x="3289668" y="3062703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LBO</a:t>
            </a: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2ED63DC1-BBAE-F23E-176D-CC2C2D5DB2BB}"/>
              </a:ext>
            </a:extLst>
          </p:cNvPr>
          <p:cNvSpPr/>
          <p:nvPr/>
        </p:nvSpPr>
        <p:spPr>
          <a:xfrm rot="2700000" flipV="1">
            <a:off x="5098735" y="3448644"/>
            <a:ext cx="136561" cy="682843"/>
          </a:xfrm>
          <a:custGeom>
            <a:avLst/>
            <a:gdLst>
              <a:gd name="connsiteX0" fmla="*/ -4 w 163650"/>
              <a:gd name="connsiteY0" fmla="*/ 10 h 818295"/>
              <a:gd name="connsiteX1" fmla="*/ 163647 w 163650"/>
              <a:gd name="connsiteY1" fmla="*/ 10 h 818295"/>
              <a:gd name="connsiteX2" fmla="*/ 163647 w 163650"/>
              <a:gd name="connsiteY2" fmla="*/ 818306 h 818295"/>
              <a:gd name="connsiteX3" fmla="*/ -4 w 163650"/>
              <a:gd name="connsiteY3" fmla="*/ 818306 h 818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650" h="818295">
                <a:moveTo>
                  <a:pt x="-4" y="10"/>
                </a:moveTo>
                <a:lnTo>
                  <a:pt x="163647" y="10"/>
                </a:lnTo>
                <a:lnTo>
                  <a:pt x="163647" y="818306"/>
                </a:lnTo>
                <a:lnTo>
                  <a:pt x="-4" y="818306"/>
                </a:lnTo>
                <a:close/>
              </a:path>
            </a:pathLst>
          </a:custGeom>
          <a:solidFill>
            <a:srgbClr val="FFFFFF"/>
          </a:solidFill>
          <a:ln w="24782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B35666A1-5BEB-7BEE-9592-E6F28F0E0184}"/>
              </a:ext>
            </a:extLst>
          </p:cNvPr>
          <p:cNvSpPr/>
          <p:nvPr/>
        </p:nvSpPr>
        <p:spPr>
          <a:xfrm>
            <a:off x="3629779" y="3824505"/>
            <a:ext cx="2895191" cy="78164"/>
          </a:xfrm>
          <a:custGeom>
            <a:avLst/>
            <a:gdLst>
              <a:gd name="connsiteX0" fmla="*/ 0 w 3469495"/>
              <a:gd name="connsiteY0" fmla="*/ 0 h 93669"/>
              <a:gd name="connsiteX1" fmla="*/ 3469495 w 3469495"/>
              <a:gd name="connsiteY1" fmla="*/ 0 h 9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69495" h="93669">
                <a:moveTo>
                  <a:pt x="0" y="0"/>
                </a:moveTo>
                <a:lnTo>
                  <a:pt x="3469495" y="0"/>
                </a:lnTo>
              </a:path>
            </a:pathLst>
          </a:custGeom>
          <a:solidFill>
            <a:srgbClr val="FF0000"/>
          </a:solidFill>
          <a:ln w="99126" cap="flat">
            <a:solidFill>
              <a:srgbClr val="FF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9F44B2DD-8570-EA51-78A1-11F25E8724F6}"/>
              </a:ext>
            </a:extLst>
          </p:cNvPr>
          <p:cNvSpPr/>
          <p:nvPr/>
        </p:nvSpPr>
        <p:spPr>
          <a:xfrm>
            <a:off x="3905708" y="3924861"/>
            <a:ext cx="195749" cy="149667"/>
          </a:xfrm>
          <a:custGeom>
            <a:avLst/>
            <a:gdLst>
              <a:gd name="connsiteX0" fmla="*/ 234614 w 234579"/>
              <a:gd name="connsiteY0" fmla="*/ 27960 h 179356"/>
              <a:gd name="connsiteX1" fmla="*/ 218479 w 234579"/>
              <a:gd name="connsiteY1" fmla="*/ 33 h 179356"/>
              <a:gd name="connsiteX2" fmla="*/ 198000 w 234579"/>
              <a:gd name="connsiteY2" fmla="*/ 18651 h 179356"/>
              <a:gd name="connsiteX3" fmla="*/ 203585 w 234579"/>
              <a:gd name="connsiteY3" fmla="*/ 30443 h 179356"/>
              <a:gd name="connsiteX4" fmla="*/ 217858 w 234579"/>
              <a:gd name="connsiteY4" fmla="*/ 63956 h 179356"/>
              <a:gd name="connsiteX5" fmla="*/ 198000 w 234579"/>
              <a:gd name="connsiteY5" fmla="*/ 120431 h 179356"/>
              <a:gd name="connsiteX6" fmla="*/ 152697 w 234579"/>
              <a:gd name="connsiteY6" fmla="*/ 150841 h 179356"/>
              <a:gd name="connsiteX7" fmla="*/ 114221 w 234579"/>
              <a:gd name="connsiteY7" fmla="*/ 115466 h 179356"/>
              <a:gd name="connsiteX8" fmla="*/ 127874 w 234579"/>
              <a:gd name="connsiteY8" fmla="*/ 68300 h 179356"/>
              <a:gd name="connsiteX9" fmla="*/ 120427 w 234579"/>
              <a:gd name="connsiteY9" fmla="*/ 59611 h 179356"/>
              <a:gd name="connsiteX10" fmla="*/ 109877 w 234579"/>
              <a:gd name="connsiteY10" fmla="*/ 66438 h 179356"/>
              <a:gd name="connsiteX11" fmla="*/ 100569 w 234579"/>
              <a:gd name="connsiteY11" fmla="*/ 114225 h 179356"/>
              <a:gd name="connsiteX12" fmla="*/ 47199 w 234579"/>
              <a:gd name="connsiteY12" fmla="*/ 150841 h 179356"/>
              <a:gd name="connsiteX13" fmla="*/ 12446 w 234579"/>
              <a:gd name="connsiteY13" fmla="*/ 105537 h 179356"/>
              <a:gd name="connsiteX14" fmla="*/ 52784 w 234579"/>
              <a:gd name="connsiteY14" fmla="*/ 9342 h 179356"/>
              <a:gd name="connsiteX15" fmla="*/ 45337 w 234579"/>
              <a:gd name="connsiteY15" fmla="*/ 1895 h 179356"/>
              <a:gd name="connsiteX16" fmla="*/ 34787 w 234579"/>
              <a:gd name="connsiteY16" fmla="*/ 10583 h 179356"/>
              <a:gd name="connsiteX17" fmla="*/ 35 w 234579"/>
              <a:gd name="connsiteY17" fmla="*/ 122914 h 179356"/>
              <a:gd name="connsiteX18" fmla="*/ 41614 w 234579"/>
              <a:gd name="connsiteY18" fmla="*/ 179389 h 179356"/>
              <a:gd name="connsiteX19" fmla="*/ 102430 w 234579"/>
              <a:gd name="connsiteY19" fmla="*/ 137808 h 179356"/>
              <a:gd name="connsiteX20" fmla="*/ 145871 w 234579"/>
              <a:gd name="connsiteY20" fmla="*/ 179389 h 179356"/>
              <a:gd name="connsiteX21" fmla="*/ 209791 w 234579"/>
              <a:gd name="connsiteY21" fmla="*/ 125396 h 179356"/>
              <a:gd name="connsiteX22" fmla="*/ 234614 w 234579"/>
              <a:gd name="connsiteY22" fmla="*/ 27960 h 179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34579" h="179356">
                <a:moveTo>
                  <a:pt x="234614" y="27960"/>
                </a:moveTo>
                <a:cubicBezTo>
                  <a:pt x="234614" y="9962"/>
                  <a:pt x="227788" y="33"/>
                  <a:pt x="218479" y="33"/>
                </a:cubicBezTo>
                <a:cubicBezTo>
                  <a:pt x="208550" y="33"/>
                  <a:pt x="198000" y="9342"/>
                  <a:pt x="198000" y="18651"/>
                </a:cubicBezTo>
                <a:cubicBezTo>
                  <a:pt x="198000" y="22375"/>
                  <a:pt x="199862" y="26719"/>
                  <a:pt x="203585" y="30443"/>
                </a:cubicBezTo>
                <a:cubicBezTo>
                  <a:pt x="210411" y="36649"/>
                  <a:pt x="217858" y="47199"/>
                  <a:pt x="217858" y="63956"/>
                </a:cubicBezTo>
                <a:cubicBezTo>
                  <a:pt x="217858" y="79471"/>
                  <a:pt x="209791" y="102434"/>
                  <a:pt x="198000" y="120431"/>
                </a:cubicBezTo>
                <a:cubicBezTo>
                  <a:pt x="186209" y="137188"/>
                  <a:pt x="171315" y="150841"/>
                  <a:pt x="152697" y="150841"/>
                </a:cubicBezTo>
                <a:cubicBezTo>
                  <a:pt x="130357" y="150841"/>
                  <a:pt x="117945" y="136567"/>
                  <a:pt x="114221" y="115466"/>
                </a:cubicBezTo>
                <a:cubicBezTo>
                  <a:pt x="118566" y="104916"/>
                  <a:pt x="127874" y="79471"/>
                  <a:pt x="127874" y="68300"/>
                </a:cubicBezTo>
                <a:cubicBezTo>
                  <a:pt x="127874" y="63956"/>
                  <a:pt x="126012" y="59611"/>
                  <a:pt x="120427" y="59611"/>
                </a:cubicBezTo>
                <a:cubicBezTo>
                  <a:pt x="117324" y="59611"/>
                  <a:pt x="112980" y="60853"/>
                  <a:pt x="109877" y="66438"/>
                </a:cubicBezTo>
                <a:cubicBezTo>
                  <a:pt x="105533" y="74506"/>
                  <a:pt x="100569" y="99951"/>
                  <a:pt x="100569" y="114225"/>
                </a:cubicBezTo>
                <a:cubicBezTo>
                  <a:pt x="87537" y="132844"/>
                  <a:pt x="72022" y="150841"/>
                  <a:pt x="47199" y="150841"/>
                </a:cubicBezTo>
                <a:cubicBezTo>
                  <a:pt x="20514" y="150841"/>
                  <a:pt x="12446" y="127258"/>
                  <a:pt x="12446" y="105537"/>
                </a:cubicBezTo>
                <a:cubicBezTo>
                  <a:pt x="12446" y="55888"/>
                  <a:pt x="52784" y="14307"/>
                  <a:pt x="52784" y="9342"/>
                </a:cubicBezTo>
                <a:cubicBezTo>
                  <a:pt x="52784" y="4998"/>
                  <a:pt x="49681" y="1895"/>
                  <a:pt x="45337" y="1895"/>
                </a:cubicBezTo>
                <a:cubicBezTo>
                  <a:pt x="40372" y="1895"/>
                  <a:pt x="37270" y="6859"/>
                  <a:pt x="34787" y="10583"/>
                </a:cubicBezTo>
                <a:cubicBezTo>
                  <a:pt x="14929" y="39752"/>
                  <a:pt x="35" y="86918"/>
                  <a:pt x="35" y="122914"/>
                </a:cubicBezTo>
                <a:cubicBezTo>
                  <a:pt x="35" y="150221"/>
                  <a:pt x="8723" y="179389"/>
                  <a:pt x="41614" y="179389"/>
                </a:cubicBezTo>
                <a:cubicBezTo>
                  <a:pt x="69540" y="179389"/>
                  <a:pt x="88157" y="159530"/>
                  <a:pt x="102430" y="137808"/>
                </a:cubicBezTo>
                <a:cubicBezTo>
                  <a:pt x="106154" y="160771"/>
                  <a:pt x="121668" y="179389"/>
                  <a:pt x="145871" y="179389"/>
                </a:cubicBezTo>
                <a:cubicBezTo>
                  <a:pt x="176900" y="179389"/>
                  <a:pt x="195517" y="155186"/>
                  <a:pt x="209791" y="125396"/>
                </a:cubicBezTo>
                <a:cubicBezTo>
                  <a:pt x="219720" y="106157"/>
                  <a:pt x="234614" y="52164"/>
                  <a:pt x="234614" y="27960"/>
                </a:cubicBezTo>
                <a:close/>
              </a:path>
            </a:pathLst>
          </a:custGeom>
          <a:solidFill>
            <a:srgbClr val="000000"/>
          </a:solidFill>
          <a:ln w="397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3" name="Graphic 69">
            <a:extLst>
              <a:ext uri="{FF2B5EF4-FFF2-40B4-BE49-F238E27FC236}">
                <a16:creationId xmlns:a16="http://schemas.microsoft.com/office/drawing/2014/main" id="{E8B4B21E-95A8-F8FE-7603-FA7BA0E7E033}"/>
              </a:ext>
            </a:extLst>
          </p:cNvPr>
          <p:cNvGrpSpPr/>
          <p:nvPr/>
        </p:nvGrpSpPr>
        <p:grpSpPr>
          <a:xfrm>
            <a:off x="3829378" y="3424203"/>
            <a:ext cx="348409" cy="223706"/>
            <a:chOff x="3336956" y="3367491"/>
            <a:chExt cx="417521" cy="268081"/>
          </a:xfrm>
          <a:solidFill>
            <a:srgbClr val="000000"/>
          </a:solidFill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7C4C3B7-3770-98D4-B078-9626D6B00348}"/>
                </a:ext>
              </a:extLst>
            </p:cNvPr>
            <p:cNvSpPr/>
            <p:nvPr/>
          </p:nvSpPr>
          <p:spPr>
            <a:xfrm>
              <a:off x="3336956" y="3367491"/>
              <a:ext cx="157614" cy="263737"/>
            </a:xfrm>
            <a:custGeom>
              <a:avLst/>
              <a:gdLst>
                <a:gd name="connsiteX0" fmla="*/ 30440 w 157614"/>
                <a:gd name="connsiteY0" fmla="*/ 233358 h 263737"/>
                <a:gd name="connsiteX1" fmla="*/ 72636 w 157614"/>
                <a:gd name="connsiteY1" fmla="*/ 192402 h 263737"/>
                <a:gd name="connsiteX2" fmla="*/ 157648 w 157614"/>
                <a:gd name="connsiteY2" fmla="*/ 76977 h 263737"/>
                <a:gd name="connsiteX3" fmla="*/ 73877 w 157614"/>
                <a:gd name="connsiteY3" fmla="*/ 28 h 263737"/>
                <a:gd name="connsiteX4" fmla="*/ 34 w 157614"/>
                <a:gd name="connsiteY4" fmla="*/ 72013 h 263737"/>
                <a:gd name="connsiteX5" fmla="*/ 21132 w 157614"/>
                <a:gd name="connsiteY5" fmla="*/ 93732 h 263737"/>
                <a:gd name="connsiteX6" fmla="*/ 41609 w 157614"/>
                <a:gd name="connsiteY6" fmla="*/ 72633 h 263737"/>
                <a:gd name="connsiteX7" fmla="*/ 20511 w 157614"/>
                <a:gd name="connsiteY7" fmla="*/ 52155 h 263737"/>
                <a:gd name="connsiteX8" fmla="*/ 15547 w 157614"/>
                <a:gd name="connsiteY8" fmla="*/ 52776 h 263737"/>
                <a:gd name="connsiteX9" fmla="*/ 68913 w 157614"/>
                <a:gd name="connsiteY9" fmla="*/ 12439 h 263737"/>
                <a:gd name="connsiteX10" fmla="*/ 121658 w 157614"/>
                <a:gd name="connsiteY10" fmla="*/ 76977 h 263737"/>
                <a:gd name="connsiteX11" fmla="*/ 80082 w 157614"/>
                <a:gd name="connsiteY11" fmla="*/ 164476 h 263737"/>
                <a:gd name="connsiteX12" fmla="*/ 4378 w 157614"/>
                <a:gd name="connsiteY12" fmla="*/ 248872 h 263737"/>
                <a:gd name="connsiteX13" fmla="*/ 34 w 157614"/>
                <a:gd name="connsiteY13" fmla="*/ 263766 h 263737"/>
                <a:gd name="connsiteX14" fmla="*/ 147099 w 157614"/>
                <a:gd name="connsiteY14" fmla="*/ 263766 h 263737"/>
                <a:gd name="connsiteX15" fmla="*/ 157648 w 157614"/>
                <a:gd name="connsiteY15" fmla="*/ 194884 h 263737"/>
                <a:gd name="connsiteX16" fmla="*/ 148340 w 157614"/>
                <a:gd name="connsiteY16" fmla="*/ 194884 h 263737"/>
                <a:gd name="connsiteX17" fmla="*/ 139032 w 157614"/>
                <a:gd name="connsiteY17" fmla="*/ 230256 h 263737"/>
                <a:gd name="connsiteX18" fmla="*/ 101801 w 157614"/>
                <a:gd name="connsiteY18" fmla="*/ 233358 h 26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7614" h="263737">
                  <a:moveTo>
                    <a:pt x="30440" y="233358"/>
                  </a:moveTo>
                  <a:lnTo>
                    <a:pt x="72636" y="192402"/>
                  </a:lnTo>
                  <a:cubicBezTo>
                    <a:pt x="134068" y="137792"/>
                    <a:pt x="157648" y="116693"/>
                    <a:pt x="157648" y="76977"/>
                  </a:cubicBezTo>
                  <a:cubicBezTo>
                    <a:pt x="157648" y="31676"/>
                    <a:pt x="122278" y="28"/>
                    <a:pt x="73877" y="28"/>
                  </a:cubicBezTo>
                  <a:cubicBezTo>
                    <a:pt x="29199" y="28"/>
                    <a:pt x="34" y="36641"/>
                    <a:pt x="34" y="72013"/>
                  </a:cubicBezTo>
                  <a:cubicBezTo>
                    <a:pt x="34" y="93732"/>
                    <a:pt x="19891" y="93732"/>
                    <a:pt x="21132" y="93732"/>
                  </a:cubicBezTo>
                  <a:cubicBezTo>
                    <a:pt x="27958" y="93732"/>
                    <a:pt x="41609" y="89389"/>
                    <a:pt x="41609" y="72633"/>
                  </a:cubicBezTo>
                  <a:cubicBezTo>
                    <a:pt x="41609" y="62704"/>
                    <a:pt x="34163" y="52155"/>
                    <a:pt x="20511" y="52155"/>
                  </a:cubicBezTo>
                  <a:cubicBezTo>
                    <a:pt x="17409" y="52155"/>
                    <a:pt x="16788" y="52155"/>
                    <a:pt x="15547" y="52776"/>
                  </a:cubicBezTo>
                  <a:cubicBezTo>
                    <a:pt x="24235" y="26712"/>
                    <a:pt x="45953" y="12439"/>
                    <a:pt x="68913" y="12439"/>
                  </a:cubicBezTo>
                  <a:cubicBezTo>
                    <a:pt x="104903" y="12439"/>
                    <a:pt x="121658" y="44708"/>
                    <a:pt x="121658" y="76977"/>
                  </a:cubicBezTo>
                  <a:cubicBezTo>
                    <a:pt x="121658" y="108626"/>
                    <a:pt x="102421" y="139654"/>
                    <a:pt x="80082" y="164476"/>
                  </a:cubicBezTo>
                  <a:lnTo>
                    <a:pt x="4378" y="248872"/>
                  </a:lnTo>
                  <a:cubicBezTo>
                    <a:pt x="34" y="253216"/>
                    <a:pt x="34" y="254458"/>
                    <a:pt x="34" y="263766"/>
                  </a:cubicBezTo>
                  <a:lnTo>
                    <a:pt x="147099" y="263766"/>
                  </a:lnTo>
                  <a:lnTo>
                    <a:pt x="157648" y="194884"/>
                  </a:lnTo>
                  <a:lnTo>
                    <a:pt x="148340" y="194884"/>
                  </a:lnTo>
                  <a:cubicBezTo>
                    <a:pt x="145858" y="206674"/>
                    <a:pt x="143376" y="224050"/>
                    <a:pt x="139032" y="230256"/>
                  </a:cubicBezTo>
                  <a:cubicBezTo>
                    <a:pt x="136550" y="233358"/>
                    <a:pt x="110488" y="233358"/>
                    <a:pt x="101801" y="233358"/>
                  </a:cubicBezTo>
                  <a:close/>
                </a:path>
              </a:pathLst>
            </a:custGeom>
            <a:solidFill>
              <a:srgbClr val="000000"/>
            </a:solidFill>
            <a:ln w="397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5552CDE-8B2A-CB5C-D7FA-627AA8F8153F}"/>
                </a:ext>
              </a:extLst>
            </p:cNvPr>
            <p:cNvSpPr/>
            <p:nvPr/>
          </p:nvSpPr>
          <p:spPr>
            <a:xfrm>
              <a:off x="3519918" y="3456231"/>
              <a:ext cx="234559" cy="179341"/>
            </a:xfrm>
            <a:custGeom>
              <a:avLst/>
              <a:gdLst>
                <a:gd name="connsiteX0" fmla="*/ 234595 w 234559"/>
                <a:gd name="connsiteY0" fmla="*/ 27952 h 179341"/>
                <a:gd name="connsiteX1" fmla="*/ 218462 w 234559"/>
                <a:gd name="connsiteY1" fmla="*/ 27 h 179341"/>
                <a:gd name="connsiteX2" fmla="*/ 197984 w 234559"/>
                <a:gd name="connsiteY2" fmla="*/ 18644 h 179341"/>
                <a:gd name="connsiteX3" fmla="*/ 203569 w 234559"/>
                <a:gd name="connsiteY3" fmla="*/ 30435 h 179341"/>
                <a:gd name="connsiteX4" fmla="*/ 217841 w 234559"/>
                <a:gd name="connsiteY4" fmla="*/ 63945 h 179341"/>
                <a:gd name="connsiteX5" fmla="*/ 197984 w 234559"/>
                <a:gd name="connsiteY5" fmla="*/ 120416 h 179341"/>
                <a:gd name="connsiteX6" fmla="*/ 152686 w 234559"/>
                <a:gd name="connsiteY6" fmla="*/ 150823 h 179341"/>
                <a:gd name="connsiteX7" fmla="*/ 114213 w 234559"/>
                <a:gd name="connsiteY7" fmla="*/ 115451 h 179341"/>
                <a:gd name="connsiteX8" fmla="*/ 127865 w 234559"/>
                <a:gd name="connsiteY8" fmla="*/ 68289 h 179341"/>
                <a:gd name="connsiteX9" fmla="*/ 120418 w 234559"/>
                <a:gd name="connsiteY9" fmla="*/ 59601 h 179341"/>
                <a:gd name="connsiteX10" fmla="*/ 109869 w 234559"/>
                <a:gd name="connsiteY10" fmla="*/ 66427 h 179341"/>
                <a:gd name="connsiteX11" fmla="*/ 100561 w 234559"/>
                <a:gd name="connsiteY11" fmla="*/ 114210 h 179341"/>
                <a:gd name="connsiteX12" fmla="*/ 47196 w 234559"/>
                <a:gd name="connsiteY12" fmla="*/ 150823 h 179341"/>
                <a:gd name="connsiteX13" fmla="*/ 12446 w 234559"/>
                <a:gd name="connsiteY13" fmla="*/ 105522 h 179341"/>
                <a:gd name="connsiteX14" fmla="*/ 52781 w 234559"/>
                <a:gd name="connsiteY14" fmla="*/ 9336 h 179341"/>
                <a:gd name="connsiteX15" fmla="*/ 45334 w 234559"/>
                <a:gd name="connsiteY15" fmla="*/ 1889 h 179341"/>
                <a:gd name="connsiteX16" fmla="*/ 34785 w 234559"/>
                <a:gd name="connsiteY16" fmla="*/ 10577 h 179341"/>
                <a:gd name="connsiteX17" fmla="*/ 36 w 234559"/>
                <a:gd name="connsiteY17" fmla="*/ 122898 h 179341"/>
                <a:gd name="connsiteX18" fmla="*/ 41611 w 234559"/>
                <a:gd name="connsiteY18" fmla="*/ 179369 h 179341"/>
                <a:gd name="connsiteX19" fmla="*/ 102423 w 234559"/>
                <a:gd name="connsiteY19" fmla="*/ 137792 h 179341"/>
                <a:gd name="connsiteX20" fmla="*/ 145860 w 234559"/>
                <a:gd name="connsiteY20" fmla="*/ 179369 h 179341"/>
                <a:gd name="connsiteX21" fmla="*/ 209774 w 234559"/>
                <a:gd name="connsiteY21" fmla="*/ 125380 h 179341"/>
                <a:gd name="connsiteX22" fmla="*/ 234595 w 234559"/>
                <a:gd name="connsiteY22" fmla="*/ 27952 h 17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4559" h="179341">
                  <a:moveTo>
                    <a:pt x="234595" y="27952"/>
                  </a:moveTo>
                  <a:cubicBezTo>
                    <a:pt x="234595" y="9956"/>
                    <a:pt x="227770" y="27"/>
                    <a:pt x="218462" y="27"/>
                  </a:cubicBezTo>
                  <a:cubicBezTo>
                    <a:pt x="208533" y="27"/>
                    <a:pt x="197984" y="9336"/>
                    <a:pt x="197984" y="18644"/>
                  </a:cubicBezTo>
                  <a:cubicBezTo>
                    <a:pt x="197984" y="22367"/>
                    <a:pt x="199846" y="26711"/>
                    <a:pt x="203569" y="30435"/>
                  </a:cubicBezTo>
                  <a:cubicBezTo>
                    <a:pt x="210395" y="36640"/>
                    <a:pt x="217841" y="47190"/>
                    <a:pt x="217841" y="63945"/>
                  </a:cubicBezTo>
                  <a:cubicBezTo>
                    <a:pt x="217841" y="79459"/>
                    <a:pt x="209774" y="102420"/>
                    <a:pt x="197984" y="120416"/>
                  </a:cubicBezTo>
                  <a:cubicBezTo>
                    <a:pt x="186194" y="137171"/>
                    <a:pt x="171302" y="150823"/>
                    <a:pt x="152686" y="150823"/>
                  </a:cubicBezTo>
                  <a:cubicBezTo>
                    <a:pt x="130347" y="150823"/>
                    <a:pt x="117936" y="136550"/>
                    <a:pt x="114213" y="115451"/>
                  </a:cubicBezTo>
                  <a:cubicBezTo>
                    <a:pt x="118557" y="104902"/>
                    <a:pt x="127865" y="79459"/>
                    <a:pt x="127865" y="68289"/>
                  </a:cubicBezTo>
                  <a:cubicBezTo>
                    <a:pt x="127865" y="63945"/>
                    <a:pt x="126003" y="59601"/>
                    <a:pt x="120418" y="59601"/>
                  </a:cubicBezTo>
                  <a:cubicBezTo>
                    <a:pt x="117316" y="59601"/>
                    <a:pt x="112972" y="60842"/>
                    <a:pt x="109869" y="66427"/>
                  </a:cubicBezTo>
                  <a:cubicBezTo>
                    <a:pt x="105526" y="74494"/>
                    <a:pt x="100561" y="99937"/>
                    <a:pt x="100561" y="114210"/>
                  </a:cubicBezTo>
                  <a:cubicBezTo>
                    <a:pt x="87530" y="132827"/>
                    <a:pt x="72017" y="150823"/>
                    <a:pt x="47196" y="150823"/>
                  </a:cubicBezTo>
                  <a:cubicBezTo>
                    <a:pt x="20513" y="150823"/>
                    <a:pt x="12446" y="127242"/>
                    <a:pt x="12446" y="105522"/>
                  </a:cubicBezTo>
                  <a:cubicBezTo>
                    <a:pt x="12446" y="55878"/>
                    <a:pt x="52781" y="14300"/>
                    <a:pt x="52781" y="9336"/>
                  </a:cubicBezTo>
                  <a:cubicBezTo>
                    <a:pt x="52781" y="4992"/>
                    <a:pt x="49678" y="1889"/>
                    <a:pt x="45334" y="1889"/>
                  </a:cubicBezTo>
                  <a:cubicBezTo>
                    <a:pt x="40370" y="1889"/>
                    <a:pt x="37267" y="6853"/>
                    <a:pt x="34785" y="10577"/>
                  </a:cubicBezTo>
                  <a:cubicBezTo>
                    <a:pt x="14928" y="39743"/>
                    <a:pt x="36" y="86906"/>
                    <a:pt x="36" y="122898"/>
                  </a:cubicBezTo>
                  <a:cubicBezTo>
                    <a:pt x="36" y="150203"/>
                    <a:pt x="8723" y="179369"/>
                    <a:pt x="41611" y="179369"/>
                  </a:cubicBezTo>
                  <a:cubicBezTo>
                    <a:pt x="69535" y="179369"/>
                    <a:pt x="88151" y="159511"/>
                    <a:pt x="102423" y="137792"/>
                  </a:cubicBezTo>
                  <a:cubicBezTo>
                    <a:pt x="106146" y="160752"/>
                    <a:pt x="121659" y="179369"/>
                    <a:pt x="145860" y="179369"/>
                  </a:cubicBezTo>
                  <a:cubicBezTo>
                    <a:pt x="176886" y="179369"/>
                    <a:pt x="195502" y="155167"/>
                    <a:pt x="209774" y="125380"/>
                  </a:cubicBezTo>
                  <a:cubicBezTo>
                    <a:pt x="219703" y="106143"/>
                    <a:pt x="234595" y="52154"/>
                    <a:pt x="234595" y="27952"/>
                  </a:cubicBezTo>
                  <a:close/>
                </a:path>
              </a:pathLst>
            </a:custGeom>
            <a:solidFill>
              <a:srgbClr val="000000"/>
            </a:solidFill>
            <a:ln w="397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5033898B-0FCA-BE3D-124C-14394082CEAE}"/>
              </a:ext>
            </a:extLst>
          </p:cNvPr>
          <p:cNvSpPr txBox="1"/>
          <p:nvPr/>
        </p:nvSpPr>
        <p:spPr>
          <a:xfrm>
            <a:off x="4813270" y="4071955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DM</a:t>
            </a: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C710BF03-7C75-80DA-3160-38C4D45C326A}"/>
              </a:ext>
            </a:extLst>
          </p:cNvPr>
          <p:cNvSpPr/>
          <p:nvPr/>
        </p:nvSpPr>
        <p:spPr>
          <a:xfrm>
            <a:off x="2699181" y="3783143"/>
            <a:ext cx="206800" cy="78164"/>
          </a:xfrm>
          <a:custGeom>
            <a:avLst/>
            <a:gdLst>
              <a:gd name="connsiteX0" fmla="*/ 247822 w 247822"/>
              <a:gd name="connsiteY0" fmla="*/ 0 h 93669"/>
              <a:gd name="connsiteX1" fmla="*/ 0 w 247822"/>
              <a:gd name="connsiteY1" fmla="*/ 0 h 9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822" h="93669">
                <a:moveTo>
                  <a:pt x="247822" y="0"/>
                </a:moveTo>
                <a:lnTo>
                  <a:pt x="0" y="0"/>
                </a:lnTo>
              </a:path>
            </a:pathLst>
          </a:custGeom>
          <a:solidFill>
            <a:srgbClr val="FF0000"/>
          </a:solidFill>
          <a:ln w="99126" cap="flat">
            <a:solidFill>
              <a:srgbClr val="FF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A2D21EC-69E2-65FD-70B1-B2F2AEB60413}"/>
              </a:ext>
            </a:extLst>
          </p:cNvPr>
          <p:cNvSpPr txBox="1"/>
          <p:nvPr/>
        </p:nvSpPr>
        <p:spPr>
          <a:xfrm>
            <a:off x="9217936" y="4472182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BBO</a:t>
            </a:r>
          </a:p>
        </p:txBody>
      </p:sp>
      <p:grpSp>
        <p:nvGrpSpPr>
          <p:cNvPr id="89" name="Graphic 69">
            <a:extLst>
              <a:ext uri="{FF2B5EF4-FFF2-40B4-BE49-F238E27FC236}">
                <a16:creationId xmlns:a16="http://schemas.microsoft.com/office/drawing/2014/main" id="{51524252-9968-B6B7-54AD-C56BBBA94E1A}"/>
              </a:ext>
            </a:extLst>
          </p:cNvPr>
          <p:cNvGrpSpPr/>
          <p:nvPr/>
        </p:nvGrpSpPr>
        <p:grpSpPr>
          <a:xfrm>
            <a:off x="6383360" y="2420177"/>
            <a:ext cx="348409" cy="223706"/>
            <a:chOff x="6397558" y="2164301"/>
            <a:chExt cx="417521" cy="268081"/>
          </a:xfrm>
          <a:solidFill>
            <a:srgbClr val="000000"/>
          </a:solidFill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F350F918-5F91-CE92-D2A9-9EEB9A111B04}"/>
                </a:ext>
              </a:extLst>
            </p:cNvPr>
            <p:cNvSpPr/>
            <p:nvPr/>
          </p:nvSpPr>
          <p:spPr>
            <a:xfrm>
              <a:off x="6397558" y="2164301"/>
              <a:ext cx="157614" cy="263737"/>
            </a:xfrm>
            <a:custGeom>
              <a:avLst/>
              <a:gdLst>
                <a:gd name="connsiteX0" fmla="*/ 30473 w 157614"/>
                <a:gd name="connsiteY0" fmla="*/ 233346 h 263737"/>
                <a:gd name="connsiteX1" fmla="*/ 72668 w 157614"/>
                <a:gd name="connsiteY1" fmla="*/ 192389 h 263737"/>
                <a:gd name="connsiteX2" fmla="*/ 157681 w 157614"/>
                <a:gd name="connsiteY2" fmla="*/ 76965 h 263737"/>
                <a:gd name="connsiteX3" fmla="*/ 73910 w 157614"/>
                <a:gd name="connsiteY3" fmla="*/ 15 h 263737"/>
                <a:gd name="connsiteX4" fmla="*/ 67 w 157614"/>
                <a:gd name="connsiteY4" fmla="*/ 72000 h 263737"/>
                <a:gd name="connsiteX5" fmla="*/ 21165 w 157614"/>
                <a:gd name="connsiteY5" fmla="*/ 93720 h 263737"/>
                <a:gd name="connsiteX6" fmla="*/ 41642 w 157614"/>
                <a:gd name="connsiteY6" fmla="*/ 72621 h 263737"/>
                <a:gd name="connsiteX7" fmla="*/ 20544 w 157614"/>
                <a:gd name="connsiteY7" fmla="*/ 52142 h 263737"/>
                <a:gd name="connsiteX8" fmla="*/ 15580 w 157614"/>
                <a:gd name="connsiteY8" fmla="*/ 52763 h 263737"/>
                <a:gd name="connsiteX9" fmla="*/ 68945 w 157614"/>
                <a:gd name="connsiteY9" fmla="*/ 12426 h 263737"/>
                <a:gd name="connsiteX10" fmla="*/ 121690 w 157614"/>
                <a:gd name="connsiteY10" fmla="*/ 76965 h 263737"/>
                <a:gd name="connsiteX11" fmla="*/ 80115 w 157614"/>
                <a:gd name="connsiteY11" fmla="*/ 164463 h 263737"/>
                <a:gd name="connsiteX12" fmla="*/ 4410 w 157614"/>
                <a:gd name="connsiteY12" fmla="*/ 248860 h 263737"/>
                <a:gd name="connsiteX13" fmla="*/ 67 w 157614"/>
                <a:gd name="connsiteY13" fmla="*/ 263753 h 263737"/>
                <a:gd name="connsiteX14" fmla="*/ 147132 w 157614"/>
                <a:gd name="connsiteY14" fmla="*/ 263753 h 263737"/>
                <a:gd name="connsiteX15" fmla="*/ 157681 w 157614"/>
                <a:gd name="connsiteY15" fmla="*/ 194871 h 263737"/>
                <a:gd name="connsiteX16" fmla="*/ 148373 w 157614"/>
                <a:gd name="connsiteY16" fmla="*/ 194871 h 263737"/>
                <a:gd name="connsiteX17" fmla="*/ 139065 w 157614"/>
                <a:gd name="connsiteY17" fmla="*/ 230243 h 263737"/>
                <a:gd name="connsiteX18" fmla="*/ 101833 w 157614"/>
                <a:gd name="connsiteY18" fmla="*/ 233346 h 26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7614" h="263737">
                  <a:moveTo>
                    <a:pt x="30473" y="233346"/>
                  </a:moveTo>
                  <a:lnTo>
                    <a:pt x="72668" y="192389"/>
                  </a:lnTo>
                  <a:cubicBezTo>
                    <a:pt x="134101" y="137779"/>
                    <a:pt x="157681" y="116680"/>
                    <a:pt x="157681" y="76965"/>
                  </a:cubicBezTo>
                  <a:cubicBezTo>
                    <a:pt x="157681" y="31664"/>
                    <a:pt x="122311" y="15"/>
                    <a:pt x="73910" y="15"/>
                  </a:cubicBezTo>
                  <a:cubicBezTo>
                    <a:pt x="29231" y="15"/>
                    <a:pt x="67" y="36628"/>
                    <a:pt x="67" y="72000"/>
                  </a:cubicBezTo>
                  <a:cubicBezTo>
                    <a:pt x="67" y="93720"/>
                    <a:pt x="19924" y="93720"/>
                    <a:pt x="21165" y="93720"/>
                  </a:cubicBezTo>
                  <a:cubicBezTo>
                    <a:pt x="27990" y="93720"/>
                    <a:pt x="41642" y="89376"/>
                    <a:pt x="41642" y="72621"/>
                  </a:cubicBezTo>
                  <a:cubicBezTo>
                    <a:pt x="41642" y="62692"/>
                    <a:pt x="34196" y="52142"/>
                    <a:pt x="20544" y="52142"/>
                  </a:cubicBezTo>
                  <a:cubicBezTo>
                    <a:pt x="17441" y="52142"/>
                    <a:pt x="16821" y="52142"/>
                    <a:pt x="15580" y="52763"/>
                  </a:cubicBezTo>
                  <a:cubicBezTo>
                    <a:pt x="24267" y="26699"/>
                    <a:pt x="45986" y="12426"/>
                    <a:pt x="68945" y="12426"/>
                  </a:cubicBezTo>
                  <a:cubicBezTo>
                    <a:pt x="104936" y="12426"/>
                    <a:pt x="121690" y="44695"/>
                    <a:pt x="121690" y="76965"/>
                  </a:cubicBezTo>
                  <a:cubicBezTo>
                    <a:pt x="121690" y="108613"/>
                    <a:pt x="102454" y="139641"/>
                    <a:pt x="80115" y="164463"/>
                  </a:cubicBezTo>
                  <a:lnTo>
                    <a:pt x="4410" y="248860"/>
                  </a:lnTo>
                  <a:cubicBezTo>
                    <a:pt x="67" y="253204"/>
                    <a:pt x="67" y="254445"/>
                    <a:pt x="67" y="263753"/>
                  </a:cubicBezTo>
                  <a:lnTo>
                    <a:pt x="147132" y="263753"/>
                  </a:lnTo>
                  <a:lnTo>
                    <a:pt x="157681" y="194871"/>
                  </a:lnTo>
                  <a:lnTo>
                    <a:pt x="148373" y="194871"/>
                  </a:lnTo>
                  <a:cubicBezTo>
                    <a:pt x="145891" y="206662"/>
                    <a:pt x="143409" y="224037"/>
                    <a:pt x="139065" y="230243"/>
                  </a:cubicBezTo>
                  <a:cubicBezTo>
                    <a:pt x="136583" y="233346"/>
                    <a:pt x="110521" y="233346"/>
                    <a:pt x="101833" y="233346"/>
                  </a:cubicBezTo>
                  <a:close/>
                </a:path>
              </a:pathLst>
            </a:custGeom>
            <a:solidFill>
              <a:srgbClr val="000000"/>
            </a:solidFill>
            <a:ln w="397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6351A51-9B60-80D4-63A6-FC3D333246E3}"/>
                </a:ext>
              </a:extLst>
            </p:cNvPr>
            <p:cNvSpPr/>
            <p:nvPr/>
          </p:nvSpPr>
          <p:spPr>
            <a:xfrm>
              <a:off x="6580519" y="2253041"/>
              <a:ext cx="234559" cy="179341"/>
            </a:xfrm>
            <a:custGeom>
              <a:avLst/>
              <a:gdLst>
                <a:gd name="connsiteX0" fmla="*/ 234628 w 234559"/>
                <a:gd name="connsiteY0" fmla="*/ 27940 h 179341"/>
                <a:gd name="connsiteX1" fmla="*/ 218494 w 234559"/>
                <a:gd name="connsiteY1" fmla="*/ 14 h 179341"/>
                <a:gd name="connsiteX2" fmla="*/ 198017 w 234559"/>
                <a:gd name="connsiteY2" fmla="*/ 18631 h 179341"/>
                <a:gd name="connsiteX3" fmla="*/ 203602 w 234559"/>
                <a:gd name="connsiteY3" fmla="*/ 30422 h 179341"/>
                <a:gd name="connsiteX4" fmla="*/ 217874 w 234559"/>
                <a:gd name="connsiteY4" fmla="*/ 63932 h 179341"/>
                <a:gd name="connsiteX5" fmla="*/ 198017 w 234559"/>
                <a:gd name="connsiteY5" fmla="*/ 120403 h 179341"/>
                <a:gd name="connsiteX6" fmla="*/ 152718 w 234559"/>
                <a:gd name="connsiteY6" fmla="*/ 150810 h 179341"/>
                <a:gd name="connsiteX7" fmla="*/ 114246 w 234559"/>
                <a:gd name="connsiteY7" fmla="*/ 115439 h 179341"/>
                <a:gd name="connsiteX8" fmla="*/ 127897 w 234559"/>
                <a:gd name="connsiteY8" fmla="*/ 68276 h 179341"/>
                <a:gd name="connsiteX9" fmla="*/ 120451 w 234559"/>
                <a:gd name="connsiteY9" fmla="*/ 59588 h 179341"/>
                <a:gd name="connsiteX10" fmla="*/ 109902 w 234559"/>
                <a:gd name="connsiteY10" fmla="*/ 66414 h 179341"/>
                <a:gd name="connsiteX11" fmla="*/ 100594 w 234559"/>
                <a:gd name="connsiteY11" fmla="*/ 114197 h 179341"/>
                <a:gd name="connsiteX12" fmla="*/ 47229 w 234559"/>
                <a:gd name="connsiteY12" fmla="*/ 150810 h 179341"/>
                <a:gd name="connsiteX13" fmla="*/ 12479 w 234559"/>
                <a:gd name="connsiteY13" fmla="*/ 105510 h 179341"/>
                <a:gd name="connsiteX14" fmla="*/ 52813 w 234559"/>
                <a:gd name="connsiteY14" fmla="*/ 9323 h 179341"/>
                <a:gd name="connsiteX15" fmla="*/ 45367 w 234559"/>
                <a:gd name="connsiteY15" fmla="*/ 1876 h 179341"/>
                <a:gd name="connsiteX16" fmla="*/ 34818 w 234559"/>
                <a:gd name="connsiteY16" fmla="*/ 10564 h 179341"/>
                <a:gd name="connsiteX17" fmla="*/ 68 w 234559"/>
                <a:gd name="connsiteY17" fmla="*/ 122885 h 179341"/>
                <a:gd name="connsiteX18" fmla="*/ 41644 w 234559"/>
                <a:gd name="connsiteY18" fmla="*/ 179356 h 179341"/>
                <a:gd name="connsiteX19" fmla="*/ 102456 w 234559"/>
                <a:gd name="connsiteY19" fmla="*/ 137779 h 179341"/>
                <a:gd name="connsiteX20" fmla="*/ 145893 w 234559"/>
                <a:gd name="connsiteY20" fmla="*/ 179356 h 179341"/>
                <a:gd name="connsiteX21" fmla="*/ 209807 w 234559"/>
                <a:gd name="connsiteY21" fmla="*/ 125368 h 179341"/>
                <a:gd name="connsiteX22" fmla="*/ 234628 w 234559"/>
                <a:gd name="connsiteY22" fmla="*/ 27940 h 17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4559" h="179341">
                  <a:moveTo>
                    <a:pt x="234628" y="27940"/>
                  </a:moveTo>
                  <a:cubicBezTo>
                    <a:pt x="234628" y="9943"/>
                    <a:pt x="227802" y="14"/>
                    <a:pt x="218494" y="14"/>
                  </a:cubicBezTo>
                  <a:cubicBezTo>
                    <a:pt x="208566" y="14"/>
                    <a:pt x="198017" y="9323"/>
                    <a:pt x="198017" y="18631"/>
                  </a:cubicBezTo>
                  <a:cubicBezTo>
                    <a:pt x="198017" y="22355"/>
                    <a:pt x="199879" y="26698"/>
                    <a:pt x="203602" y="30422"/>
                  </a:cubicBezTo>
                  <a:cubicBezTo>
                    <a:pt x="210428" y="36627"/>
                    <a:pt x="217874" y="47177"/>
                    <a:pt x="217874" y="63932"/>
                  </a:cubicBezTo>
                  <a:cubicBezTo>
                    <a:pt x="217874" y="79446"/>
                    <a:pt x="209807" y="102407"/>
                    <a:pt x="198017" y="120403"/>
                  </a:cubicBezTo>
                  <a:cubicBezTo>
                    <a:pt x="186227" y="137158"/>
                    <a:pt x="171334" y="150810"/>
                    <a:pt x="152718" y="150810"/>
                  </a:cubicBezTo>
                  <a:cubicBezTo>
                    <a:pt x="130379" y="150810"/>
                    <a:pt x="117969" y="136538"/>
                    <a:pt x="114246" y="115439"/>
                  </a:cubicBezTo>
                  <a:cubicBezTo>
                    <a:pt x="118589" y="104889"/>
                    <a:pt x="127897" y="79446"/>
                    <a:pt x="127897" y="68276"/>
                  </a:cubicBezTo>
                  <a:cubicBezTo>
                    <a:pt x="127897" y="63932"/>
                    <a:pt x="126036" y="59588"/>
                    <a:pt x="120451" y="59588"/>
                  </a:cubicBezTo>
                  <a:cubicBezTo>
                    <a:pt x="117348" y="59588"/>
                    <a:pt x="113005" y="60829"/>
                    <a:pt x="109902" y="66414"/>
                  </a:cubicBezTo>
                  <a:cubicBezTo>
                    <a:pt x="105558" y="74482"/>
                    <a:pt x="100594" y="99925"/>
                    <a:pt x="100594" y="114197"/>
                  </a:cubicBezTo>
                  <a:cubicBezTo>
                    <a:pt x="87563" y="132814"/>
                    <a:pt x="72050" y="150810"/>
                    <a:pt x="47229" y="150810"/>
                  </a:cubicBezTo>
                  <a:cubicBezTo>
                    <a:pt x="20546" y="150810"/>
                    <a:pt x="12479" y="127229"/>
                    <a:pt x="12479" y="105510"/>
                  </a:cubicBezTo>
                  <a:cubicBezTo>
                    <a:pt x="12479" y="55865"/>
                    <a:pt x="52813" y="14287"/>
                    <a:pt x="52813" y="9323"/>
                  </a:cubicBezTo>
                  <a:cubicBezTo>
                    <a:pt x="52813" y="4979"/>
                    <a:pt x="49711" y="1876"/>
                    <a:pt x="45367" y="1876"/>
                  </a:cubicBezTo>
                  <a:cubicBezTo>
                    <a:pt x="40403" y="1876"/>
                    <a:pt x="37300" y="6841"/>
                    <a:pt x="34818" y="10564"/>
                  </a:cubicBezTo>
                  <a:cubicBezTo>
                    <a:pt x="14961" y="39730"/>
                    <a:pt x="68" y="86893"/>
                    <a:pt x="68" y="122885"/>
                  </a:cubicBezTo>
                  <a:cubicBezTo>
                    <a:pt x="68" y="150190"/>
                    <a:pt x="8756" y="179356"/>
                    <a:pt x="41644" y="179356"/>
                  </a:cubicBezTo>
                  <a:cubicBezTo>
                    <a:pt x="69568" y="179356"/>
                    <a:pt x="88183" y="159498"/>
                    <a:pt x="102456" y="137779"/>
                  </a:cubicBezTo>
                  <a:cubicBezTo>
                    <a:pt x="106179" y="160739"/>
                    <a:pt x="121692" y="179356"/>
                    <a:pt x="145893" y="179356"/>
                  </a:cubicBezTo>
                  <a:cubicBezTo>
                    <a:pt x="176919" y="179356"/>
                    <a:pt x="195535" y="155154"/>
                    <a:pt x="209807" y="125368"/>
                  </a:cubicBezTo>
                  <a:cubicBezTo>
                    <a:pt x="219735" y="106130"/>
                    <a:pt x="234628" y="52141"/>
                    <a:pt x="234628" y="27940"/>
                  </a:cubicBezTo>
                  <a:close/>
                </a:path>
              </a:pathLst>
            </a:custGeom>
            <a:solidFill>
              <a:srgbClr val="000000"/>
            </a:solidFill>
            <a:ln w="3971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raphic 69">
            <a:extLst>
              <a:ext uri="{FF2B5EF4-FFF2-40B4-BE49-F238E27FC236}">
                <a16:creationId xmlns:a16="http://schemas.microsoft.com/office/drawing/2014/main" id="{77C95ED6-EAAA-E758-4070-81B52F262755}"/>
              </a:ext>
            </a:extLst>
          </p:cNvPr>
          <p:cNvGrpSpPr/>
          <p:nvPr/>
        </p:nvGrpSpPr>
        <p:grpSpPr>
          <a:xfrm>
            <a:off x="7145367" y="2418370"/>
            <a:ext cx="355639" cy="227318"/>
            <a:chOff x="7310721" y="2162136"/>
            <a:chExt cx="426185" cy="272410"/>
          </a:xfrm>
          <a:solidFill>
            <a:srgbClr val="000000"/>
          </a:solidFill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11BFB78-CA92-59E4-6774-3B01A8A42EA9}"/>
                </a:ext>
              </a:extLst>
            </p:cNvPr>
            <p:cNvSpPr/>
            <p:nvPr/>
          </p:nvSpPr>
          <p:spPr>
            <a:xfrm>
              <a:off x="7310721" y="2162136"/>
              <a:ext cx="174979" cy="268067"/>
            </a:xfrm>
            <a:custGeom>
              <a:avLst/>
              <a:gdLst>
                <a:gd name="connsiteX0" fmla="*/ 105561 w 174979"/>
                <a:gd name="connsiteY0" fmla="*/ 202927 h 268067"/>
                <a:gd name="connsiteX1" fmla="*/ 105561 w 174979"/>
                <a:gd name="connsiteY1" fmla="*/ 237056 h 268067"/>
                <a:gd name="connsiteX2" fmla="*/ 75156 w 174979"/>
                <a:gd name="connsiteY2" fmla="*/ 255672 h 268067"/>
                <a:gd name="connsiteX3" fmla="*/ 67090 w 174979"/>
                <a:gd name="connsiteY3" fmla="*/ 255672 h 268067"/>
                <a:gd name="connsiteX4" fmla="*/ 67090 w 174979"/>
                <a:gd name="connsiteY4" fmla="*/ 268082 h 268067"/>
                <a:gd name="connsiteX5" fmla="*/ 120452 w 174979"/>
                <a:gd name="connsiteY5" fmla="*/ 266841 h 268067"/>
                <a:gd name="connsiteX6" fmla="*/ 174435 w 174979"/>
                <a:gd name="connsiteY6" fmla="*/ 268082 h 268067"/>
                <a:gd name="connsiteX7" fmla="*/ 174435 w 174979"/>
                <a:gd name="connsiteY7" fmla="*/ 255672 h 268067"/>
                <a:gd name="connsiteX8" fmla="*/ 165749 w 174979"/>
                <a:gd name="connsiteY8" fmla="*/ 255672 h 268067"/>
                <a:gd name="connsiteX9" fmla="*/ 135965 w 174979"/>
                <a:gd name="connsiteY9" fmla="*/ 237056 h 268067"/>
                <a:gd name="connsiteX10" fmla="*/ 135965 w 174979"/>
                <a:gd name="connsiteY10" fmla="*/ 202927 h 268067"/>
                <a:gd name="connsiteX11" fmla="*/ 175056 w 174979"/>
                <a:gd name="connsiteY11" fmla="*/ 202927 h 268067"/>
                <a:gd name="connsiteX12" fmla="*/ 175056 w 174979"/>
                <a:gd name="connsiteY12" fmla="*/ 190517 h 268067"/>
                <a:gd name="connsiteX13" fmla="*/ 135965 w 174979"/>
                <a:gd name="connsiteY13" fmla="*/ 190517 h 268067"/>
                <a:gd name="connsiteX14" fmla="*/ 135965 w 174979"/>
                <a:gd name="connsiteY14" fmla="*/ 10564 h 268067"/>
                <a:gd name="connsiteX15" fmla="*/ 129139 w 174979"/>
                <a:gd name="connsiteY15" fmla="*/ 15 h 268067"/>
                <a:gd name="connsiteX16" fmla="*/ 121693 w 174979"/>
                <a:gd name="connsiteY16" fmla="*/ 4979 h 268067"/>
                <a:gd name="connsiteX17" fmla="*/ 77 w 174979"/>
                <a:gd name="connsiteY17" fmla="*/ 190517 h 268067"/>
                <a:gd name="connsiteX18" fmla="*/ 77 w 174979"/>
                <a:gd name="connsiteY18" fmla="*/ 202927 h 268067"/>
                <a:gd name="connsiteX19" fmla="*/ 107422 w 174979"/>
                <a:gd name="connsiteY19" fmla="*/ 190517 h 268067"/>
                <a:gd name="connsiteX20" fmla="*/ 11245 w 174979"/>
                <a:gd name="connsiteY20" fmla="*/ 190517 h 268067"/>
                <a:gd name="connsiteX21" fmla="*/ 107422 w 174979"/>
                <a:gd name="connsiteY21" fmla="*/ 42831 h 26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4979" h="268067">
                  <a:moveTo>
                    <a:pt x="105561" y="202927"/>
                  </a:moveTo>
                  <a:lnTo>
                    <a:pt x="105561" y="237056"/>
                  </a:lnTo>
                  <a:cubicBezTo>
                    <a:pt x="105561" y="251328"/>
                    <a:pt x="104320" y="255672"/>
                    <a:pt x="75156" y="255672"/>
                  </a:cubicBezTo>
                  <a:lnTo>
                    <a:pt x="67090" y="255672"/>
                  </a:lnTo>
                  <a:lnTo>
                    <a:pt x="67090" y="268082"/>
                  </a:lnTo>
                  <a:cubicBezTo>
                    <a:pt x="83223" y="266841"/>
                    <a:pt x="103699" y="266841"/>
                    <a:pt x="120452" y="266841"/>
                  </a:cubicBezTo>
                  <a:cubicBezTo>
                    <a:pt x="137206" y="266841"/>
                    <a:pt x="157682" y="266841"/>
                    <a:pt x="174435" y="268082"/>
                  </a:cubicBezTo>
                  <a:lnTo>
                    <a:pt x="174435" y="255672"/>
                  </a:lnTo>
                  <a:lnTo>
                    <a:pt x="165749" y="255672"/>
                  </a:lnTo>
                  <a:cubicBezTo>
                    <a:pt x="136585" y="255672"/>
                    <a:pt x="135965" y="251328"/>
                    <a:pt x="135965" y="237056"/>
                  </a:cubicBezTo>
                  <a:lnTo>
                    <a:pt x="135965" y="202927"/>
                  </a:lnTo>
                  <a:lnTo>
                    <a:pt x="175056" y="202927"/>
                  </a:lnTo>
                  <a:lnTo>
                    <a:pt x="175056" y="190517"/>
                  </a:lnTo>
                  <a:lnTo>
                    <a:pt x="135965" y="190517"/>
                  </a:lnTo>
                  <a:lnTo>
                    <a:pt x="135965" y="10564"/>
                  </a:lnTo>
                  <a:cubicBezTo>
                    <a:pt x="135965" y="2497"/>
                    <a:pt x="135965" y="15"/>
                    <a:pt x="129139" y="15"/>
                  </a:cubicBezTo>
                  <a:cubicBezTo>
                    <a:pt x="126037" y="15"/>
                    <a:pt x="124796" y="15"/>
                    <a:pt x="121693" y="4979"/>
                  </a:cubicBezTo>
                  <a:lnTo>
                    <a:pt x="77" y="190517"/>
                  </a:lnTo>
                  <a:lnTo>
                    <a:pt x="77" y="202927"/>
                  </a:lnTo>
                  <a:close/>
                  <a:moveTo>
                    <a:pt x="107422" y="190517"/>
                  </a:moveTo>
                  <a:lnTo>
                    <a:pt x="11245" y="190517"/>
                  </a:lnTo>
                  <a:lnTo>
                    <a:pt x="107422" y="42831"/>
                  </a:lnTo>
                  <a:close/>
                </a:path>
              </a:pathLst>
            </a:custGeom>
            <a:solidFill>
              <a:srgbClr val="000000"/>
            </a:solidFill>
            <a:ln w="397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5E1FBDB-890F-4A2A-0FF4-0DEC706E3680}"/>
                </a:ext>
              </a:extLst>
            </p:cNvPr>
            <p:cNvSpPr/>
            <p:nvPr/>
          </p:nvSpPr>
          <p:spPr>
            <a:xfrm>
              <a:off x="7502359" y="2255215"/>
              <a:ext cx="234546" cy="179332"/>
            </a:xfrm>
            <a:custGeom>
              <a:avLst/>
              <a:gdLst>
                <a:gd name="connsiteX0" fmla="*/ 234625 w 234546"/>
                <a:gd name="connsiteY0" fmla="*/ 27938 h 179332"/>
                <a:gd name="connsiteX1" fmla="*/ 218492 w 234546"/>
                <a:gd name="connsiteY1" fmla="*/ 14 h 179332"/>
                <a:gd name="connsiteX2" fmla="*/ 198016 w 234546"/>
                <a:gd name="connsiteY2" fmla="*/ 18630 h 179332"/>
                <a:gd name="connsiteX3" fmla="*/ 203600 w 234546"/>
                <a:gd name="connsiteY3" fmla="*/ 30420 h 179332"/>
                <a:gd name="connsiteX4" fmla="*/ 217872 w 234546"/>
                <a:gd name="connsiteY4" fmla="*/ 63929 h 179332"/>
                <a:gd name="connsiteX5" fmla="*/ 198016 w 234546"/>
                <a:gd name="connsiteY5" fmla="*/ 120396 h 179332"/>
                <a:gd name="connsiteX6" fmla="*/ 152720 w 234546"/>
                <a:gd name="connsiteY6" fmla="*/ 150802 h 179332"/>
                <a:gd name="connsiteX7" fmla="*/ 114249 w 234546"/>
                <a:gd name="connsiteY7" fmla="*/ 115432 h 179332"/>
                <a:gd name="connsiteX8" fmla="*/ 127900 w 234546"/>
                <a:gd name="connsiteY8" fmla="*/ 68272 h 179332"/>
                <a:gd name="connsiteX9" fmla="*/ 120454 w 234546"/>
                <a:gd name="connsiteY9" fmla="*/ 59585 h 179332"/>
                <a:gd name="connsiteX10" fmla="*/ 109906 w 234546"/>
                <a:gd name="connsiteY10" fmla="*/ 66411 h 179332"/>
                <a:gd name="connsiteX11" fmla="*/ 100598 w 234546"/>
                <a:gd name="connsiteY11" fmla="*/ 114191 h 179332"/>
                <a:gd name="connsiteX12" fmla="*/ 47236 w 234546"/>
                <a:gd name="connsiteY12" fmla="*/ 150802 h 179332"/>
                <a:gd name="connsiteX13" fmla="*/ 12488 w 234546"/>
                <a:gd name="connsiteY13" fmla="*/ 105504 h 179332"/>
                <a:gd name="connsiteX14" fmla="*/ 52820 w 234546"/>
                <a:gd name="connsiteY14" fmla="*/ 9322 h 179332"/>
                <a:gd name="connsiteX15" fmla="*/ 45374 w 234546"/>
                <a:gd name="connsiteY15" fmla="*/ 1876 h 179332"/>
                <a:gd name="connsiteX16" fmla="*/ 34826 w 234546"/>
                <a:gd name="connsiteY16" fmla="*/ 10563 h 179332"/>
                <a:gd name="connsiteX17" fmla="*/ 78 w 234546"/>
                <a:gd name="connsiteY17" fmla="*/ 122879 h 179332"/>
                <a:gd name="connsiteX18" fmla="*/ 41651 w 234546"/>
                <a:gd name="connsiteY18" fmla="*/ 179346 h 179332"/>
                <a:gd name="connsiteX19" fmla="*/ 102460 w 234546"/>
                <a:gd name="connsiteY19" fmla="*/ 137771 h 179332"/>
                <a:gd name="connsiteX20" fmla="*/ 145894 w 234546"/>
                <a:gd name="connsiteY20" fmla="*/ 179346 h 179332"/>
                <a:gd name="connsiteX21" fmla="*/ 209805 w 234546"/>
                <a:gd name="connsiteY21" fmla="*/ 125361 h 179332"/>
                <a:gd name="connsiteX22" fmla="*/ 234625 w 234546"/>
                <a:gd name="connsiteY22" fmla="*/ 27938 h 17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4546" h="179332">
                  <a:moveTo>
                    <a:pt x="234625" y="27938"/>
                  </a:moveTo>
                  <a:cubicBezTo>
                    <a:pt x="234625" y="9943"/>
                    <a:pt x="227800" y="14"/>
                    <a:pt x="218492" y="14"/>
                  </a:cubicBezTo>
                  <a:cubicBezTo>
                    <a:pt x="208564" y="14"/>
                    <a:pt x="198016" y="9322"/>
                    <a:pt x="198016" y="18630"/>
                  </a:cubicBezTo>
                  <a:cubicBezTo>
                    <a:pt x="198016" y="22353"/>
                    <a:pt x="199877" y="26697"/>
                    <a:pt x="203600" y="30420"/>
                  </a:cubicBezTo>
                  <a:cubicBezTo>
                    <a:pt x="210426" y="36625"/>
                    <a:pt x="217872" y="47174"/>
                    <a:pt x="217872" y="63929"/>
                  </a:cubicBezTo>
                  <a:cubicBezTo>
                    <a:pt x="217872" y="79442"/>
                    <a:pt x="209805" y="102401"/>
                    <a:pt x="198016" y="120396"/>
                  </a:cubicBezTo>
                  <a:cubicBezTo>
                    <a:pt x="186227" y="137151"/>
                    <a:pt x="171335" y="150802"/>
                    <a:pt x="152720" y="150802"/>
                  </a:cubicBezTo>
                  <a:cubicBezTo>
                    <a:pt x="130382" y="150802"/>
                    <a:pt x="117972" y="136530"/>
                    <a:pt x="114249" y="115432"/>
                  </a:cubicBezTo>
                  <a:cubicBezTo>
                    <a:pt x="118593" y="104883"/>
                    <a:pt x="127900" y="79442"/>
                    <a:pt x="127900" y="68272"/>
                  </a:cubicBezTo>
                  <a:cubicBezTo>
                    <a:pt x="127900" y="63929"/>
                    <a:pt x="126039" y="59585"/>
                    <a:pt x="120454" y="59585"/>
                  </a:cubicBezTo>
                  <a:cubicBezTo>
                    <a:pt x="117352" y="59585"/>
                    <a:pt x="113008" y="60826"/>
                    <a:pt x="109906" y="66411"/>
                  </a:cubicBezTo>
                  <a:cubicBezTo>
                    <a:pt x="105562" y="74478"/>
                    <a:pt x="100598" y="99919"/>
                    <a:pt x="100598" y="114191"/>
                  </a:cubicBezTo>
                  <a:cubicBezTo>
                    <a:pt x="87568" y="132807"/>
                    <a:pt x="72056" y="150802"/>
                    <a:pt x="47236" y="150802"/>
                  </a:cubicBezTo>
                  <a:cubicBezTo>
                    <a:pt x="20555" y="150802"/>
                    <a:pt x="12488" y="127222"/>
                    <a:pt x="12488" y="105504"/>
                  </a:cubicBezTo>
                  <a:cubicBezTo>
                    <a:pt x="12488" y="55862"/>
                    <a:pt x="52820" y="14287"/>
                    <a:pt x="52820" y="9322"/>
                  </a:cubicBezTo>
                  <a:cubicBezTo>
                    <a:pt x="52820" y="4979"/>
                    <a:pt x="49718" y="1876"/>
                    <a:pt x="45374" y="1876"/>
                  </a:cubicBezTo>
                  <a:cubicBezTo>
                    <a:pt x="40410" y="1876"/>
                    <a:pt x="37308" y="6840"/>
                    <a:pt x="34826" y="10563"/>
                  </a:cubicBezTo>
                  <a:cubicBezTo>
                    <a:pt x="14970" y="39728"/>
                    <a:pt x="78" y="86888"/>
                    <a:pt x="78" y="122879"/>
                  </a:cubicBezTo>
                  <a:cubicBezTo>
                    <a:pt x="78" y="150182"/>
                    <a:pt x="8765" y="179346"/>
                    <a:pt x="41651" y="179346"/>
                  </a:cubicBezTo>
                  <a:cubicBezTo>
                    <a:pt x="69574" y="179346"/>
                    <a:pt x="88188" y="159490"/>
                    <a:pt x="102460" y="137771"/>
                  </a:cubicBezTo>
                  <a:cubicBezTo>
                    <a:pt x="106183" y="160731"/>
                    <a:pt x="121695" y="179346"/>
                    <a:pt x="145894" y="179346"/>
                  </a:cubicBezTo>
                  <a:cubicBezTo>
                    <a:pt x="176919" y="179346"/>
                    <a:pt x="195534" y="155146"/>
                    <a:pt x="209805" y="125361"/>
                  </a:cubicBezTo>
                  <a:cubicBezTo>
                    <a:pt x="219733" y="106124"/>
                    <a:pt x="234625" y="52139"/>
                    <a:pt x="234625" y="27938"/>
                  </a:cubicBezTo>
                  <a:close/>
                </a:path>
              </a:pathLst>
            </a:custGeom>
            <a:solidFill>
              <a:srgbClr val="000000"/>
            </a:solidFill>
            <a:ln w="397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22AF5E01-D6BA-7C3A-9B87-F570F07E13CE}"/>
              </a:ext>
            </a:extLst>
          </p:cNvPr>
          <p:cNvSpPr txBox="1"/>
          <p:nvPr/>
        </p:nvSpPr>
        <p:spPr>
          <a:xfrm>
            <a:off x="6641709" y="2049038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BBO</a:t>
            </a:r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F1133403-7637-6790-BC57-D6CE127110F5}"/>
              </a:ext>
            </a:extLst>
          </p:cNvPr>
          <p:cNvSpPr/>
          <p:nvPr/>
        </p:nvSpPr>
        <p:spPr>
          <a:xfrm>
            <a:off x="5118734" y="2749094"/>
            <a:ext cx="1757794" cy="78164"/>
          </a:xfrm>
          <a:custGeom>
            <a:avLst/>
            <a:gdLst>
              <a:gd name="connsiteX0" fmla="*/ 0 w 2106479"/>
              <a:gd name="connsiteY0" fmla="*/ 0 h 93669"/>
              <a:gd name="connsiteX1" fmla="*/ 2106479 w 2106479"/>
              <a:gd name="connsiteY1" fmla="*/ 0 h 9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06479" h="93669">
                <a:moveTo>
                  <a:pt x="0" y="0"/>
                </a:moveTo>
                <a:lnTo>
                  <a:pt x="2106479" y="0"/>
                </a:lnTo>
              </a:path>
            </a:pathLst>
          </a:custGeom>
          <a:solidFill>
            <a:srgbClr val="FF0000"/>
          </a:solidFill>
          <a:ln w="99126" cap="flat">
            <a:solidFill>
              <a:srgbClr val="008F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FBD50CB6-B378-F695-4A7E-E9079720FE36}"/>
              </a:ext>
            </a:extLst>
          </p:cNvPr>
          <p:cNvSpPr/>
          <p:nvPr/>
        </p:nvSpPr>
        <p:spPr>
          <a:xfrm rot="13500000" flipV="1">
            <a:off x="5002171" y="2359388"/>
            <a:ext cx="136561" cy="682843"/>
          </a:xfrm>
          <a:custGeom>
            <a:avLst/>
            <a:gdLst>
              <a:gd name="connsiteX0" fmla="*/ 98 w 163650"/>
              <a:gd name="connsiteY0" fmla="*/ 41 h 818295"/>
              <a:gd name="connsiteX1" fmla="*/ 163749 w 163650"/>
              <a:gd name="connsiteY1" fmla="*/ 41 h 818295"/>
              <a:gd name="connsiteX2" fmla="*/ 163749 w 163650"/>
              <a:gd name="connsiteY2" fmla="*/ 818336 h 818295"/>
              <a:gd name="connsiteX3" fmla="*/ 98 w 163650"/>
              <a:gd name="connsiteY3" fmla="*/ 818336 h 818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650" h="818295">
                <a:moveTo>
                  <a:pt x="98" y="41"/>
                </a:moveTo>
                <a:lnTo>
                  <a:pt x="163749" y="41"/>
                </a:lnTo>
                <a:lnTo>
                  <a:pt x="163749" y="818336"/>
                </a:lnTo>
                <a:lnTo>
                  <a:pt x="98" y="818336"/>
                </a:lnTo>
                <a:close/>
              </a:path>
            </a:pathLst>
          </a:custGeom>
          <a:solidFill>
            <a:srgbClr val="CCCCCC"/>
          </a:solidFill>
          <a:ln w="2482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ED6ADFDC-8B24-9CD8-FE89-B0C19C288952}"/>
              </a:ext>
            </a:extLst>
          </p:cNvPr>
          <p:cNvSpPr/>
          <p:nvPr/>
        </p:nvSpPr>
        <p:spPr>
          <a:xfrm>
            <a:off x="7000608" y="2749094"/>
            <a:ext cx="1943914" cy="78164"/>
          </a:xfrm>
          <a:custGeom>
            <a:avLst/>
            <a:gdLst>
              <a:gd name="connsiteX0" fmla="*/ 0 w 2329518"/>
              <a:gd name="connsiteY0" fmla="*/ 0 h 93669"/>
              <a:gd name="connsiteX1" fmla="*/ 2329518 w 2329518"/>
              <a:gd name="connsiteY1" fmla="*/ 0 h 9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29518" h="93669">
                <a:moveTo>
                  <a:pt x="0" y="0"/>
                </a:moveTo>
                <a:lnTo>
                  <a:pt x="2329518" y="0"/>
                </a:lnTo>
              </a:path>
            </a:pathLst>
          </a:custGeom>
          <a:solidFill>
            <a:srgbClr val="FF0000"/>
          </a:solidFill>
          <a:ln w="99126" cap="flat">
            <a:solidFill>
              <a:srgbClr val="800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A062BDEC-8DBD-C423-1789-2A827BF61FD6}"/>
              </a:ext>
            </a:extLst>
          </p:cNvPr>
          <p:cNvSpPr/>
          <p:nvPr/>
        </p:nvSpPr>
        <p:spPr>
          <a:xfrm flipV="1">
            <a:off x="6886868" y="2438879"/>
            <a:ext cx="103399" cy="620429"/>
          </a:xfrm>
          <a:custGeom>
            <a:avLst/>
            <a:gdLst>
              <a:gd name="connsiteX0" fmla="*/ 0 w 123910"/>
              <a:gd name="connsiteY0" fmla="*/ 29 h 743501"/>
              <a:gd name="connsiteX1" fmla="*/ 123910 w 123910"/>
              <a:gd name="connsiteY1" fmla="*/ 29 h 743501"/>
              <a:gd name="connsiteX2" fmla="*/ 123910 w 123910"/>
              <a:gd name="connsiteY2" fmla="*/ 743530 h 743501"/>
              <a:gd name="connsiteX3" fmla="*/ 0 w 123910"/>
              <a:gd name="connsiteY3" fmla="*/ 743530 h 7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10" h="743501">
                <a:moveTo>
                  <a:pt x="0" y="29"/>
                </a:moveTo>
                <a:lnTo>
                  <a:pt x="123910" y="29"/>
                </a:lnTo>
                <a:lnTo>
                  <a:pt x="123910" y="743530"/>
                </a:lnTo>
                <a:lnTo>
                  <a:pt x="0" y="743530"/>
                </a:lnTo>
                <a:close/>
              </a:path>
            </a:pathLst>
          </a:custGeom>
          <a:noFill/>
          <a:ln w="24782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2CE61AF6-E537-D89F-5EB8-6EE13E1E317F}"/>
              </a:ext>
            </a:extLst>
          </p:cNvPr>
          <p:cNvSpPr/>
          <p:nvPr/>
        </p:nvSpPr>
        <p:spPr>
          <a:xfrm>
            <a:off x="8944521" y="2749094"/>
            <a:ext cx="78160" cy="1861288"/>
          </a:xfrm>
          <a:custGeom>
            <a:avLst/>
            <a:gdLst>
              <a:gd name="connsiteX0" fmla="*/ 0 w 93664"/>
              <a:gd name="connsiteY0" fmla="*/ 2230503 h 2230503"/>
              <a:gd name="connsiteX1" fmla="*/ 0 w 93664"/>
              <a:gd name="connsiteY1" fmla="*/ 0 h 2230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3664" h="2230503">
                <a:moveTo>
                  <a:pt x="0" y="2230503"/>
                </a:moveTo>
                <a:lnTo>
                  <a:pt x="0" y="0"/>
                </a:lnTo>
              </a:path>
            </a:pathLst>
          </a:custGeom>
          <a:solidFill>
            <a:srgbClr val="FF0000"/>
          </a:solidFill>
          <a:ln w="99126" cap="flat">
            <a:solidFill>
              <a:srgbClr val="800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1A00F32C-C10C-A59C-686A-F27BF5F7130D}"/>
              </a:ext>
            </a:extLst>
          </p:cNvPr>
          <p:cNvSpPr/>
          <p:nvPr/>
        </p:nvSpPr>
        <p:spPr>
          <a:xfrm rot="2700000" flipV="1">
            <a:off x="5098735" y="3448644"/>
            <a:ext cx="136561" cy="682843"/>
          </a:xfrm>
          <a:custGeom>
            <a:avLst/>
            <a:gdLst>
              <a:gd name="connsiteX0" fmla="*/ -4 w 163650"/>
              <a:gd name="connsiteY0" fmla="*/ 10 h 818295"/>
              <a:gd name="connsiteX1" fmla="*/ 163647 w 163650"/>
              <a:gd name="connsiteY1" fmla="*/ 10 h 818295"/>
              <a:gd name="connsiteX2" fmla="*/ 163647 w 163650"/>
              <a:gd name="connsiteY2" fmla="*/ 818306 h 818295"/>
              <a:gd name="connsiteX3" fmla="*/ -4 w 163650"/>
              <a:gd name="connsiteY3" fmla="*/ 818306 h 818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650" h="818295">
                <a:moveTo>
                  <a:pt x="-4" y="10"/>
                </a:moveTo>
                <a:lnTo>
                  <a:pt x="163647" y="10"/>
                </a:lnTo>
                <a:lnTo>
                  <a:pt x="163647" y="818306"/>
                </a:lnTo>
                <a:lnTo>
                  <a:pt x="-4" y="818306"/>
                </a:lnTo>
                <a:close/>
              </a:path>
            </a:pathLst>
          </a:custGeom>
          <a:solidFill>
            <a:srgbClr val="00FFFF">
              <a:alpha val="43000"/>
            </a:srgbClr>
          </a:solidFill>
          <a:ln w="24782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96C2B1AF-B8BA-BB2B-600D-9C4BD959E873}"/>
              </a:ext>
            </a:extLst>
          </p:cNvPr>
          <p:cNvSpPr/>
          <p:nvPr/>
        </p:nvSpPr>
        <p:spPr>
          <a:xfrm>
            <a:off x="6524970" y="3824505"/>
            <a:ext cx="78160" cy="992687"/>
          </a:xfrm>
          <a:custGeom>
            <a:avLst/>
            <a:gdLst>
              <a:gd name="connsiteX0" fmla="*/ 0 w 93664"/>
              <a:gd name="connsiteY0" fmla="*/ 1189602 h 1189601"/>
              <a:gd name="connsiteX1" fmla="*/ 0 w 93664"/>
              <a:gd name="connsiteY1" fmla="*/ 0 h 118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3664" h="1189601">
                <a:moveTo>
                  <a:pt x="0" y="1189602"/>
                </a:moveTo>
                <a:lnTo>
                  <a:pt x="0" y="0"/>
                </a:lnTo>
              </a:path>
            </a:pathLst>
          </a:custGeom>
          <a:solidFill>
            <a:srgbClr val="FF0000"/>
          </a:solidFill>
          <a:ln w="99126" cap="flat">
            <a:solidFill>
              <a:srgbClr val="FF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7062DA2C-E55C-07D7-3425-AFDD6815EE92}"/>
              </a:ext>
            </a:extLst>
          </p:cNvPr>
          <p:cNvSpPr/>
          <p:nvPr/>
        </p:nvSpPr>
        <p:spPr>
          <a:xfrm rot="8100000">
            <a:off x="6504971" y="3434799"/>
            <a:ext cx="136561" cy="682843"/>
          </a:xfrm>
          <a:custGeom>
            <a:avLst/>
            <a:gdLst>
              <a:gd name="connsiteX0" fmla="*/ 101 w 163650"/>
              <a:gd name="connsiteY0" fmla="*/ 97 h 818295"/>
              <a:gd name="connsiteX1" fmla="*/ 163752 w 163650"/>
              <a:gd name="connsiteY1" fmla="*/ 97 h 818295"/>
              <a:gd name="connsiteX2" fmla="*/ 163752 w 163650"/>
              <a:gd name="connsiteY2" fmla="*/ 818393 h 818295"/>
              <a:gd name="connsiteX3" fmla="*/ 101 w 163650"/>
              <a:gd name="connsiteY3" fmla="*/ 818393 h 818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650" h="818295">
                <a:moveTo>
                  <a:pt x="101" y="97"/>
                </a:moveTo>
                <a:lnTo>
                  <a:pt x="163752" y="97"/>
                </a:lnTo>
                <a:lnTo>
                  <a:pt x="163752" y="818393"/>
                </a:lnTo>
                <a:lnTo>
                  <a:pt x="101" y="818393"/>
                </a:lnTo>
                <a:close/>
              </a:path>
            </a:pathLst>
          </a:custGeom>
          <a:solidFill>
            <a:srgbClr val="CCCCCC"/>
          </a:solidFill>
          <a:ln w="2482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810B7FC9-E5E5-C24A-7A3B-F7FD7AE50627}"/>
              </a:ext>
            </a:extLst>
          </p:cNvPr>
          <p:cNvSpPr/>
          <p:nvPr/>
        </p:nvSpPr>
        <p:spPr>
          <a:xfrm>
            <a:off x="6524970" y="4817192"/>
            <a:ext cx="827196" cy="78164"/>
          </a:xfrm>
          <a:custGeom>
            <a:avLst/>
            <a:gdLst>
              <a:gd name="connsiteX0" fmla="*/ 991284 w 991283"/>
              <a:gd name="connsiteY0" fmla="*/ 0 h 93669"/>
              <a:gd name="connsiteX1" fmla="*/ 0 w 991283"/>
              <a:gd name="connsiteY1" fmla="*/ 0 h 9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1283" h="93669">
                <a:moveTo>
                  <a:pt x="991284" y="0"/>
                </a:moveTo>
                <a:lnTo>
                  <a:pt x="0" y="0"/>
                </a:lnTo>
              </a:path>
            </a:pathLst>
          </a:custGeom>
          <a:solidFill>
            <a:srgbClr val="FF0000"/>
          </a:solidFill>
          <a:ln w="99126" cap="flat">
            <a:solidFill>
              <a:srgbClr val="FF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54F38114-C1D3-8878-D32F-30FC7D6389DE}"/>
              </a:ext>
            </a:extLst>
          </p:cNvPr>
          <p:cNvSpPr/>
          <p:nvPr/>
        </p:nvSpPr>
        <p:spPr>
          <a:xfrm rot="8100000">
            <a:off x="6408407" y="4524055"/>
            <a:ext cx="136561" cy="682843"/>
          </a:xfrm>
          <a:custGeom>
            <a:avLst/>
            <a:gdLst>
              <a:gd name="connsiteX0" fmla="*/ 89 w 163650"/>
              <a:gd name="connsiteY0" fmla="*/ 120 h 818295"/>
              <a:gd name="connsiteX1" fmla="*/ 163740 w 163650"/>
              <a:gd name="connsiteY1" fmla="*/ 120 h 818295"/>
              <a:gd name="connsiteX2" fmla="*/ 163740 w 163650"/>
              <a:gd name="connsiteY2" fmla="*/ 818416 h 818295"/>
              <a:gd name="connsiteX3" fmla="*/ 89 w 163650"/>
              <a:gd name="connsiteY3" fmla="*/ 818416 h 818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650" h="818295">
                <a:moveTo>
                  <a:pt x="89" y="120"/>
                </a:moveTo>
                <a:lnTo>
                  <a:pt x="163740" y="120"/>
                </a:lnTo>
                <a:lnTo>
                  <a:pt x="163740" y="818416"/>
                </a:lnTo>
                <a:lnTo>
                  <a:pt x="89" y="818416"/>
                </a:lnTo>
                <a:close/>
              </a:path>
            </a:pathLst>
          </a:custGeom>
          <a:solidFill>
            <a:srgbClr val="CCCCCC"/>
          </a:solidFill>
          <a:ln w="2482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D54DD88E-CBAA-E44B-0F20-C2BF9BE7869F}"/>
              </a:ext>
            </a:extLst>
          </p:cNvPr>
          <p:cNvSpPr/>
          <p:nvPr/>
        </p:nvSpPr>
        <p:spPr>
          <a:xfrm>
            <a:off x="7352167" y="3824505"/>
            <a:ext cx="78160" cy="992687"/>
          </a:xfrm>
          <a:custGeom>
            <a:avLst/>
            <a:gdLst>
              <a:gd name="connsiteX0" fmla="*/ 0 w 93664"/>
              <a:gd name="connsiteY0" fmla="*/ 1189602 h 1189601"/>
              <a:gd name="connsiteX1" fmla="*/ 0 w 93664"/>
              <a:gd name="connsiteY1" fmla="*/ 0 h 118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3664" h="1189601">
                <a:moveTo>
                  <a:pt x="0" y="1189602"/>
                </a:moveTo>
                <a:lnTo>
                  <a:pt x="0" y="0"/>
                </a:lnTo>
              </a:path>
            </a:pathLst>
          </a:custGeom>
          <a:solidFill>
            <a:srgbClr val="FF0000"/>
          </a:solidFill>
          <a:ln w="99126" cap="flat">
            <a:solidFill>
              <a:srgbClr val="FF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654510BD-6186-34B1-6B64-CBC3930558C6}"/>
              </a:ext>
            </a:extLst>
          </p:cNvPr>
          <p:cNvSpPr/>
          <p:nvPr/>
        </p:nvSpPr>
        <p:spPr>
          <a:xfrm rot="2700000" flipV="1">
            <a:off x="7332168" y="4524055"/>
            <a:ext cx="136561" cy="682843"/>
          </a:xfrm>
          <a:custGeom>
            <a:avLst/>
            <a:gdLst>
              <a:gd name="connsiteX0" fmla="*/ -6 w 163650"/>
              <a:gd name="connsiteY0" fmla="*/ 14 h 818295"/>
              <a:gd name="connsiteX1" fmla="*/ 163645 w 163650"/>
              <a:gd name="connsiteY1" fmla="*/ 14 h 818295"/>
              <a:gd name="connsiteX2" fmla="*/ 163645 w 163650"/>
              <a:gd name="connsiteY2" fmla="*/ 818309 h 818295"/>
              <a:gd name="connsiteX3" fmla="*/ -6 w 163650"/>
              <a:gd name="connsiteY3" fmla="*/ 818309 h 818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650" h="818295">
                <a:moveTo>
                  <a:pt x="-6" y="14"/>
                </a:moveTo>
                <a:lnTo>
                  <a:pt x="163645" y="14"/>
                </a:lnTo>
                <a:lnTo>
                  <a:pt x="163645" y="818309"/>
                </a:lnTo>
                <a:lnTo>
                  <a:pt x="-6" y="818309"/>
                </a:lnTo>
                <a:close/>
              </a:path>
            </a:pathLst>
          </a:custGeom>
          <a:solidFill>
            <a:srgbClr val="CCCCCC"/>
          </a:solidFill>
          <a:ln w="2482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6224893C-9DAC-B5BC-E1B7-3A1BB8577910}"/>
              </a:ext>
            </a:extLst>
          </p:cNvPr>
          <p:cNvSpPr/>
          <p:nvPr/>
        </p:nvSpPr>
        <p:spPr>
          <a:xfrm rot="2700000" flipV="1">
            <a:off x="7235604" y="3434799"/>
            <a:ext cx="136561" cy="682843"/>
          </a:xfrm>
          <a:custGeom>
            <a:avLst/>
            <a:gdLst>
              <a:gd name="connsiteX0" fmla="*/ 4 w 163650"/>
              <a:gd name="connsiteY0" fmla="*/ -9 h 818295"/>
              <a:gd name="connsiteX1" fmla="*/ 163655 w 163650"/>
              <a:gd name="connsiteY1" fmla="*/ -9 h 818295"/>
              <a:gd name="connsiteX2" fmla="*/ 163655 w 163650"/>
              <a:gd name="connsiteY2" fmla="*/ 818286 h 818295"/>
              <a:gd name="connsiteX3" fmla="*/ 4 w 163650"/>
              <a:gd name="connsiteY3" fmla="*/ 818286 h 818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650" h="818295">
                <a:moveTo>
                  <a:pt x="4" y="-9"/>
                </a:moveTo>
                <a:lnTo>
                  <a:pt x="163655" y="-9"/>
                </a:lnTo>
                <a:lnTo>
                  <a:pt x="163655" y="818286"/>
                </a:lnTo>
                <a:lnTo>
                  <a:pt x="4" y="818286"/>
                </a:lnTo>
                <a:close/>
              </a:path>
            </a:pathLst>
          </a:custGeom>
          <a:solidFill>
            <a:srgbClr val="CCCCCC"/>
          </a:solidFill>
          <a:ln w="2482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190AE09E-DE8F-AA4A-C2DA-51B984530CC1}"/>
              </a:ext>
            </a:extLst>
          </p:cNvPr>
          <p:cNvSpPr/>
          <p:nvPr/>
        </p:nvSpPr>
        <p:spPr>
          <a:xfrm>
            <a:off x="3521485" y="3472928"/>
            <a:ext cx="103399" cy="620429"/>
          </a:xfrm>
          <a:custGeom>
            <a:avLst/>
            <a:gdLst>
              <a:gd name="connsiteX0" fmla="*/ 0 w 123910"/>
              <a:gd name="connsiteY0" fmla="*/ 0 h 743501"/>
              <a:gd name="connsiteX1" fmla="*/ 123911 w 123910"/>
              <a:gd name="connsiteY1" fmla="*/ 0 h 743501"/>
              <a:gd name="connsiteX2" fmla="*/ 123911 w 123910"/>
              <a:gd name="connsiteY2" fmla="*/ 743501 h 743501"/>
              <a:gd name="connsiteX3" fmla="*/ 0 w 123910"/>
              <a:gd name="connsiteY3" fmla="*/ 743501 h 7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10" h="743501">
                <a:moveTo>
                  <a:pt x="0" y="0"/>
                </a:moveTo>
                <a:lnTo>
                  <a:pt x="123911" y="0"/>
                </a:lnTo>
                <a:lnTo>
                  <a:pt x="123911" y="743501"/>
                </a:lnTo>
                <a:lnTo>
                  <a:pt x="0" y="743501"/>
                </a:lnTo>
                <a:close/>
              </a:path>
            </a:pathLst>
          </a:custGeom>
          <a:noFill/>
          <a:ln w="24782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CE497312-3056-25E8-B08B-82D931A447BC}"/>
              </a:ext>
            </a:extLst>
          </p:cNvPr>
          <p:cNvSpPr/>
          <p:nvPr/>
        </p:nvSpPr>
        <p:spPr>
          <a:xfrm rot="8100000">
            <a:off x="8924522" y="2359387"/>
            <a:ext cx="136561" cy="682843"/>
          </a:xfrm>
          <a:custGeom>
            <a:avLst/>
            <a:gdLst>
              <a:gd name="connsiteX0" fmla="*/ 164 w 163650"/>
              <a:gd name="connsiteY0" fmla="*/ 96 h 818295"/>
              <a:gd name="connsiteX1" fmla="*/ 163815 w 163650"/>
              <a:gd name="connsiteY1" fmla="*/ 96 h 818295"/>
              <a:gd name="connsiteX2" fmla="*/ 163815 w 163650"/>
              <a:gd name="connsiteY2" fmla="*/ 818391 h 818295"/>
              <a:gd name="connsiteX3" fmla="*/ 164 w 163650"/>
              <a:gd name="connsiteY3" fmla="*/ 818391 h 818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650" h="818295">
                <a:moveTo>
                  <a:pt x="164" y="96"/>
                </a:moveTo>
                <a:lnTo>
                  <a:pt x="163815" y="96"/>
                </a:lnTo>
                <a:lnTo>
                  <a:pt x="163815" y="818391"/>
                </a:lnTo>
                <a:lnTo>
                  <a:pt x="164" y="818391"/>
                </a:lnTo>
                <a:close/>
              </a:path>
            </a:pathLst>
          </a:custGeom>
          <a:solidFill>
            <a:srgbClr val="CCCCCC"/>
          </a:solidFill>
          <a:ln w="24821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0FFB90E0-787C-B0F7-01D2-E69EA95207FD}"/>
              </a:ext>
            </a:extLst>
          </p:cNvPr>
          <p:cNvSpPr/>
          <p:nvPr/>
        </p:nvSpPr>
        <p:spPr>
          <a:xfrm rot="18900000">
            <a:off x="8841802" y="3434799"/>
            <a:ext cx="136561" cy="682843"/>
          </a:xfrm>
          <a:custGeom>
            <a:avLst/>
            <a:gdLst>
              <a:gd name="connsiteX0" fmla="*/ 49 w 163650"/>
              <a:gd name="connsiteY0" fmla="*/ -63 h 818295"/>
              <a:gd name="connsiteX1" fmla="*/ 163700 w 163650"/>
              <a:gd name="connsiteY1" fmla="*/ -63 h 818295"/>
              <a:gd name="connsiteX2" fmla="*/ 163700 w 163650"/>
              <a:gd name="connsiteY2" fmla="*/ 818232 h 818295"/>
              <a:gd name="connsiteX3" fmla="*/ 49 w 163650"/>
              <a:gd name="connsiteY3" fmla="*/ 818232 h 818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650" h="818295">
                <a:moveTo>
                  <a:pt x="49" y="-63"/>
                </a:moveTo>
                <a:lnTo>
                  <a:pt x="163700" y="-63"/>
                </a:lnTo>
                <a:lnTo>
                  <a:pt x="163700" y="818232"/>
                </a:lnTo>
                <a:lnTo>
                  <a:pt x="49" y="818232"/>
                </a:lnTo>
                <a:close/>
              </a:path>
            </a:pathLst>
          </a:custGeom>
          <a:solidFill>
            <a:srgbClr val="00FFFF">
              <a:alpha val="43000"/>
            </a:srgbClr>
          </a:solidFill>
          <a:ln w="24782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D726CAE-02EE-217E-D6BB-EFDF0E863E98}"/>
              </a:ext>
            </a:extLst>
          </p:cNvPr>
          <p:cNvSpPr txBox="1"/>
          <p:nvPr/>
        </p:nvSpPr>
        <p:spPr>
          <a:xfrm>
            <a:off x="9022077" y="3451525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DM</a:t>
            </a:r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AEC8C5D9-B404-0C3F-9589-43AE11B39036}"/>
              </a:ext>
            </a:extLst>
          </p:cNvPr>
          <p:cNvSpPr/>
          <p:nvPr/>
        </p:nvSpPr>
        <p:spPr>
          <a:xfrm>
            <a:off x="8541973" y="4253905"/>
            <a:ext cx="195749" cy="149667"/>
          </a:xfrm>
          <a:custGeom>
            <a:avLst/>
            <a:gdLst>
              <a:gd name="connsiteX0" fmla="*/ 234673 w 234579"/>
              <a:gd name="connsiteY0" fmla="*/ 27964 h 179356"/>
              <a:gd name="connsiteX1" fmla="*/ 218538 w 234579"/>
              <a:gd name="connsiteY1" fmla="*/ 37 h 179356"/>
              <a:gd name="connsiteX2" fmla="*/ 198059 w 234579"/>
              <a:gd name="connsiteY2" fmla="*/ 18655 h 179356"/>
              <a:gd name="connsiteX3" fmla="*/ 203644 w 234579"/>
              <a:gd name="connsiteY3" fmla="*/ 30447 h 179356"/>
              <a:gd name="connsiteX4" fmla="*/ 217918 w 234579"/>
              <a:gd name="connsiteY4" fmla="*/ 63960 h 179356"/>
              <a:gd name="connsiteX5" fmla="*/ 198059 w 234579"/>
              <a:gd name="connsiteY5" fmla="*/ 120436 h 179356"/>
              <a:gd name="connsiteX6" fmla="*/ 152757 w 234579"/>
              <a:gd name="connsiteY6" fmla="*/ 150846 h 179356"/>
              <a:gd name="connsiteX7" fmla="*/ 114281 w 234579"/>
              <a:gd name="connsiteY7" fmla="*/ 115471 h 179356"/>
              <a:gd name="connsiteX8" fmla="*/ 127934 w 234579"/>
              <a:gd name="connsiteY8" fmla="*/ 68304 h 179356"/>
              <a:gd name="connsiteX9" fmla="*/ 120487 w 234579"/>
              <a:gd name="connsiteY9" fmla="*/ 59616 h 179356"/>
              <a:gd name="connsiteX10" fmla="*/ 109937 w 234579"/>
              <a:gd name="connsiteY10" fmla="*/ 66442 h 179356"/>
              <a:gd name="connsiteX11" fmla="*/ 100628 w 234579"/>
              <a:gd name="connsiteY11" fmla="*/ 114229 h 179356"/>
              <a:gd name="connsiteX12" fmla="*/ 47258 w 234579"/>
              <a:gd name="connsiteY12" fmla="*/ 150846 h 179356"/>
              <a:gd name="connsiteX13" fmla="*/ 12506 w 234579"/>
              <a:gd name="connsiteY13" fmla="*/ 105541 h 179356"/>
              <a:gd name="connsiteX14" fmla="*/ 52843 w 234579"/>
              <a:gd name="connsiteY14" fmla="*/ 9346 h 179356"/>
              <a:gd name="connsiteX15" fmla="*/ 45396 w 234579"/>
              <a:gd name="connsiteY15" fmla="*/ 1899 h 179356"/>
              <a:gd name="connsiteX16" fmla="*/ 34847 w 234579"/>
              <a:gd name="connsiteY16" fmla="*/ 10587 h 179356"/>
              <a:gd name="connsiteX17" fmla="*/ 94 w 234579"/>
              <a:gd name="connsiteY17" fmla="*/ 122918 h 179356"/>
              <a:gd name="connsiteX18" fmla="*/ 41673 w 234579"/>
              <a:gd name="connsiteY18" fmla="*/ 179394 h 179356"/>
              <a:gd name="connsiteX19" fmla="*/ 102490 w 234579"/>
              <a:gd name="connsiteY19" fmla="*/ 137813 h 179356"/>
              <a:gd name="connsiteX20" fmla="*/ 145930 w 234579"/>
              <a:gd name="connsiteY20" fmla="*/ 179394 h 179356"/>
              <a:gd name="connsiteX21" fmla="*/ 209850 w 234579"/>
              <a:gd name="connsiteY21" fmla="*/ 125400 h 179356"/>
              <a:gd name="connsiteX22" fmla="*/ 234673 w 234579"/>
              <a:gd name="connsiteY22" fmla="*/ 27964 h 179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34579" h="179356">
                <a:moveTo>
                  <a:pt x="234673" y="27964"/>
                </a:moveTo>
                <a:cubicBezTo>
                  <a:pt x="234673" y="9967"/>
                  <a:pt x="227847" y="37"/>
                  <a:pt x="218538" y="37"/>
                </a:cubicBezTo>
                <a:cubicBezTo>
                  <a:pt x="208609" y="37"/>
                  <a:pt x="198059" y="9346"/>
                  <a:pt x="198059" y="18655"/>
                </a:cubicBezTo>
                <a:cubicBezTo>
                  <a:pt x="198059" y="22379"/>
                  <a:pt x="199921" y="26723"/>
                  <a:pt x="203644" y="30447"/>
                </a:cubicBezTo>
                <a:cubicBezTo>
                  <a:pt x="210471" y="36653"/>
                  <a:pt x="217918" y="47203"/>
                  <a:pt x="217918" y="63960"/>
                </a:cubicBezTo>
                <a:cubicBezTo>
                  <a:pt x="217918" y="79475"/>
                  <a:pt x="209850" y="102438"/>
                  <a:pt x="198059" y="120436"/>
                </a:cubicBezTo>
                <a:cubicBezTo>
                  <a:pt x="186268" y="137192"/>
                  <a:pt x="171374" y="150846"/>
                  <a:pt x="152757" y="150846"/>
                </a:cubicBezTo>
                <a:cubicBezTo>
                  <a:pt x="130416" y="150846"/>
                  <a:pt x="118004" y="136571"/>
                  <a:pt x="114281" y="115471"/>
                </a:cubicBezTo>
                <a:cubicBezTo>
                  <a:pt x="118625" y="104920"/>
                  <a:pt x="127934" y="79475"/>
                  <a:pt x="127934" y="68304"/>
                </a:cubicBezTo>
                <a:cubicBezTo>
                  <a:pt x="127934" y="63960"/>
                  <a:pt x="126072" y="59616"/>
                  <a:pt x="120487" y="59616"/>
                </a:cubicBezTo>
                <a:cubicBezTo>
                  <a:pt x="117384" y="59616"/>
                  <a:pt x="113040" y="60857"/>
                  <a:pt x="109937" y="66442"/>
                </a:cubicBezTo>
                <a:cubicBezTo>
                  <a:pt x="105593" y="74510"/>
                  <a:pt x="100628" y="99955"/>
                  <a:pt x="100628" y="114229"/>
                </a:cubicBezTo>
                <a:cubicBezTo>
                  <a:pt x="87596" y="132848"/>
                  <a:pt x="72081" y="150846"/>
                  <a:pt x="47258" y="150846"/>
                </a:cubicBezTo>
                <a:cubicBezTo>
                  <a:pt x="20573" y="150846"/>
                  <a:pt x="12506" y="127262"/>
                  <a:pt x="12506" y="105541"/>
                </a:cubicBezTo>
                <a:cubicBezTo>
                  <a:pt x="12506" y="55892"/>
                  <a:pt x="52843" y="14311"/>
                  <a:pt x="52843" y="9346"/>
                </a:cubicBezTo>
                <a:cubicBezTo>
                  <a:pt x="52843" y="5002"/>
                  <a:pt x="49740" y="1899"/>
                  <a:pt x="45396" y="1899"/>
                </a:cubicBezTo>
                <a:cubicBezTo>
                  <a:pt x="40432" y="1899"/>
                  <a:pt x="37329" y="6864"/>
                  <a:pt x="34847" y="10587"/>
                </a:cubicBezTo>
                <a:cubicBezTo>
                  <a:pt x="14988" y="39756"/>
                  <a:pt x="94" y="86923"/>
                  <a:pt x="94" y="122918"/>
                </a:cubicBezTo>
                <a:cubicBezTo>
                  <a:pt x="94" y="150225"/>
                  <a:pt x="8782" y="179394"/>
                  <a:pt x="41673" y="179394"/>
                </a:cubicBezTo>
                <a:cubicBezTo>
                  <a:pt x="69599" y="179394"/>
                  <a:pt x="88216" y="159534"/>
                  <a:pt x="102490" y="137813"/>
                </a:cubicBezTo>
                <a:cubicBezTo>
                  <a:pt x="106213" y="160775"/>
                  <a:pt x="121728" y="179394"/>
                  <a:pt x="145930" y="179394"/>
                </a:cubicBezTo>
                <a:cubicBezTo>
                  <a:pt x="176959" y="179394"/>
                  <a:pt x="195577" y="155190"/>
                  <a:pt x="209850" y="125400"/>
                </a:cubicBezTo>
                <a:cubicBezTo>
                  <a:pt x="219779" y="106161"/>
                  <a:pt x="234673" y="52168"/>
                  <a:pt x="234673" y="27964"/>
                </a:cubicBezTo>
                <a:close/>
              </a:path>
            </a:pathLst>
          </a:custGeom>
          <a:solidFill>
            <a:srgbClr val="000000"/>
          </a:solidFill>
          <a:ln w="397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4" name="Graphic 69">
            <a:extLst>
              <a:ext uri="{FF2B5EF4-FFF2-40B4-BE49-F238E27FC236}">
                <a16:creationId xmlns:a16="http://schemas.microsoft.com/office/drawing/2014/main" id="{E907A3E3-D631-4A32-FC79-483BD96B9695}"/>
              </a:ext>
            </a:extLst>
          </p:cNvPr>
          <p:cNvGrpSpPr/>
          <p:nvPr/>
        </p:nvGrpSpPr>
        <p:grpSpPr>
          <a:xfrm>
            <a:off x="9047921" y="4176253"/>
            <a:ext cx="355639" cy="227318"/>
            <a:chOff x="9590675" y="4268722"/>
            <a:chExt cx="426185" cy="272410"/>
          </a:xfrm>
          <a:solidFill>
            <a:srgbClr val="000000"/>
          </a:solidFill>
        </p:grpSpPr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F85E7E3A-3088-5DAB-BF86-40BCA3FAD06F}"/>
                </a:ext>
              </a:extLst>
            </p:cNvPr>
            <p:cNvSpPr/>
            <p:nvPr/>
          </p:nvSpPr>
          <p:spPr>
            <a:xfrm>
              <a:off x="9590675" y="4268722"/>
              <a:ext cx="174979" cy="268067"/>
            </a:xfrm>
            <a:custGeom>
              <a:avLst/>
              <a:gdLst>
                <a:gd name="connsiteX0" fmla="*/ 105585 w 174979"/>
                <a:gd name="connsiteY0" fmla="*/ 202950 h 268067"/>
                <a:gd name="connsiteX1" fmla="*/ 105585 w 174979"/>
                <a:gd name="connsiteY1" fmla="*/ 237079 h 268067"/>
                <a:gd name="connsiteX2" fmla="*/ 75181 w 174979"/>
                <a:gd name="connsiteY2" fmla="*/ 255694 h 268067"/>
                <a:gd name="connsiteX3" fmla="*/ 67114 w 174979"/>
                <a:gd name="connsiteY3" fmla="*/ 255694 h 268067"/>
                <a:gd name="connsiteX4" fmla="*/ 67114 w 174979"/>
                <a:gd name="connsiteY4" fmla="*/ 268105 h 268067"/>
                <a:gd name="connsiteX5" fmla="*/ 120477 w 174979"/>
                <a:gd name="connsiteY5" fmla="*/ 266864 h 268067"/>
                <a:gd name="connsiteX6" fmla="*/ 174460 w 174979"/>
                <a:gd name="connsiteY6" fmla="*/ 268105 h 268067"/>
                <a:gd name="connsiteX7" fmla="*/ 174460 w 174979"/>
                <a:gd name="connsiteY7" fmla="*/ 255694 h 268067"/>
                <a:gd name="connsiteX8" fmla="*/ 165773 w 174979"/>
                <a:gd name="connsiteY8" fmla="*/ 255694 h 268067"/>
                <a:gd name="connsiteX9" fmla="*/ 135989 w 174979"/>
                <a:gd name="connsiteY9" fmla="*/ 237079 h 268067"/>
                <a:gd name="connsiteX10" fmla="*/ 135989 w 174979"/>
                <a:gd name="connsiteY10" fmla="*/ 202950 h 268067"/>
                <a:gd name="connsiteX11" fmla="*/ 175080 w 174979"/>
                <a:gd name="connsiteY11" fmla="*/ 202950 h 268067"/>
                <a:gd name="connsiteX12" fmla="*/ 175080 w 174979"/>
                <a:gd name="connsiteY12" fmla="*/ 190539 h 268067"/>
                <a:gd name="connsiteX13" fmla="*/ 135989 w 174979"/>
                <a:gd name="connsiteY13" fmla="*/ 190539 h 268067"/>
                <a:gd name="connsiteX14" fmla="*/ 135989 w 174979"/>
                <a:gd name="connsiteY14" fmla="*/ 10587 h 268067"/>
                <a:gd name="connsiteX15" fmla="*/ 129164 w 174979"/>
                <a:gd name="connsiteY15" fmla="*/ 38 h 268067"/>
                <a:gd name="connsiteX16" fmla="*/ 121718 w 174979"/>
                <a:gd name="connsiteY16" fmla="*/ 5002 h 268067"/>
                <a:gd name="connsiteX17" fmla="*/ 101 w 174979"/>
                <a:gd name="connsiteY17" fmla="*/ 190539 h 268067"/>
                <a:gd name="connsiteX18" fmla="*/ 101 w 174979"/>
                <a:gd name="connsiteY18" fmla="*/ 202950 h 268067"/>
                <a:gd name="connsiteX19" fmla="*/ 107446 w 174979"/>
                <a:gd name="connsiteY19" fmla="*/ 190539 h 268067"/>
                <a:gd name="connsiteX20" fmla="*/ 11270 w 174979"/>
                <a:gd name="connsiteY20" fmla="*/ 190539 h 268067"/>
                <a:gd name="connsiteX21" fmla="*/ 107446 w 174979"/>
                <a:gd name="connsiteY21" fmla="*/ 42854 h 26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4979" h="268067">
                  <a:moveTo>
                    <a:pt x="105585" y="202950"/>
                  </a:moveTo>
                  <a:lnTo>
                    <a:pt x="105585" y="237079"/>
                  </a:lnTo>
                  <a:cubicBezTo>
                    <a:pt x="105585" y="251351"/>
                    <a:pt x="104344" y="255694"/>
                    <a:pt x="75181" y="255694"/>
                  </a:cubicBezTo>
                  <a:lnTo>
                    <a:pt x="67114" y="255694"/>
                  </a:lnTo>
                  <a:lnTo>
                    <a:pt x="67114" y="268105"/>
                  </a:lnTo>
                  <a:cubicBezTo>
                    <a:pt x="83247" y="266864"/>
                    <a:pt x="103723" y="266864"/>
                    <a:pt x="120477" y="266864"/>
                  </a:cubicBezTo>
                  <a:cubicBezTo>
                    <a:pt x="137230" y="266864"/>
                    <a:pt x="157706" y="266864"/>
                    <a:pt x="174460" y="268105"/>
                  </a:cubicBezTo>
                  <a:lnTo>
                    <a:pt x="174460" y="255694"/>
                  </a:lnTo>
                  <a:lnTo>
                    <a:pt x="165773" y="255694"/>
                  </a:lnTo>
                  <a:cubicBezTo>
                    <a:pt x="136610" y="255694"/>
                    <a:pt x="135989" y="251351"/>
                    <a:pt x="135989" y="237079"/>
                  </a:cubicBezTo>
                  <a:lnTo>
                    <a:pt x="135989" y="202950"/>
                  </a:lnTo>
                  <a:lnTo>
                    <a:pt x="175080" y="202950"/>
                  </a:lnTo>
                  <a:lnTo>
                    <a:pt x="175080" y="190539"/>
                  </a:lnTo>
                  <a:lnTo>
                    <a:pt x="135989" y="190539"/>
                  </a:lnTo>
                  <a:lnTo>
                    <a:pt x="135989" y="10587"/>
                  </a:lnTo>
                  <a:cubicBezTo>
                    <a:pt x="135989" y="2520"/>
                    <a:pt x="135989" y="38"/>
                    <a:pt x="129164" y="38"/>
                  </a:cubicBezTo>
                  <a:cubicBezTo>
                    <a:pt x="126061" y="38"/>
                    <a:pt x="124820" y="38"/>
                    <a:pt x="121718" y="5002"/>
                  </a:cubicBezTo>
                  <a:lnTo>
                    <a:pt x="101" y="190539"/>
                  </a:lnTo>
                  <a:lnTo>
                    <a:pt x="101" y="202950"/>
                  </a:lnTo>
                  <a:close/>
                  <a:moveTo>
                    <a:pt x="107446" y="190539"/>
                  </a:moveTo>
                  <a:lnTo>
                    <a:pt x="11270" y="190539"/>
                  </a:lnTo>
                  <a:lnTo>
                    <a:pt x="107446" y="42854"/>
                  </a:lnTo>
                  <a:close/>
                </a:path>
              </a:pathLst>
            </a:custGeom>
            <a:solidFill>
              <a:srgbClr val="000000"/>
            </a:solidFill>
            <a:ln w="397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5DE5516-C9FA-47C4-D337-8B5ECAFDE9AA}"/>
                </a:ext>
              </a:extLst>
            </p:cNvPr>
            <p:cNvSpPr/>
            <p:nvPr/>
          </p:nvSpPr>
          <p:spPr>
            <a:xfrm>
              <a:off x="9782313" y="4361801"/>
              <a:ext cx="234546" cy="179332"/>
            </a:xfrm>
            <a:custGeom>
              <a:avLst/>
              <a:gdLst>
                <a:gd name="connsiteX0" fmla="*/ 234650 w 234546"/>
                <a:gd name="connsiteY0" fmla="*/ 27961 h 179332"/>
                <a:gd name="connsiteX1" fmla="*/ 218517 w 234546"/>
                <a:gd name="connsiteY1" fmla="*/ 37 h 179332"/>
                <a:gd name="connsiteX2" fmla="*/ 198040 w 234546"/>
                <a:gd name="connsiteY2" fmla="*/ 18653 h 179332"/>
                <a:gd name="connsiteX3" fmla="*/ 203625 w 234546"/>
                <a:gd name="connsiteY3" fmla="*/ 30443 h 179332"/>
                <a:gd name="connsiteX4" fmla="*/ 217896 w 234546"/>
                <a:gd name="connsiteY4" fmla="*/ 63951 h 179332"/>
                <a:gd name="connsiteX5" fmla="*/ 198040 w 234546"/>
                <a:gd name="connsiteY5" fmla="*/ 120419 h 179332"/>
                <a:gd name="connsiteX6" fmla="*/ 152744 w 234546"/>
                <a:gd name="connsiteY6" fmla="*/ 150825 h 179332"/>
                <a:gd name="connsiteX7" fmla="*/ 114274 w 234546"/>
                <a:gd name="connsiteY7" fmla="*/ 115455 h 179332"/>
                <a:gd name="connsiteX8" fmla="*/ 127924 w 234546"/>
                <a:gd name="connsiteY8" fmla="*/ 68295 h 179332"/>
                <a:gd name="connsiteX9" fmla="*/ 120479 w 234546"/>
                <a:gd name="connsiteY9" fmla="*/ 59607 h 179332"/>
                <a:gd name="connsiteX10" fmla="*/ 109930 w 234546"/>
                <a:gd name="connsiteY10" fmla="*/ 66433 h 179332"/>
                <a:gd name="connsiteX11" fmla="*/ 100623 w 234546"/>
                <a:gd name="connsiteY11" fmla="*/ 114214 h 179332"/>
                <a:gd name="connsiteX12" fmla="*/ 47260 w 234546"/>
                <a:gd name="connsiteY12" fmla="*/ 150825 h 179332"/>
                <a:gd name="connsiteX13" fmla="*/ 12513 w 234546"/>
                <a:gd name="connsiteY13" fmla="*/ 105526 h 179332"/>
                <a:gd name="connsiteX14" fmla="*/ 52845 w 234546"/>
                <a:gd name="connsiteY14" fmla="*/ 9345 h 179332"/>
                <a:gd name="connsiteX15" fmla="*/ 45399 w 234546"/>
                <a:gd name="connsiteY15" fmla="*/ 1898 h 179332"/>
                <a:gd name="connsiteX16" fmla="*/ 34850 w 234546"/>
                <a:gd name="connsiteY16" fmla="*/ 10586 h 179332"/>
                <a:gd name="connsiteX17" fmla="*/ 103 w 234546"/>
                <a:gd name="connsiteY17" fmla="*/ 122901 h 179332"/>
                <a:gd name="connsiteX18" fmla="*/ 41676 w 234546"/>
                <a:gd name="connsiteY18" fmla="*/ 179369 h 179332"/>
                <a:gd name="connsiteX19" fmla="*/ 102484 w 234546"/>
                <a:gd name="connsiteY19" fmla="*/ 137794 h 179332"/>
                <a:gd name="connsiteX20" fmla="*/ 145919 w 234546"/>
                <a:gd name="connsiteY20" fmla="*/ 179369 h 179332"/>
                <a:gd name="connsiteX21" fmla="*/ 209830 w 234546"/>
                <a:gd name="connsiteY21" fmla="*/ 125383 h 179332"/>
                <a:gd name="connsiteX22" fmla="*/ 234650 w 234546"/>
                <a:gd name="connsiteY22" fmla="*/ 27961 h 17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4546" h="179332">
                  <a:moveTo>
                    <a:pt x="234650" y="27961"/>
                  </a:moveTo>
                  <a:cubicBezTo>
                    <a:pt x="234650" y="9965"/>
                    <a:pt x="227824" y="37"/>
                    <a:pt x="218517" y="37"/>
                  </a:cubicBezTo>
                  <a:cubicBezTo>
                    <a:pt x="208589" y="37"/>
                    <a:pt x="198040" y="9345"/>
                    <a:pt x="198040" y="18653"/>
                  </a:cubicBezTo>
                  <a:cubicBezTo>
                    <a:pt x="198040" y="22376"/>
                    <a:pt x="199902" y="26720"/>
                    <a:pt x="203625" y="30443"/>
                  </a:cubicBezTo>
                  <a:cubicBezTo>
                    <a:pt x="210450" y="36648"/>
                    <a:pt x="217896" y="47197"/>
                    <a:pt x="217896" y="63951"/>
                  </a:cubicBezTo>
                  <a:cubicBezTo>
                    <a:pt x="217896" y="79464"/>
                    <a:pt x="209830" y="102424"/>
                    <a:pt x="198040" y="120419"/>
                  </a:cubicBezTo>
                  <a:cubicBezTo>
                    <a:pt x="186251" y="137173"/>
                    <a:pt x="171359" y="150825"/>
                    <a:pt x="152744" y="150825"/>
                  </a:cubicBezTo>
                  <a:cubicBezTo>
                    <a:pt x="130406" y="150825"/>
                    <a:pt x="117997" y="136553"/>
                    <a:pt x="114274" y="115455"/>
                  </a:cubicBezTo>
                  <a:cubicBezTo>
                    <a:pt x="118617" y="104906"/>
                    <a:pt x="127924" y="79464"/>
                    <a:pt x="127924" y="68295"/>
                  </a:cubicBezTo>
                  <a:cubicBezTo>
                    <a:pt x="127924" y="63951"/>
                    <a:pt x="126063" y="59607"/>
                    <a:pt x="120479" y="59607"/>
                  </a:cubicBezTo>
                  <a:cubicBezTo>
                    <a:pt x="117376" y="59607"/>
                    <a:pt x="113033" y="60848"/>
                    <a:pt x="109930" y="66433"/>
                  </a:cubicBezTo>
                  <a:cubicBezTo>
                    <a:pt x="105587" y="74500"/>
                    <a:pt x="100623" y="99942"/>
                    <a:pt x="100623" y="114214"/>
                  </a:cubicBezTo>
                  <a:cubicBezTo>
                    <a:pt x="87592" y="132829"/>
                    <a:pt x="72080" y="150825"/>
                    <a:pt x="47260" y="150825"/>
                  </a:cubicBezTo>
                  <a:cubicBezTo>
                    <a:pt x="20579" y="150825"/>
                    <a:pt x="12513" y="127245"/>
                    <a:pt x="12513" y="105526"/>
                  </a:cubicBezTo>
                  <a:cubicBezTo>
                    <a:pt x="12513" y="55884"/>
                    <a:pt x="52845" y="14309"/>
                    <a:pt x="52845" y="9345"/>
                  </a:cubicBezTo>
                  <a:cubicBezTo>
                    <a:pt x="52845" y="5001"/>
                    <a:pt x="49742" y="1898"/>
                    <a:pt x="45399" y="1898"/>
                  </a:cubicBezTo>
                  <a:cubicBezTo>
                    <a:pt x="40435" y="1898"/>
                    <a:pt x="37332" y="6863"/>
                    <a:pt x="34850" y="10586"/>
                  </a:cubicBezTo>
                  <a:cubicBezTo>
                    <a:pt x="14994" y="39751"/>
                    <a:pt x="103" y="86911"/>
                    <a:pt x="103" y="122901"/>
                  </a:cubicBezTo>
                  <a:cubicBezTo>
                    <a:pt x="103" y="150204"/>
                    <a:pt x="8790" y="179369"/>
                    <a:pt x="41676" y="179369"/>
                  </a:cubicBezTo>
                  <a:cubicBezTo>
                    <a:pt x="69598" y="179369"/>
                    <a:pt x="88213" y="159512"/>
                    <a:pt x="102484" y="137794"/>
                  </a:cubicBezTo>
                  <a:cubicBezTo>
                    <a:pt x="106207" y="160753"/>
                    <a:pt x="121720" y="179369"/>
                    <a:pt x="145919" y="179369"/>
                  </a:cubicBezTo>
                  <a:cubicBezTo>
                    <a:pt x="176944" y="179369"/>
                    <a:pt x="195558" y="155168"/>
                    <a:pt x="209830" y="125383"/>
                  </a:cubicBezTo>
                  <a:cubicBezTo>
                    <a:pt x="219758" y="106147"/>
                    <a:pt x="234650" y="52161"/>
                    <a:pt x="234650" y="27961"/>
                  </a:cubicBezTo>
                  <a:close/>
                </a:path>
              </a:pathLst>
            </a:custGeom>
            <a:solidFill>
              <a:srgbClr val="000000"/>
            </a:solidFill>
            <a:ln w="397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7" name="Graphic 69">
            <a:extLst>
              <a:ext uri="{FF2B5EF4-FFF2-40B4-BE49-F238E27FC236}">
                <a16:creationId xmlns:a16="http://schemas.microsoft.com/office/drawing/2014/main" id="{0B378867-37F5-E69F-3EBB-2E096EF514AC}"/>
              </a:ext>
            </a:extLst>
          </p:cNvPr>
          <p:cNvGrpSpPr/>
          <p:nvPr/>
        </p:nvGrpSpPr>
        <p:grpSpPr>
          <a:xfrm>
            <a:off x="9047921" y="4962212"/>
            <a:ext cx="348390" cy="227318"/>
            <a:chOff x="9590675" y="5220098"/>
            <a:chExt cx="417498" cy="272410"/>
          </a:xfrm>
          <a:solidFill>
            <a:srgbClr val="000000"/>
          </a:solidFill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947613E-AC4B-7363-0490-2A9CA7F39323}"/>
                </a:ext>
              </a:extLst>
            </p:cNvPr>
            <p:cNvSpPr/>
            <p:nvPr/>
          </p:nvSpPr>
          <p:spPr>
            <a:xfrm>
              <a:off x="9590675" y="5220098"/>
              <a:ext cx="157605" cy="272410"/>
            </a:xfrm>
            <a:custGeom>
              <a:avLst/>
              <a:gdLst>
                <a:gd name="connsiteX0" fmla="*/ 157706 w 157605"/>
                <a:gd name="connsiteY0" fmla="*/ 184344 h 272410"/>
                <a:gd name="connsiteX1" fmla="*/ 82627 w 157605"/>
                <a:gd name="connsiteY1" fmla="*/ 97470 h 272410"/>
                <a:gd name="connsiteX2" fmla="*/ 32366 w 157605"/>
                <a:gd name="connsiteY2" fmla="*/ 117948 h 272410"/>
                <a:gd name="connsiteX3" fmla="*/ 32366 w 157605"/>
                <a:gd name="connsiteY3" fmla="*/ 40382 h 272410"/>
                <a:gd name="connsiteX4" fmla="*/ 65873 w 157605"/>
                <a:gd name="connsiteY4" fmla="*/ 45346 h 272410"/>
                <a:gd name="connsiteX5" fmla="*/ 142814 w 157605"/>
                <a:gd name="connsiteY5" fmla="*/ 4391 h 272410"/>
                <a:gd name="connsiteX6" fmla="*/ 138471 w 157605"/>
                <a:gd name="connsiteY6" fmla="*/ 48 h 272410"/>
                <a:gd name="connsiteX7" fmla="*/ 135369 w 157605"/>
                <a:gd name="connsiteY7" fmla="*/ 1289 h 272410"/>
                <a:gd name="connsiteX8" fmla="*/ 81386 w 157605"/>
                <a:gd name="connsiteY8" fmla="*/ 13079 h 272410"/>
                <a:gd name="connsiteX9" fmla="*/ 28643 w 157605"/>
                <a:gd name="connsiteY9" fmla="*/ 1909 h 272410"/>
                <a:gd name="connsiteX10" fmla="*/ 24300 w 157605"/>
                <a:gd name="connsiteY10" fmla="*/ 668 h 272410"/>
                <a:gd name="connsiteX11" fmla="*/ 19957 w 157605"/>
                <a:gd name="connsiteY11" fmla="*/ 9976 h 272410"/>
                <a:gd name="connsiteX12" fmla="*/ 19957 w 157605"/>
                <a:gd name="connsiteY12" fmla="*/ 127255 h 272410"/>
                <a:gd name="connsiteX13" fmla="*/ 25541 w 157605"/>
                <a:gd name="connsiteY13" fmla="*/ 137184 h 272410"/>
                <a:gd name="connsiteX14" fmla="*/ 31125 w 157605"/>
                <a:gd name="connsiteY14" fmla="*/ 134081 h 272410"/>
                <a:gd name="connsiteX15" fmla="*/ 82006 w 157605"/>
                <a:gd name="connsiteY15" fmla="*/ 106158 h 272410"/>
                <a:gd name="connsiteX16" fmla="*/ 115513 w 157605"/>
                <a:gd name="connsiteY16" fmla="*/ 131599 h 272410"/>
                <a:gd name="connsiteX17" fmla="*/ 122959 w 157605"/>
                <a:gd name="connsiteY17" fmla="*/ 181241 h 272410"/>
                <a:gd name="connsiteX18" fmla="*/ 113031 w 157605"/>
                <a:gd name="connsiteY18" fmla="*/ 235848 h 272410"/>
                <a:gd name="connsiteX19" fmla="*/ 70837 w 157605"/>
                <a:gd name="connsiteY19" fmla="*/ 261289 h 272410"/>
                <a:gd name="connsiteX20" fmla="*/ 12511 w 157605"/>
                <a:gd name="connsiteY20" fmla="*/ 217232 h 272410"/>
                <a:gd name="connsiteX21" fmla="*/ 19336 w 157605"/>
                <a:gd name="connsiteY21" fmla="*/ 217852 h 272410"/>
                <a:gd name="connsiteX22" fmla="*/ 39192 w 157605"/>
                <a:gd name="connsiteY22" fmla="*/ 198616 h 272410"/>
                <a:gd name="connsiteX23" fmla="*/ 19336 w 157605"/>
                <a:gd name="connsiteY23" fmla="*/ 178759 h 272410"/>
                <a:gd name="connsiteX24" fmla="*/ 101 w 157605"/>
                <a:gd name="connsiteY24" fmla="*/ 199857 h 272410"/>
                <a:gd name="connsiteX25" fmla="*/ 71458 w 157605"/>
                <a:gd name="connsiteY25" fmla="*/ 272459 h 272410"/>
                <a:gd name="connsiteX26" fmla="*/ 157706 w 157605"/>
                <a:gd name="connsiteY26" fmla="*/ 184344 h 27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7605" h="272410">
                  <a:moveTo>
                    <a:pt x="157706" y="184344"/>
                  </a:moveTo>
                  <a:cubicBezTo>
                    <a:pt x="157706" y="137184"/>
                    <a:pt x="125441" y="97470"/>
                    <a:pt x="82627" y="97470"/>
                  </a:cubicBezTo>
                  <a:cubicBezTo>
                    <a:pt x="64012" y="97470"/>
                    <a:pt x="46638" y="103675"/>
                    <a:pt x="32366" y="117948"/>
                  </a:cubicBezTo>
                  <a:lnTo>
                    <a:pt x="32366" y="40382"/>
                  </a:lnTo>
                  <a:cubicBezTo>
                    <a:pt x="40433" y="42864"/>
                    <a:pt x="53463" y="45346"/>
                    <a:pt x="65873" y="45346"/>
                  </a:cubicBezTo>
                  <a:cubicBezTo>
                    <a:pt x="114892" y="45346"/>
                    <a:pt x="142814" y="9356"/>
                    <a:pt x="142814" y="4391"/>
                  </a:cubicBezTo>
                  <a:cubicBezTo>
                    <a:pt x="142814" y="1909"/>
                    <a:pt x="141573" y="48"/>
                    <a:pt x="138471" y="48"/>
                  </a:cubicBezTo>
                  <a:cubicBezTo>
                    <a:pt x="138471" y="48"/>
                    <a:pt x="137230" y="48"/>
                    <a:pt x="135369" y="1289"/>
                  </a:cubicBezTo>
                  <a:cubicBezTo>
                    <a:pt x="127302" y="5012"/>
                    <a:pt x="108067" y="13079"/>
                    <a:pt x="81386" y="13079"/>
                  </a:cubicBezTo>
                  <a:cubicBezTo>
                    <a:pt x="65873" y="13079"/>
                    <a:pt x="47258" y="9976"/>
                    <a:pt x="28643" y="1909"/>
                  </a:cubicBezTo>
                  <a:cubicBezTo>
                    <a:pt x="25541" y="668"/>
                    <a:pt x="24921" y="668"/>
                    <a:pt x="24300" y="668"/>
                  </a:cubicBezTo>
                  <a:cubicBezTo>
                    <a:pt x="19957" y="668"/>
                    <a:pt x="19957" y="3771"/>
                    <a:pt x="19957" y="9976"/>
                  </a:cubicBezTo>
                  <a:lnTo>
                    <a:pt x="19957" y="127255"/>
                  </a:lnTo>
                  <a:cubicBezTo>
                    <a:pt x="19957" y="134081"/>
                    <a:pt x="19957" y="137184"/>
                    <a:pt x="25541" y="137184"/>
                  </a:cubicBezTo>
                  <a:cubicBezTo>
                    <a:pt x="28643" y="137184"/>
                    <a:pt x="29264" y="136563"/>
                    <a:pt x="31125" y="134081"/>
                  </a:cubicBezTo>
                  <a:cubicBezTo>
                    <a:pt x="35469" y="127876"/>
                    <a:pt x="49740" y="106158"/>
                    <a:pt x="82006" y="106158"/>
                  </a:cubicBezTo>
                  <a:cubicBezTo>
                    <a:pt x="102482" y="106158"/>
                    <a:pt x="112410" y="124153"/>
                    <a:pt x="115513" y="131599"/>
                  </a:cubicBezTo>
                  <a:cubicBezTo>
                    <a:pt x="121718" y="146492"/>
                    <a:pt x="122959" y="161384"/>
                    <a:pt x="122959" y="181241"/>
                  </a:cubicBezTo>
                  <a:cubicBezTo>
                    <a:pt x="122959" y="195513"/>
                    <a:pt x="122959" y="219093"/>
                    <a:pt x="113031" y="235848"/>
                  </a:cubicBezTo>
                  <a:cubicBezTo>
                    <a:pt x="103723" y="251361"/>
                    <a:pt x="88831" y="261289"/>
                    <a:pt x="70837" y="261289"/>
                  </a:cubicBezTo>
                  <a:cubicBezTo>
                    <a:pt x="42294" y="261289"/>
                    <a:pt x="19336" y="240191"/>
                    <a:pt x="12511" y="217232"/>
                  </a:cubicBezTo>
                  <a:cubicBezTo>
                    <a:pt x="13752" y="217232"/>
                    <a:pt x="14993" y="217852"/>
                    <a:pt x="19336" y="217852"/>
                  </a:cubicBezTo>
                  <a:cubicBezTo>
                    <a:pt x="32366" y="217852"/>
                    <a:pt x="39192" y="207924"/>
                    <a:pt x="39192" y="198616"/>
                  </a:cubicBezTo>
                  <a:cubicBezTo>
                    <a:pt x="39192" y="188688"/>
                    <a:pt x="32366" y="178759"/>
                    <a:pt x="19336" y="178759"/>
                  </a:cubicBezTo>
                  <a:cubicBezTo>
                    <a:pt x="13752" y="178759"/>
                    <a:pt x="101" y="181862"/>
                    <a:pt x="101" y="199857"/>
                  </a:cubicBezTo>
                  <a:cubicBezTo>
                    <a:pt x="101" y="233986"/>
                    <a:pt x="27403" y="272459"/>
                    <a:pt x="71458" y="272459"/>
                  </a:cubicBezTo>
                  <a:cubicBezTo>
                    <a:pt x="117374" y="272459"/>
                    <a:pt x="157706" y="234606"/>
                    <a:pt x="157706" y="184344"/>
                  </a:cubicBezTo>
                  <a:close/>
                </a:path>
              </a:pathLst>
            </a:custGeom>
            <a:solidFill>
              <a:srgbClr val="000000"/>
            </a:solidFill>
            <a:ln w="397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3000911-DFA5-34C9-ECA2-AE47449051A0}"/>
                </a:ext>
              </a:extLst>
            </p:cNvPr>
            <p:cNvSpPr/>
            <p:nvPr/>
          </p:nvSpPr>
          <p:spPr>
            <a:xfrm>
              <a:off x="9773626" y="5308833"/>
              <a:ext cx="234546" cy="179332"/>
            </a:xfrm>
            <a:custGeom>
              <a:avLst/>
              <a:gdLst>
                <a:gd name="connsiteX0" fmla="*/ 234649 w 234546"/>
                <a:gd name="connsiteY0" fmla="*/ 27971 h 179332"/>
                <a:gd name="connsiteX1" fmla="*/ 218517 w 234546"/>
                <a:gd name="connsiteY1" fmla="*/ 47 h 179332"/>
                <a:gd name="connsiteX2" fmla="*/ 198040 w 234546"/>
                <a:gd name="connsiteY2" fmla="*/ 18663 h 179332"/>
                <a:gd name="connsiteX3" fmla="*/ 203625 w 234546"/>
                <a:gd name="connsiteY3" fmla="*/ 30453 h 179332"/>
                <a:gd name="connsiteX4" fmla="*/ 217896 w 234546"/>
                <a:gd name="connsiteY4" fmla="*/ 63961 h 179332"/>
                <a:gd name="connsiteX5" fmla="*/ 198040 w 234546"/>
                <a:gd name="connsiteY5" fmla="*/ 120429 h 179332"/>
                <a:gd name="connsiteX6" fmla="*/ 152744 w 234546"/>
                <a:gd name="connsiteY6" fmla="*/ 150835 h 179332"/>
                <a:gd name="connsiteX7" fmla="*/ 114273 w 234546"/>
                <a:gd name="connsiteY7" fmla="*/ 115465 h 179332"/>
                <a:gd name="connsiteX8" fmla="*/ 127924 w 234546"/>
                <a:gd name="connsiteY8" fmla="*/ 68305 h 179332"/>
                <a:gd name="connsiteX9" fmla="*/ 120478 w 234546"/>
                <a:gd name="connsiteY9" fmla="*/ 59618 h 179332"/>
                <a:gd name="connsiteX10" fmla="*/ 109930 w 234546"/>
                <a:gd name="connsiteY10" fmla="*/ 66443 h 179332"/>
                <a:gd name="connsiteX11" fmla="*/ 100623 w 234546"/>
                <a:gd name="connsiteY11" fmla="*/ 114224 h 179332"/>
                <a:gd name="connsiteX12" fmla="*/ 47260 w 234546"/>
                <a:gd name="connsiteY12" fmla="*/ 150835 h 179332"/>
                <a:gd name="connsiteX13" fmla="*/ 12512 w 234546"/>
                <a:gd name="connsiteY13" fmla="*/ 105536 h 179332"/>
                <a:gd name="connsiteX14" fmla="*/ 52845 w 234546"/>
                <a:gd name="connsiteY14" fmla="*/ 9355 h 179332"/>
                <a:gd name="connsiteX15" fmla="*/ 45399 w 234546"/>
                <a:gd name="connsiteY15" fmla="*/ 1909 h 179332"/>
                <a:gd name="connsiteX16" fmla="*/ 34850 w 234546"/>
                <a:gd name="connsiteY16" fmla="*/ 10596 h 179332"/>
                <a:gd name="connsiteX17" fmla="*/ 103 w 234546"/>
                <a:gd name="connsiteY17" fmla="*/ 122911 h 179332"/>
                <a:gd name="connsiteX18" fmla="*/ 41676 w 234546"/>
                <a:gd name="connsiteY18" fmla="*/ 179379 h 179332"/>
                <a:gd name="connsiteX19" fmla="*/ 102484 w 234546"/>
                <a:gd name="connsiteY19" fmla="*/ 137804 h 179332"/>
                <a:gd name="connsiteX20" fmla="*/ 145919 w 234546"/>
                <a:gd name="connsiteY20" fmla="*/ 179379 h 179332"/>
                <a:gd name="connsiteX21" fmla="*/ 209830 w 234546"/>
                <a:gd name="connsiteY21" fmla="*/ 125393 h 179332"/>
                <a:gd name="connsiteX22" fmla="*/ 234649 w 234546"/>
                <a:gd name="connsiteY22" fmla="*/ 27971 h 17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4546" h="179332">
                  <a:moveTo>
                    <a:pt x="234649" y="27971"/>
                  </a:moveTo>
                  <a:cubicBezTo>
                    <a:pt x="234649" y="9975"/>
                    <a:pt x="227824" y="47"/>
                    <a:pt x="218517" y="47"/>
                  </a:cubicBezTo>
                  <a:cubicBezTo>
                    <a:pt x="208589" y="47"/>
                    <a:pt x="198040" y="9355"/>
                    <a:pt x="198040" y="18663"/>
                  </a:cubicBezTo>
                  <a:cubicBezTo>
                    <a:pt x="198040" y="22386"/>
                    <a:pt x="199902" y="26730"/>
                    <a:pt x="203625" y="30453"/>
                  </a:cubicBezTo>
                  <a:cubicBezTo>
                    <a:pt x="210450" y="36658"/>
                    <a:pt x="217896" y="47207"/>
                    <a:pt x="217896" y="63961"/>
                  </a:cubicBezTo>
                  <a:cubicBezTo>
                    <a:pt x="217896" y="79474"/>
                    <a:pt x="209830" y="102434"/>
                    <a:pt x="198040" y="120429"/>
                  </a:cubicBezTo>
                  <a:cubicBezTo>
                    <a:pt x="186251" y="137183"/>
                    <a:pt x="171359" y="150835"/>
                    <a:pt x="152744" y="150835"/>
                  </a:cubicBezTo>
                  <a:cubicBezTo>
                    <a:pt x="130406" y="150835"/>
                    <a:pt x="117996" y="136563"/>
                    <a:pt x="114273" y="115465"/>
                  </a:cubicBezTo>
                  <a:cubicBezTo>
                    <a:pt x="118617" y="104916"/>
                    <a:pt x="127924" y="79474"/>
                    <a:pt x="127924" y="68305"/>
                  </a:cubicBezTo>
                  <a:cubicBezTo>
                    <a:pt x="127924" y="63961"/>
                    <a:pt x="126063" y="59618"/>
                    <a:pt x="120478" y="59618"/>
                  </a:cubicBezTo>
                  <a:cubicBezTo>
                    <a:pt x="117376" y="59618"/>
                    <a:pt x="113033" y="60859"/>
                    <a:pt x="109930" y="66443"/>
                  </a:cubicBezTo>
                  <a:cubicBezTo>
                    <a:pt x="105587" y="74510"/>
                    <a:pt x="100623" y="99952"/>
                    <a:pt x="100623" y="114224"/>
                  </a:cubicBezTo>
                  <a:cubicBezTo>
                    <a:pt x="87592" y="132840"/>
                    <a:pt x="72080" y="150835"/>
                    <a:pt x="47260" y="150835"/>
                  </a:cubicBezTo>
                  <a:cubicBezTo>
                    <a:pt x="20579" y="150835"/>
                    <a:pt x="12512" y="127255"/>
                    <a:pt x="12512" y="105536"/>
                  </a:cubicBezTo>
                  <a:cubicBezTo>
                    <a:pt x="12512" y="55894"/>
                    <a:pt x="52845" y="14319"/>
                    <a:pt x="52845" y="9355"/>
                  </a:cubicBezTo>
                  <a:cubicBezTo>
                    <a:pt x="52845" y="5011"/>
                    <a:pt x="49742" y="1909"/>
                    <a:pt x="45399" y="1909"/>
                  </a:cubicBezTo>
                  <a:cubicBezTo>
                    <a:pt x="40435" y="1909"/>
                    <a:pt x="37332" y="6873"/>
                    <a:pt x="34850" y="10596"/>
                  </a:cubicBezTo>
                  <a:cubicBezTo>
                    <a:pt x="14994" y="39761"/>
                    <a:pt x="103" y="86921"/>
                    <a:pt x="103" y="122911"/>
                  </a:cubicBezTo>
                  <a:cubicBezTo>
                    <a:pt x="103" y="150214"/>
                    <a:pt x="8789" y="179379"/>
                    <a:pt x="41676" y="179379"/>
                  </a:cubicBezTo>
                  <a:cubicBezTo>
                    <a:pt x="69598" y="179379"/>
                    <a:pt x="88213" y="159522"/>
                    <a:pt x="102484" y="137804"/>
                  </a:cubicBezTo>
                  <a:cubicBezTo>
                    <a:pt x="106207" y="160763"/>
                    <a:pt x="121719" y="179379"/>
                    <a:pt x="145919" y="179379"/>
                  </a:cubicBezTo>
                  <a:cubicBezTo>
                    <a:pt x="176943" y="179379"/>
                    <a:pt x="195558" y="155179"/>
                    <a:pt x="209830" y="125393"/>
                  </a:cubicBezTo>
                  <a:cubicBezTo>
                    <a:pt x="219758" y="106157"/>
                    <a:pt x="234649" y="52171"/>
                    <a:pt x="234649" y="27971"/>
                  </a:cubicBezTo>
                  <a:close/>
                </a:path>
              </a:pathLst>
            </a:custGeom>
            <a:solidFill>
              <a:srgbClr val="000000"/>
            </a:solidFill>
            <a:ln w="397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A4809588-FB31-6F06-AB93-BE452A8BF5F2}"/>
              </a:ext>
            </a:extLst>
          </p:cNvPr>
          <p:cNvSpPr/>
          <p:nvPr/>
        </p:nvSpPr>
        <p:spPr>
          <a:xfrm>
            <a:off x="8903162" y="4713787"/>
            <a:ext cx="78160" cy="827239"/>
          </a:xfrm>
          <a:custGeom>
            <a:avLst/>
            <a:gdLst>
              <a:gd name="connsiteX0" fmla="*/ 0 w 93664"/>
              <a:gd name="connsiteY0" fmla="*/ 991335 h 991334"/>
              <a:gd name="connsiteX1" fmla="*/ 0 w 93664"/>
              <a:gd name="connsiteY1" fmla="*/ 0 h 99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3664" h="991334">
                <a:moveTo>
                  <a:pt x="0" y="991335"/>
                </a:moveTo>
                <a:lnTo>
                  <a:pt x="0" y="0"/>
                </a:lnTo>
              </a:path>
            </a:pathLst>
          </a:custGeom>
          <a:noFill/>
          <a:ln w="99126" cap="flat">
            <a:solidFill>
              <a:srgbClr val="C000C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18E5D70A-F545-A49C-44EE-CE9E37585FB6}"/>
              </a:ext>
            </a:extLst>
          </p:cNvPr>
          <p:cNvSpPr/>
          <p:nvPr/>
        </p:nvSpPr>
        <p:spPr>
          <a:xfrm rot="16200000">
            <a:off x="8851462" y="4351870"/>
            <a:ext cx="103399" cy="620430"/>
          </a:xfrm>
          <a:custGeom>
            <a:avLst/>
            <a:gdLst>
              <a:gd name="connsiteX0" fmla="*/ 140 w 123910"/>
              <a:gd name="connsiteY0" fmla="*/ -62 h 743501"/>
              <a:gd name="connsiteX1" fmla="*/ 124050 w 123910"/>
              <a:gd name="connsiteY1" fmla="*/ -62 h 743501"/>
              <a:gd name="connsiteX2" fmla="*/ 124050 w 123910"/>
              <a:gd name="connsiteY2" fmla="*/ 743440 h 743501"/>
              <a:gd name="connsiteX3" fmla="*/ 140 w 123910"/>
              <a:gd name="connsiteY3" fmla="*/ 743440 h 7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10" h="743501">
                <a:moveTo>
                  <a:pt x="140" y="-62"/>
                </a:moveTo>
                <a:lnTo>
                  <a:pt x="124050" y="-62"/>
                </a:lnTo>
                <a:lnTo>
                  <a:pt x="124050" y="743440"/>
                </a:lnTo>
                <a:lnTo>
                  <a:pt x="140" y="743440"/>
                </a:lnTo>
                <a:close/>
              </a:path>
            </a:pathLst>
          </a:custGeom>
          <a:noFill/>
          <a:ln w="24782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FF3A13AF-C723-26C3-737C-07BA1186F5ED}"/>
              </a:ext>
            </a:extLst>
          </p:cNvPr>
          <p:cNvSpPr/>
          <p:nvPr/>
        </p:nvSpPr>
        <p:spPr>
          <a:xfrm>
            <a:off x="6111371" y="4403572"/>
            <a:ext cx="1654394" cy="930644"/>
          </a:xfrm>
          <a:custGeom>
            <a:avLst/>
            <a:gdLst>
              <a:gd name="connsiteX0" fmla="*/ 0 w 1982568"/>
              <a:gd name="connsiteY0" fmla="*/ 0 h 1115251"/>
              <a:gd name="connsiteX1" fmla="*/ 1982568 w 1982568"/>
              <a:gd name="connsiteY1" fmla="*/ 0 h 1115251"/>
              <a:gd name="connsiteX2" fmla="*/ 1982568 w 1982568"/>
              <a:gd name="connsiteY2" fmla="*/ 1115252 h 1115251"/>
              <a:gd name="connsiteX3" fmla="*/ 0 w 1982568"/>
              <a:gd name="connsiteY3" fmla="*/ 1115252 h 1115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2568" h="1115251">
                <a:moveTo>
                  <a:pt x="0" y="0"/>
                </a:moveTo>
                <a:lnTo>
                  <a:pt x="1982568" y="0"/>
                </a:lnTo>
                <a:lnTo>
                  <a:pt x="1982568" y="1115252"/>
                </a:lnTo>
                <a:lnTo>
                  <a:pt x="0" y="1115252"/>
                </a:lnTo>
                <a:close/>
              </a:path>
            </a:pathLst>
          </a:custGeom>
          <a:noFill/>
          <a:ln w="24782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E5D513C1-ACC4-160F-A20A-675A17ACF68D}"/>
              </a:ext>
            </a:extLst>
          </p:cNvPr>
          <p:cNvSpPr txBox="1"/>
          <p:nvPr/>
        </p:nvSpPr>
        <p:spPr>
          <a:xfrm>
            <a:off x="6362986" y="5308976"/>
            <a:ext cx="1144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Delay line</a:t>
            </a:r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C62A6FF7-4911-7357-3B75-DB917FF05FC8}"/>
              </a:ext>
            </a:extLst>
          </p:cNvPr>
          <p:cNvSpPr/>
          <p:nvPr/>
        </p:nvSpPr>
        <p:spPr>
          <a:xfrm>
            <a:off x="8055285" y="3824505"/>
            <a:ext cx="206800" cy="78164"/>
          </a:xfrm>
          <a:custGeom>
            <a:avLst/>
            <a:gdLst>
              <a:gd name="connsiteX0" fmla="*/ 247823 w 247822"/>
              <a:gd name="connsiteY0" fmla="*/ 0 h 93669"/>
              <a:gd name="connsiteX1" fmla="*/ 0 w 247822"/>
              <a:gd name="connsiteY1" fmla="*/ 0 h 9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822" h="93669">
                <a:moveTo>
                  <a:pt x="247823" y="0"/>
                </a:moveTo>
                <a:lnTo>
                  <a:pt x="0" y="0"/>
                </a:lnTo>
              </a:path>
            </a:pathLst>
          </a:custGeom>
          <a:solidFill>
            <a:srgbClr val="FF0000"/>
          </a:solidFill>
          <a:ln w="99126" cap="flat">
            <a:solidFill>
              <a:srgbClr val="FF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72659481-2296-3E27-3F3D-D4C61C44091B}"/>
              </a:ext>
            </a:extLst>
          </p:cNvPr>
          <p:cNvSpPr/>
          <p:nvPr/>
        </p:nvSpPr>
        <p:spPr>
          <a:xfrm>
            <a:off x="5697771" y="3824505"/>
            <a:ext cx="206800" cy="78164"/>
          </a:xfrm>
          <a:custGeom>
            <a:avLst/>
            <a:gdLst>
              <a:gd name="connsiteX0" fmla="*/ 247822 w 247822"/>
              <a:gd name="connsiteY0" fmla="*/ 0 h 93669"/>
              <a:gd name="connsiteX1" fmla="*/ 0 w 247822"/>
              <a:gd name="connsiteY1" fmla="*/ 0 h 9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822" h="93669">
                <a:moveTo>
                  <a:pt x="247822" y="0"/>
                </a:moveTo>
                <a:lnTo>
                  <a:pt x="0" y="0"/>
                </a:lnTo>
              </a:path>
            </a:pathLst>
          </a:custGeom>
          <a:solidFill>
            <a:srgbClr val="FF0000"/>
          </a:solidFill>
          <a:ln w="99126" cap="flat">
            <a:solidFill>
              <a:srgbClr val="FF8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93B6656C-AF69-F3D5-E30A-6B220C4ED3F2}"/>
              </a:ext>
            </a:extLst>
          </p:cNvPr>
          <p:cNvSpPr/>
          <p:nvPr/>
        </p:nvSpPr>
        <p:spPr>
          <a:xfrm>
            <a:off x="5118734" y="3224756"/>
            <a:ext cx="78160" cy="206811"/>
          </a:xfrm>
          <a:custGeom>
            <a:avLst/>
            <a:gdLst>
              <a:gd name="connsiteX0" fmla="*/ 0 w 93664"/>
              <a:gd name="connsiteY0" fmla="*/ 0 h 247835"/>
              <a:gd name="connsiteX1" fmla="*/ 0 w 93664"/>
              <a:gd name="connsiteY1" fmla="*/ 247835 h 24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3664" h="247835">
                <a:moveTo>
                  <a:pt x="0" y="0"/>
                </a:moveTo>
                <a:lnTo>
                  <a:pt x="0" y="247835"/>
                </a:lnTo>
              </a:path>
            </a:pathLst>
          </a:custGeom>
          <a:solidFill>
            <a:srgbClr val="FF0000"/>
          </a:solidFill>
          <a:ln w="99126" cap="flat">
            <a:solidFill>
              <a:srgbClr val="008F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E6911E98-2D73-E2D2-65D2-2785E0735AF4}"/>
              </a:ext>
            </a:extLst>
          </p:cNvPr>
          <p:cNvSpPr/>
          <p:nvPr/>
        </p:nvSpPr>
        <p:spPr>
          <a:xfrm>
            <a:off x="5697771" y="2749094"/>
            <a:ext cx="206800" cy="78164"/>
          </a:xfrm>
          <a:custGeom>
            <a:avLst/>
            <a:gdLst>
              <a:gd name="connsiteX0" fmla="*/ 247822 w 247822"/>
              <a:gd name="connsiteY0" fmla="*/ 0 h 93669"/>
              <a:gd name="connsiteX1" fmla="*/ 0 w 247822"/>
              <a:gd name="connsiteY1" fmla="*/ 0 h 9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822" h="93669">
                <a:moveTo>
                  <a:pt x="247822" y="0"/>
                </a:moveTo>
                <a:lnTo>
                  <a:pt x="0" y="0"/>
                </a:lnTo>
              </a:path>
            </a:pathLst>
          </a:custGeom>
          <a:solidFill>
            <a:srgbClr val="FF0000"/>
          </a:solidFill>
          <a:ln w="99126" cap="flat">
            <a:solidFill>
              <a:srgbClr val="008F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795C4AAF-5AFA-8A7A-94D8-20064D755093}"/>
              </a:ext>
            </a:extLst>
          </p:cNvPr>
          <p:cNvSpPr/>
          <p:nvPr/>
        </p:nvSpPr>
        <p:spPr>
          <a:xfrm>
            <a:off x="8075964" y="2749094"/>
            <a:ext cx="206800" cy="78164"/>
          </a:xfrm>
          <a:custGeom>
            <a:avLst/>
            <a:gdLst>
              <a:gd name="connsiteX0" fmla="*/ 247822 w 247822"/>
              <a:gd name="connsiteY0" fmla="*/ 0 h 93669"/>
              <a:gd name="connsiteX1" fmla="*/ 0 w 247822"/>
              <a:gd name="connsiteY1" fmla="*/ 0 h 9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822" h="93669">
                <a:moveTo>
                  <a:pt x="247822" y="0"/>
                </a:moveTo>
                <a:lnTo>
                  <a:pt x="0" y="0"/>
                </a:lnTo>
              </a:path>
            </a:pathLst>
          </a:custGeom>
          <a:solidFill>
            <a:srgbClr val="FF0000"/>
          </a:solidFill>
          <a:ln w="99126" cap="flat">
            <a:solidFill>
              <a:srgbClr val="800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114FABA9-600F-8D90-98B8-43E675304C03}"/>
              </a:ext>
            </a:extLst>
          </p:cNvPr>
          <p:cNvSpPr/>
          <p:nvPr/>
        </p:nvSpPr>
        <p:spPr>
          <a:xfrm>
            <a:off x="8944521" y="3183395"/>
            <a:ext cx="78160" cy="206811"/>
          </a:xfrm>
          <a:custGeom>
            <a:avLst/>
            <a:gdLst>
              <a:gd name="connsiteX0" fmla="*/ 0 w 93664"/>
              <a:gd name="connsiteY0" fmla="*/ 247835 h 247835"/>
              <a:gd name="connsiteX1" fmla="*/ 0 w 93664"/>
              <a:gd name="connsiteY1" fmla="*/ 0 h 24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3664" h="247835">
                <a:moveTo>
                  <a:pt x="0" y="247835"/>
                </a:moveTo>
                <a:lnTo>
                  <a:pt x="0" y="0"/>
                </a:lnTo>
              </a:path>
            </a:pathLst>
          </a:custGeom>
          <a:solidFill>
            <a:srgbClr val="FF0000"/>
          </a:solidFill>
          <a:ln w="99126" cap="flat">
            <a:solidFill>
              <a:srgbClr val="80008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7B7D8F32-4E9E-5675-E5FE-6E6C951C742C}"/>
              </a:ext>
            </a:extLst>
          </p:cNvPr>
          <p:cNvSpPr/>
          <p:nvPr/>
        </p:nvSpPr>
        <p:spPr>
          <a:xfrm>
            <a:off x="8903162" y="4920597"/>
            <a:ext cx="78160" cy="206811"/>
          </a:xfrm>
          <a:custGeom>
            <a:avLst/>
            <a:gdLst>
              <a:gd name="connsiteX0" fmla="*/ 0 w 93664"/>
              <a:gd name="connsiteY0" fmla="*/ 247835 h 247835"/>
              <a:gd name="connsiteX1" fmla="*/ 0 w 93664"/>
              <a:gd name="connsiteY1" fmla="*/ 0 h 24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3664" h="247835">
                <a:moveTo>
                  <a:pt x="0" y="247835"/>
                </a:moveTo>
                <a:lnTo>
                  <a:pt x="0" y="0"/>
                </a:lnTo>
              </a:path>
            </a:pathLst>
          </a:custGeom>
          <a:noFill/>
          <a:ln w="99126" cap="flat">
            <a:solidFill>
              <a:srgbClr val="C000C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0DFD44BC-3EE5-D128-D26E-7C5A090D9938}"/>
              </a:ext>
            </a:extLst>
          </p:cNvPr>
          <p:cNvSpPr/>
          <p:nvPr/>
        </p:nvSpPr>
        <p:spPr>
          <a:xfrm>
            <a:off x="5295223" y="3924861"/>
            <a:ext cx="195749" cy="149667"/>
          </a:xfrm>
          <a:custGeom>
            <a:avLst/>
            <a:gdLst>
              <a:gd name="connsiteX0" fmla="*/ 234632 w 234579"/>
              <a:gd name="connsiteY0" fmla="*/ 27960 h 179356"/>
              <a:gd name="connsiteX1" fmla="*/ 218497 w 234579"/>
              <a:gd name="connsiteY1" fmla="*/ 33 h 179356"/>
              <a:gd name="connsiteX2" fmla="*/ 198018 w 234579"/>
              <a:gd name="connsiteY2" fmla="*/ 18651 h 179356"/>
              <a:gd name="connsiteX3" fmla="*/ 203603 w 234579"/>
              <a:gd name="connsiteY3" fmla="*/ 30443 h 179356"/>
              <a:gd name="connsiteX4" fmla="*/ 217876 w 234579"/>
              <a:gd name="connsiteY4" fmla="*/ 63956 h 179356"/>
              <a:gd name="connsiteX5" fmla="*/ 198018 w 234579"/>
              <a:gd name="connsiteY5" fmla="*/ 120431 h 179356"/>
              <a:gd name="connsiteX6" fmla="*/ 152715 w 234579"/>
              <a:gd name="connsiteY6" fmla="*/ 150841 h 179356"/>
              <a:gd name="connsiteX7" fmla="*/ 114239 w 234579"/>
              <a:gd name="connsiteY7" fmla="*/ 115466 h 179356"/>
              <a:gd name="connsiteX8" fmla="*/ 127892 w 234579"/>
              <a:gd name="connsiteY8" fmla="*/ 68300 h 179356"/>
              <a:gd name="connsiteX9" fmla="*/ 120445 w 234579"/>
              <a:gd name="connsiteY9" fmla="*/ 59611 h 179356"/>
              <a:gd name="connsiteX10" fmla="*/ 109895 w 234579"/>
              <a:gd name="connsiteY10" fmla="*/ 66438 h 179356"/>
              <a:gd name="connsiteX11" fmla="*/ 100587 w 234579"/>
              <a:gd name="connsiteY11" fmla="*/ 114225 h 179356"/>
              <a:gd name="connsiteX12" fmla="*/ 47217 w 234579"/>
              <a:gd name="connsiteY12" fmla="*/ 150841 h 179356"/>
              <a:gd name="connsiteX13" fmla="*/ 12464 w 234579"/>
              <a:gd name="connsiteY13" fmla="*/ 105537 h 179356"/>
              <a:gd name="connsiteX14" fmla="*/ 52802 w 234579"/>
              <a:gd name="connsiteY14" fmla="*/ 9342 h 179356"/>
              <a:gd name="connsiteX15" fmla="*/ 45355 w 234579"/>
              <a:gd name="connsiteY15" fmla="*/ 1895 h 179356"/>
              <a:gd name="connsiteX16" fmla="*/ 34805 w 234579"/>
              <a:gd name="connsiteY16" fmla="*/ 10583 h 179356"/>
              <a:gd name="connsiteX17" fmla="*/ 53 w 234579"/>
              <a:gd name="connsiteY17" fmla="*/ 122914 h 179356"/>
              <a:gd name="connsiteX18" fmla="*/ 41631 w 234579"/>
              <a:gd name="connsiteY18" fmla="*/ 179389 h 179356"/>
              <a:gd name="connsiteX19" fmla="*/ 102448 w 234579"/>
              <a:gd name="connsiteY19" fmla="*/ 137808 h 179356"/>
              <a:gd name="connsiteX20" fmla="*/ 145889 w 234579"/>
              <a:gd name="connsiteY20" fmla="*/ 179389 h 179356"/>
              <a:gd name="connsiteX21" fmla="*/ 209809 w 234579"/>
              <a:gd name="connsiteY21" fmla="*/ 125396 h 179356"/>
              <a:gd name="connsiteX22" fmla="*/ 234632 w 234579"/>
              <a:gd name="connsiteY22" fmla="*/ 27960 h 179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34579" h="179356">
                <a:moveTo>
                  <a:pt x="234632" y="27960"/>
                </a:moveTo>
                <a:cubicBezTo>
                  <a:pt x="234632" y="9962"/>
                  <a:pt x="227805" y="33"/>
                  <a:pt x="218497" y="33"/>
                </a:cubicBezTo>
                <a:cubicBezTo>
                  <a:pt x="208567" y="33"/>
                  <a:pt x="198018" y="9342"/>
                  <a:pt x="198018" y="18651"/>
                </a:cubicBezTo>
                <a:cubicBezTo>
                  <a:pt x="198018" y="22375"/>
                  <a:pt x="199879" y="26719"/>
                  <a:pt x="203603" y="30443"/>
                </a:cubicBezTo>
                <a:cubicBezTo>
                  <a:pt x="210429" y="36649"/>
                  <a:pt x="217876" y="47199"/>
                  <a:pt x="217876" y="63956"/>
                </a:cubicBezTo>
                <a:cubicBezTo>
                  <a:pt x="217876" y="79471"/>
                  <a:pt x="209809" y="102434"/>
                  <a:pt x="198018" y="120431"/>
                </a:cubicBezTo>
                <a:cubicBezTo>
                  <a:pt x="186227" y="137188"/>
                  <a:pt x="171333" y="150841"/>
                  <a:pt x="152715" y="150841"/>
                </a:cubicBezTo>
                <a:cubicBezTo>
                  <a:pt x="130374" y="150841"/>
                  <a:pt x="117963" y="136567"/>
                  <a:pt x="114239" y="115466"/>
                </a:cubicBezTo>
                <a:cubicBezTo>
                  <a:pt x="118583" y="104916"/>
                  <a:pt x="127892" y="79471"/>
                  <a:pt x="127892" y="68300"/>
                </a:cubicBezTo>
                <a:cubicBezTo>
                  <a:pt x="127892" y="63956"/>
                  <a:pt x="126030" y="59611"/>
                  <a:pt x="120445" y="59611"/>
                </a:cubicBezTo>
                <a:cubicBezTo>
                  <a:pt x="117342" y="59611"/>
                  <a:pt x="112998" y="60853"/>
                  <a:pt x="109895" y="66438"/>
                </a:cubicBezTo>
                <a:cubicBezTo>
                  <a:pt x="105551" y="74506"/>
                  <a:pt x="100587" y="99951"/>
                  <a:pt x="100587" y="114225"/>
                </a:cubicBezTo>
                <a:cubicBezTo>
                  <a:pt x="87554" y="132844"/>
                  <a:pt x="72040" y="150841"/>
                  <a:pt x="47217" y="150841"/>
                </a:cubicBezTo>
                <a:cubicBezTo>
                  <a:pt x="20532" y="150841"/>
                  <a:pt x="12464" y="127258"/>
                  <a:pt x="12464" y="105537"/>
                </a:cubicBezTo>
                <a:cubicBezTo>
                  <a:pt x="12464" y="55888"/>
                  <a:pt x="52802" y="14307"/>
                  <a:pt x="52802" y="9342"/>
                </a:cubicBezTo>
                <a:cubicBezTo>
                  <a:pt x="52802" y="4998"/>
                  <a:pt x="49699" y="1895"/>
                  <a:pt x="45355" y="1895"/>
                </a:cubicBezTo>
                <a:cubicBezTo>
                  <a:pt x="40390" y="1895"/>
                  <a:pt x="37287" y="6859"/>
                  <a:pt x="34805" y="10583"/>
                </a:cubicBezTo>
                <a:cubicBezTo>
                  <a:pt x="14946" y="39752"/>
                  <a:pt x="53" y="86918"/>
                  <a:pt x="53" y="122914"/>
                </a:cubicBezTo>
                <a:cubicBezTo>
                  <a:pt x="53" y="150221"/>
                  <a:pt x="8741" y="179389"/>
                  <a:pt x="41631" y="179389"/>
                </a:cubicBezTo>
                <a:cubicBezTo>
                  <a:pt x="69558" y="179389"/>
                  <a:pt x="88175" y="159530"/>
                  <a:pt x="102448" y="137808"/>
                </a:cubicBezTo>
                <a:cubicBezTo>
                  <a:pt x="106172" y="160771"/>
                  <a:pt x="121686" y="179389"/>
                  <a:pt x="145889" y="179389"/>
                </a:cubicBezTo>
                <a:cubicBezTo>
                  <a:pt x="176918" y="179389"/>
                  <a:pt x="195535" y="155186"/>
                  <a:pt x="209809" y="125396"/>
                </a:cubicBezTo>
                <a:cubicBezTo>
                  <a:pt x="219738" y="106157"/>
                  <a:pt x="234632" y="52164"/>
                  <a:pt x="234632" y="27960"/>
                </a:cubicBezTo>
                <a:close/>
              </a:path>
            </a:pathLst>
          </a:custGeom>
          <a:solidFill>
            <a:srgbClr val="000000"/>
          </a:solidFill>
          <a:ln w="397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33BAED90-9781-D34D-6B7B-1F4A8C3BE67E}"/>
              </a:ext>
            </a:extLst>
          </p:cNvPr>
          <p:cNvSpPr txBox="1"/>
          <p:nvPr/>
        </p:nvSpPr>
        <p:spPr>
          <a:xfrm>
            <a:off x="2360564" y="38650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1020 nm</a:t>
            </a: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51B37A1-9AF9-8828-CDCD-6B38DCD0EF37}"/>
              </a:ext>
            </a:extLst>
          </p:cNvPr>
          <p:cNvSpPr txBox="1"/>
          <p:nvPr/>
        </p:nvSpPr>
        <p:spPr>
          <a:xfrm>
            <a:off x="4191633" y="3341105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510 nm</a:t>
            </a: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0D62CDEC-A372-EBA4-05D3-0719159B7D0A}"/>
              </a:ext>
            </a:extLst>
          </p:cNvPr>
          <p:cNvSpPr txBox="1"/>
          <p:nvPr/>
        </p:nvSpPr>
        <p:spPr>
          <a:xfrm>
            <a:off x="6946809" y="2780972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255 nm</a:t>
            </a: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D5901D4F-A696-4F9C-DCB4-B4118F252F34}"/>
              </a:ext>
            </a:extLst>
          </p:cNvPr>
          <p:cNvSpPr txBox="1"/>
          <p:nvPr/>
        </p:nvSpPr>
        <p:spPr>
          <a:xfrm>
            <a:off x="8003919" y="4891205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204 nm</a:t>
            </a: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419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2E2CB2A3-0B58-4166-B4E2-59CF043B7647}"/>
              </a:ext>
            </a:extLst>
          </p:cNvPr>
          <p:cNvSpPr txBox="1">
            <a:spLocks/>
          </p:cNvSpPr>
          <p:nvPr/>
        </p:nvSpPr>
        <p:spPr bwMode="auto">
          <a:xfrm>
            <a:off x="335360" y="134690"/>
            <a:ext cx="331236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r>
              <a:rPr lang="en-US" altLang="de-DE" sz="2800" kern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Achieved:</a:t>
            </a:r>
            <a:endParaRPr lang="en-DE" sz="2800" kern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161DC59-3272-44A3-8D3A-FB9049DCD19D}"/>
              </a:ext>
            </a:extLst>
          </p:cNvPr>
          <p:cNvSpPr txBox="1">
            <a:spLocks/>
          </p:cNvSpPr>
          <p:nvPr/>
        </p:nvSpPr>
        <p:spPr bwMode="auto">
          <a:xfrm>
            <a:off x="1850390" y="836712"/>
            <a:ext cx="9646209" cy="125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de-DE" sz="2800" b="0" kern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Generation of 61nm comb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de-DE" sz="2800" b="0" kern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Trapped and cooled He</a:t>
            </a:r>
            <a:r>
              <a:rPr lang="en-US" altLang="de-DE" sz="2800" b="0" kern="0" baseline="30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de-DE" sz="2800" b="0" kern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Demonstrated sensitive He</a:t>
            </a:r>
            <a:r>
              <a:rPr lang="en-US" altLang="de-DE" sz="2800" b="0" kern="0" baseline="30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2+ </a:t>
            </a:r>
            <a:r>
              <a:rPr lang="en-US" altLang="de-DE" sz="2800" b="0" kern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detection </a:t>
            </a:r>
            <a:r>
              <a:rPr lang="en-US" altLang="de-DE" sz="2800" b="0" kern="0" baseline="30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de-DE" sz="2800" b="0" kern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800" b="0" kern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	</a:t>
            </a:r>
            <a:endParaRPr lang="en-DE" sz="2800" b="0" kern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65820F4-1EF7-4B20-8311-2815C76CD224}"/>
              </a:ext>
            </a:extLst>
          </p:cNvPr>
          <p:cNvSpPr txBox="1">
            <a:spLocks/>
          </p:cNvSpPr>
          <p:nvPr/>
        </p:nvSpPr>
        <p:spPr bwMode="auto">
          <a:xfrm>
            <a:off x="1850390" y="4149080"/>
            <a:ext cx="7344816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de-DE" sz="2800" b="0" kern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Testing spectroscopy setup with easier transition </a:t>
            </a:r>
          </a:p>
          <a:p>
            <a:r>
              <a:rPr lang="en-US" altLang="de-DE" sz="2800" b="0" kern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	(</a:t>
            </a:r>
            <a:r>
              <a:rPr lang="en-US" altLang="de-DE" b="0" kern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Two-photon transition at 204 nm with Be</a:t>
            </a:r>
            <a:r>
              <a:rPr lang="en-US" altLang="de-DE" b="0" kern="0" baseline="30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+</a:t>
            </a:r>
            <a:r>
              <a:rPr lang="en-US" altLang="de-DE" b="0" kern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en-DE" b="0" kern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04C0908-359A-4588-B240-5F066014E8CB}"/>
              </a:ext>
            </a:extLst>
          </p:cNvPr>
          <p:cNvSpPr txBox="1">
            <a:spLocks/>
          </p:cNvSpPr>
          <p:nvPr/>
        </p:nvSpPr>
        <p:spPr bwMode="auto">
          <a:xfrm>
            <a:off x="1850390" y="5373216"/>
            <a:ext cx="7344816" cy="135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de-DE" sz="2800" b="0" kern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Finding He</a:t>
            </a:r>
            <a:r>
              <a:rPr lang="en-US" altLang="de-DE" sz="2800" b="0" kern="0" baseline="30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+ </a:t>
            </a:r>
            <a:r>
              <a:rPr lang="en-US" altLang="de-DE" sz="2800" b="0" kern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1S-2S signal:</a:t>
            </a:r>
          </a:p>
          <a:p>
            <a:r>
              <a:rPr lang="en-US" sz="2800" b="0" kern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en-US" b="0" kern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QED prediction: ~ 70 kHz</a:t>
            </a:r>
          </a:p>
          <a:p>
            <a:r>
              <a:rPr lang="en-US" b="0" kern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	Expected linewidth of signal: ~ 1 kHz</a:t>
            </a:r>
          </a:p>
          <a:p>
            <a:r>
              <a:rPr lang="en-US" b="0" kern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	</a:t>
            </a:r>
            <a:endParaRPr lang="en-DE" b="0" kern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61B021A-7BBA-4D59-84E2-5FD4A10BF904}"/>
              </a:ext>
            </a:extLst>
          </p:cNvPr>
          <p:cNvSpPr txBox="1">
            <a:spLocks/>
          </p:cNvSpPr>
          <p:nvPr/>
        </p:nvSpPr>
        <p:spPr bwMode="auto">
          <a:xfrm>
            <a:off x="335360" y="2546922"/>
            <a:ext cx="331236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r>
              <a:rPr lang="en-US" altLang="de-DE" sz="2800" kern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Plans :</a:t>
            </a:r>
            <a:endParaRPr lang="en-DE" sz="2800" kern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57E9E3B-5516-4A4A-9F44-61D279723A6F}"/>
              </a:ext>
            </a:extLst>
          </p:cNvPr>
          <p:cNvSpPr txBox="1">
            <a:spLocks/>
          </p:cNvSpPr>
          <p:nvPr/>
        </p:nvSpPr>
        <p:spPr bwMode="auto">
          <a:xfrm>
            <a:off x="1850390" y="3100085"/>
            <a:ext cx="7344816" cy="1083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de-DE" sz="2800" b="0" kern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Optimization of 61nm comb </a:t>
            </a:r>
          </a:p>
          <a:p>
            <a:r>
              <a:rPr lang="en-US" altLang="de-DE" sz="2800" b="0" kern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en-US" altLang="de-DE" b="0" kern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(power, spectrum)</a:t>
            </a:r>
            <a:endParaRPr lang="en-DE" b="0" kern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39420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4">
            <a:extLst>
              <a:ext uri="{FF2B5EF4-FFF2-40B4-BE49-F238E27FC236}">
                <a16:creationId xmlns:a16="http://schemas.microsoft.com/office/drawing/2014/main" id="{E60F7A2D-A4DC-46DB-813B-2581C2E19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0152" y="332656"/>
            <a:ext cx="75608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3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 He</a:t>
            </a:r>
            <a:r>
              <a:rPr lang="en-US" altLang="de-DE" sz="3600" baseline="30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+ </a:t>
            </a:r>
            <a:r>
              <a:rPr lang="en-US" altLang="de-DE" sz="3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team</a:t>
            </a:r>
          </a:p>
        </p:txBody>
      </p:sp>
      <p:pic>
        <p:nvPicPr>
          <p:cNvPr id="2" name="Picture Placeholder 20">
            <a:extLst>
              <a:ext uri="{FF2B5EF4-FFF2-40B4-BE49-F238E27FC236}">
                <a16:creationId xmlns:a16="http://schemas.microsoft.com/office/drawing/2014/main" id="{9F3D77FC-9502-9426-B260-CD1168B23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2" t="2471" r="12481" b="38095"/>
          <a:stretch/>
        </p:blipFill>
        <p:spPr>
          <a:xfrm>
            <a:off x="222422" y="1916832"/>
            <a:ext cx="1371600" cy="1371600"/>
          </a:xfrm>
          <a:prstGeom prst="ellipse">
            <a:avLst/>
          </a:prstGeom>
        </p:spPr>
      </p:pic>
      <p:pic>
        <p:nvPicPr>
          <p:cNvPr id="3" name="Picture Placeholder 20">
            <a:extLst>
              <a:ext uri="{FF2B5EF4-FFF2-40B4-BE49-F238E27FC236}">
                <a16:creationId xmlns:a16="http://schemas.microsoft.com/office/drawing/2014/main" id="{E6D42C7D-B6CD-0163-6529-E3680955ED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2243634" y="1916832"/>
            <a:ext cx="1371600" cy="1371600"/>
          </a:xfrm>
          <a:prstGeom prst="ellipse">
            <a:avLst/>
          </a:prstGeom>
        </p:spPr>
      </p:pic>
      <p:pic>
        <p:nvPicPr>
          <p:cNvPr id="12" name="Picture Placeholder 20">
            <a:extLst>
              <a:ext uri="{FF2B5EF4-FFF2-40B4-BE49-F238E27FC236}">
                <a16:creationId xmlns:a16="http://schemas.microsoft.com/office/drawing/2014/main" id="{0D81DDD6-B156-7D12-63C6-4D1EDF4502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4" b="11224"/>
          <a:stretch/>
        </p:blipFill>
        <p:spPr>
          <a:xfrm>
            <a:off x="4264846" y="1916832"/>
            <a:ext cx="1371600" cy="1371600"/>
          </a:xfrm>
          <a:prstGeom prst="ellipse">
            <a:avLst/>
          </a:prstGeom>
        </p:spPr>
      </p:pic>
      <p:pic>
        <p:nvPicPr>
          <p:cNvPr id="16" name="Picture Placeholder 20">
            <a:extLst>
              <a:ext uri="{FF2B5EF4-FFF2-40B4-BE49-F238E27FC236}">
                <a16:creationId xmlns:a16="http://schemas.microsoft.com/office/drawing/2014/main" id="{1A705707-C884-CA21-BA9C-4A4108DDC6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11111"/>
          <a:stretch/>
        </p:blipFill>
        <p:spPr>
          <a:xfrm>
            <a:off x="6286058" y="1916832"/>
            <a:ext cx="1371600" cy="1371600"/>
          </a:xfrm>
          <a:prstGeom prst="ellipse">
            <a:avLst/>
          </a:prstGeom>
        </p:spPr>
      </p:pic>
      <p:pic>
        <p:nvPicPr>
          <p:cNvPr id="17" name="Picture Placeholder 20">
            <a:extLst>
              <a:ext uri="{FF2B5EF4-FFF2-40B4-BE49-F238E27FC236}">
                <a16:creationId xmlns:a16="http://schemas.microsoft.com/office/drawing/2014/main" id="{D30D2E8D-2E43-1D53-3D5A-B875CA319F2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11111"/>
          <a:stretch/>
        </p:blipFill>
        <p:spPr>
          <a:xfrm>
            <a:off x="8307270" y="1916832"/>
            <a:ext cx="1371600" cy="1371600"/>
          </a:xfrm>
          <a:prstGeom prst="ellipse">
            <a:avLst/>
          </a:prstGeom>
        </p:spPr>
      </p:pic>
      <p:pic>
        <p:nvPicPr>
          <p:cNvPr id="18" name="Picture Placeholder 20">
            <a:extLst>
              <a:ext uri="{FF2B5EF4-FFF2-40B4-BE49-F238E27FC236}">
                <a16:creationId xmlns:a16="http://schemas.microsoft.com/office/drawing/2014/main" id="{A9E8ABC7-2C41-ABD7-D283-FFA0DCF1C6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4" b="11224"/>
          <a:stretch/>
        </p:blipFill>
        <p:spPr>
          <a:xfrm>
            <a:off x="10328483" y="1916832"/>
            <a:ext cx="1371600" cy="1371600"/>
          </a:xfrm>
          <a:prstGeom prst="ellipse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EB45B90-11BE-F65B-E22D-5C273B24E997}"/>
              </a:ext>
            </a:extLst>
          </p:cNvPr>
          <p:cNvSpPr txBox="1"/>
          <p:nvPr/>
        </p:nvSpPr>
        <p:spPr>
          <a:xfrm>
            <a:off x="345515" y="3393278"/>
            <a:ext cx="1125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Jorge Moreno</a:t>
            </a:r>
            <a:endParaRPr lang="LID4096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E4A3DF-3C72-EA02-BADB-3BAA2B6943C9}"/>
              </a:ext>
            </a:extLst>
          </p:cNvPr>
          <p:cNvSpPr txBox="1"/>
          <p:nvPr/>
        </p:nvSpPr>
        <p:spPr>
          <a:xfrm>
            <a:off x="2304498" y="3393278"/>
            <a:ext cx="1125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Fabian Schmid</a:t>
            </a:r>
            <a:endParaRPr lang="LID4096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B1241C-BD27-5C00-2972-8CC2B8B3E77E}"/>
              </a:ext>
            </a:extLst>
          </p:cNvPr>
          <p:cNvSpPr txBox="1"/>
          <p:nvPr/>
        </p:nvSpPr>
        <p:spPr>
          <a:xfrm>
            <a:off x="4263481" y="3393278"/>
            <a:ext cx="1125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Akira</a:t>
            </a:r>
          </a:p>
          <a:p>
            <a:pPr algn="ctr"/>
            <a:r>
              <a:rPr lang="es-ES" dirty="0"/>
              <a:t>Ozawa</a:t>
            </a:r>
            <a:endParaRPr lang="LID4096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C87CF4-69D1-D06A-5325-65E12E26EF8F}"/>
              </a:ext>
            </a:extLst>
          </p:cNvPr>
          <p:cNvSpPr txBox="1"/>
          <p:nvPr/>
        </p:nvSpPr>
        <p:spPr>
          <a:xfrm>
            <a:off x="6222464" y="3393278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Johannes </a:t>
            </a:r>
            <a:r>
              <a:rPr lang="es-ES" dirty="0" err="1"/>
              <a:t>Weitenberg</a:t>
            </a:r>
            <a:endParaRPr lang="LID4096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EFF2CC-A8D4-B99E-E187-197F4323EF23}"/>
              </a:ext>
            </a:extLst>
          </p:cNvPr>
          <p:cNvSpPr txBox="1"/>
          <p:nvPr/>
        </p:nvSpPr>
        <p:spPr>
          <a:xfrm>
            <a:off x="8427632" y="3393278"/>
            <a:ext cx="1190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Theodor W. </a:t>
            </a:r>
            <a:r>
              <a:rPr lang="es-ES" dirty="0" err="1"/>
              <a:t>Hänsch</a:t>
            </a:r>
            <a:endParaRPr lang="LID4096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329214-463A-7636-7D34-AA2C056EFF55}"/>
              </a:ext>
            </a:extLst>
          </p:cNvPr>
          <p:cNvSpPr txBox="1"/>
          <p:nvPr/>
        </p:nvSpPr>
        <p:spPr>
          <a:xfrm>
            <a:off x="10451576" y="3393278"/>
            <a:ext cx="1125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Thomas Udem</a:t>
            </a:r>
            <a:endParaRPr lang="LID4096" dirty="0"/>
          </a:p>
        </p:txBody>
      </p:sp>
      <p:sp>
        <p:nvSpPr>
          <p:cNvPr id="30" name="Rectangle 14">
            <a:extLst>
              <a:ext uri="{FF2B5EF4-FFF2-40B4-BE49-F238E27FC236}">
                <a16:creationId xmlns:a16="http://schemas.microsoft.com/office/drawing/2014/main" id="{CFC9DE0C-376F-011A-05F3-D60B07070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568" y="5229200"/>
            <a:ext cx="75608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3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695904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AA4996-FB0E-485E-ACC5-1698533C65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6416980" cy="4176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C249A1-4049-4FA1-98A7-90BD98310E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4213999"/>
            <a:ext cx="3384376" cy="25382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C55721-5EC6-494A-BFFE-3CD74EC092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948" y="2708920"/>
            <a:ext cx="6164319" cy="393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93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245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662156-6CF9-4B41-A055-B5EC8D4C4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321" y="1146809"/>
            <a:ext cx="5099473" cy="99897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38229" y="116632"/>
            <a:ext cx="2157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de-DE" sz="3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QED for He</a:t>
            </a:r>
            <a:r>
              <a:rPr lang="en-US" altLang="de-DE" sz="3200" baseline="30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+</a:t>
            </a:r>
            <a:endParaRPr kumimoji="1" lang="en" sz="3200" baseline="300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697042"/>
              </p:ext>
            </p:extLst>
          </p:nvPr>
        </p:nvGraphicFramePr>
        <p:xfrm>
          <a:off x="438229" y="3140967"/>
          <a:ext cx="6180230" cy="3456385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3425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4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127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Parameters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Contribution to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Uncertainty</a:t>
                      </a:r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(He</a:t>
                      </a:r>
                      <a:r>
                        <a:rPr lang="en-US" sz="1800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1S2S)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1277">
                <a:tc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2x10</a:t>
                      </a:r>
                      <a:r>
                        <a:rPr lang="en-US" altLang="ja-JP" sz="2000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-12</a:t>
                      </a:r>
                      <a:r>
                        <a:rPr lang="en-US" altLang="ja-JP" sz="2000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US" altLang="ja-JP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(19 kHz 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1277">
                <a:tc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6x10</a:t>
                      </a:r>
                      <a:r>
                        <a:rPr lang="en-US" sz="2000" baseline="30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-12 </a:t>
                      </a:r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(61 kHz)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1277">
                <a:tc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5x10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-15 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45 Hz) 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1277">
                <a:tc>
                  <a:txBody>
                    <a:bodyPr/>
                    <a:lstStyle/>
                    <a:p>
                      <a:endParaRPr lang="en-US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2x10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-14 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166</a:t>
                      </a:r>
                      <a:r>
                        <a:rPr lang="en-US" sz="2000" baseline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Hz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165" y="3947316"/>
            <a:ext cx="505563" cy="403748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406" y="6133941"/>
            <a:ext cx="192298" cy="341545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4562054"/>
            <a:ext cx="324891" cy="581106"/>
          </a:xfrm>
          <a:prstGeom prst="rect">
            <a:avLst/>
          </a:prstGeom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097" y="5263372"/>
            <a:ext cx="394623" cy="60688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694854" y="4666986"/>
            <a:ext cx="26003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-He spectroscopy</a:t>
            </a:r>
          </a:p>
          <a:p>
            <a:r>
              <a:rPr lang="en-US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J. Krauth et al. Nature (2021)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ACB8F3-9AD7-4C30-9A71-2210B26C152B}"/>
              </a:ext>
            </a:extLst>
          </p:cNvPr>
          <p:cNvSpPr/>
          <p:nvPr/>
        </p:nvSpPr>
        <p:spPr>
          <a:xfrm>
            <a:off x="7680176" y="5377071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Mass ratio measurements </a:t>
            </a:r>
          </a:p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Penning trap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CB88FFB-AEF2-4E00-99A3-A2A57F368D54}"/>
              </a:ext>
            </a:extLst>
          </p:cNvPr>
          <p:cNvSpPr/>
          <p:nvPr/>
        </p:nvSpPr>
        <p:spPr>
          <a:xfrm>
            <a:off x="7718967" y="6021288"/>
            <a:ext cx="2421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Atomic recoil (atom interferometer)</a:t>
            </a:r>
          </a:p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g-2 measurement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33CD921-E984-A449-F6A9-CBE5E61FC2E0}"/>
              </a:ext>
            </a:extLst>
          </p:cNvPr>
          <p:cNvGrpSpPr/>
          <p:nvPr/>
        </p:nvGrpSpPr>
        <p:grpSpPr>
          <a:xfrm>
            <a:off x="6873321" y="4196814"/>
            <a:ext cx="806855" cy="2039918"/>
            <a:chOff x="6873321" y="4196814"/>
            <a:chExt cx="1072667" cy="2039918"/>
          </a:xfrm>
        </p:grpSpPr>
        <p:cxnSp>
          <p:nvCxnSpPr>
            <p:cNvPr id="20" name="Straight Arrow Connector 19"/>
            <p:cNvCxnSpPr>
              <a:cxnSpLocks/>
            </p:cNvCxnSpPr>
            <p:nvPr/>
          </p:nvCxnSpPr>
          <p:spPr>
            <a:xfrm flipH="1">
              <a:off x="6888089" y="4891734"/>
              <a:ext cx="1040437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120B01D-D63A-40C5-A5ED-C325BE8CB2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88089" y="5525162"/>
              <a:ext cx="1040437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EEAF112-B148-47FF-BCBD-9A5BB195A3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73321" y="6236732"/>
              <a:ext cx="1040437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09E0F6B-AB6D-4053-A82A-A9C0E9F012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5551" y="4196814"/>
              <a:ext cx="1040437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4B25743-318A-41B1-82BA-9B951850DE9B}"/>
              </a:ext>
            </a:extLst>
          </p:cNvPr>
          <p:cNvSpPr/>
          <p:nvPr/>
        </p:nvSpPr>
        <p:spPr>
          <a:xfrm>
            <a:off x="7694013" y="3872425"/>
            <a:ext cx="27407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Hydrogen spectroscopy</a:t>
            </a:r>
          </a:p>
          <a:p>
            <a:r>
              <a:rPr lang="en-US" sz="1600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-H + H (1s-2s), </a:t>
            </a:r>
            <a:r>
              <a:rPr lang="en-US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CODATA2018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A9836ED-F7A5-4FF8-896C-575D743B5E0D}"/>
              </a:ext>
            </a:extLst>
          </p:cNvPr>
          <p:cNvGrpSpPr/>
          <p:nvPr/>
        </p:nvGrpSpPr>
        <p:grpSpPr>
          <a:xfrm>
            <a:off x="2423593" y="476672"/>
            <a:ext cx="7298424" cy="2421139"/>
            <a:chOff x="1359574" y="1173960"/>
            <a:chExt cx="7298424" cy="2421139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5F11673-289E-41C1-9C10-012B836F7AD4}"/>
                </a:ext>
              </a:extLst>
            </p:cNvPr>
            <p:cNvCxnSpPr/>
            <p:nvPr/>
          </p:nvCxnSpPr>
          <p:spPr>
            <a:xfrm flipV="1">
              <a:off x="2078534" y="2564904"/>
              <a:ext cx="259320" cy="399018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E8FFD3-323E-41EA-9D3F-48685C5F37DD}"/>
                </a:ext>
              </a:extLst>
            </p:cNvPr>
            <p:cNvSpPr txBox="1"/>
            <p:nvPr/>
          </p:nvSpPr>
          <p:spPr>
            <a:xfrm>
              <a:off x="1359574" y="3034094"/>
              <a:ext cx="12761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State energy in</a:t>
              </a:r>
            </a:p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 units (m</a:t>
              </a:r>
              <a:r>
                <a:rPr lang="en-US" sz="1400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-1</a:t>
              </a: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91F2B81-6EA5-431D-BD79-6824799EA5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5798" y="2564904"/>
              <a:ext cx="272285" cy="463684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71ED09C-DE8A-45DD-A48A-4C67469D53AC}"/>
                </a:ext>
              </a:extLst>
            </p:cNvPr>
            <p:cNvSpPr txBox="1"/>
            <p:nvPr/>
          </p:nvSpPr>
          <p:spPr>
            <a:xfrm>
              <a:off x="2986999" y="3071879"/>
              <a:ext cx="8153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Rydberg</a:t>
              </a:r>
            </a:p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constant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7F80112-EE74-4399-80AC-FBA23B939B19}"/>
                </a:ext>
              </a:extLst>
            </p:cNvPr>
            <p:cNvCxnSpPr>
              <a:cxnSpLocks/>
            </p:cNvCxnSpPr>
            <p:nvPr/>
          </p:nvCxnSpPr>
          <p:spPr>
            <a:xfrm>
              <a:off x="4724444" y="1675793"/>
              <a:ext cx="451554" cy="484681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FC28644-7F36-4A83-9C64-E011ED929457}"/>
                </a:ext>
              </a:extLst>
            </p:cNvPr>
            <p:cNvSpPr txBox="1"/>
            <p:nvPr/>
          </p:nvSpPr>
          <p:spPr>
            <a:xfrm>
              <a:off x="3576037" y="1340045"/>
              <a:ext cx="18705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Fine structure constant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7C4C82A-9E71-4449-9F66-617B8531E8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4086" y="1408347"/>
              <a:ext cx="571900" cy="380596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5F276B7-8BF4-4CF8-AAA4-8C0FB88EE09D}"/>
                </a:ext>
              </a:extLst>
            </p:cNvPr>
            <p:cNvSpPr txBox="1"/>
            <p:nvPr/>
          </p:nvSpPr>
          <p:spPr>
            <a:xfrm>
              <a:off x="6428157" y="1173960"/>
              <a:ext cx="22298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Nucleus/electron mass ratio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10D2CE5-664A-4D99-8214-F354953845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82088" y="2755504"/>
              <a:ext cx="285950" cy="434614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303EA86-9FBE-40A0-82F4-9249EE78B496}"/>
                </a:ext>
              </a:extLst>
            </p:cNvPr>
            <p:cNvSpPr txBox="1"/>
            <p:nvPr/>
          </p:nvSpPr>
          <p:spPr>
            <a:xfrm>
              <a:off x="5809302" y="3173238"/>
              <a:ext cx="26224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Normalized nuclear charge radius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AFAD6D4-3CE6-4517-A3C0-AD11E6ADA6E9}"/>
              </a:ext>
            </a:extLst>
          </p:cNvPr>
          <p:cNvSpPr/>
          <p:nvPr/>
        </p:nvSpPr>
        <p:spPr>
          <a:xfrm>
            <a:off x="850434" y="3964524"/>
            <a:ext cx="20772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Rydberg constant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7C4C4B4-A195-45AF-965E-9B34F55F8951}"/>
              </a:ext>
            </a:extLst>
          </p:cNvPr>
          <p:cNvSpPr/>
          <p:nvPr/>
        </p:nvSpPr>
        <p:spPr>
          <a:xfrm>
            <a:off x="591015" y="4684493"/>
            <a:ext cx="30567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Nuclear charge radius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9C8EC2C-00C7-477D-846F-76D4198C9C94}"/>
              </a:ext>
            </a:extLst>
          </p:cNvPr>
          <p:cNvSpPr/>
          <p:nvPr/>
        </p:nvSpPr>
        <p:spPr>
          <a:xfrm>
            <a:off x="591015" y="6084004"/>
            <a:ext cx="26444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Fine structure constant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DA21D01-BD7C-4745-8EF6-9A58B2FA6F5B}"/>
              </a:ext>
            </a:extLst>
          </p:cNvPr>
          <p:cNvSpPr/>
          <p:nvPr/>
        </p:nvSpPr>
        <p:spPr>
          <a:xfrm>
            <a:off x="591015" y="5373216"/>
            <a:ext cx="26444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Nucleus/electron mass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AA640C-F455-CA7A-9BC7-228D2146F934}"/>
              </a:ext>
            </a:extLst>
          </p:cNvPr>
          <p:cNvGrpSpPr/>
          <p:nvPr/>
        </p:nvGrpSpPr>
        <p:grpSpPr>
          <a:xfrm>
            <a:off x="10205992" y="4509120"/>
            <a:ext cx="2116926" cy="830997"/>
            <a:chOff x="10335783" y="4509120"/>
            <a:chExt cx="2116926" cy="83099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D258779-D512-BE39-141C-E286CD7A12F0}"/>
                </a:ext>
              </a:extLst>
            </p:cNvPr>
            <p:cNvSpPr/>
            <p:nvPr/>
          </p:nvSpPr>
          <p:spPr>
            <a:xfrm>
              <a:off x="10335783" y="4509120"/>
              <a:ext cx="211692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45% larger uncertainty </a:t>
              </a:r>
            </a:p>
            <a:p>
              <a:r>
                <a:rPr lang="en-US" sz="160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 </a:t>
              </a:r>
              <a:r>
                <a:rPr lang="en-US" sz="1600" dirty="0" err="1">
                  <a:solidFill>
                    <a:srgbClr val="FF0000"/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Pachucki</a:t>
              </a:r>
              <a:r>
                <a:rPr lang="en-US" sz="1600" dirty="0">
                  <a:solidFill>
                    <a:srgbClr val="FF0000"/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 et al. </a:t>
              </a:r>
            </a:p>
            <a:p>
              <a:r>
                <a:rPr lang="en-US" sz="1600" dirty="0" err="1">
                  <a:solidFill>
                    <a:srgbClr val="FF0000"/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arXiv</a:t>
              </a:r>
              <a:r>
                <a:rPr lang="en-US" sz="1600" dirty="0">
                  <a:solidFill>
                    <a:srgbClr val="FF0000"/>
                  </a:solidFill>
                  <a:latin typeface="+mj-lt"/>
                  <a:ea typeface="Calibri" panose="020F0502020204030204" pitchFamily="34" charset="0"/>
                  <a:cs typeface="Calibri" panose="020F0502020204030204" pitchFamily="34" charset="0"/>
                </a:rPr>
                <a:t> (2023)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DBD91D9-2459-6272-2413-8BE1C1B06E8F}"/>
                </a:ext>
              </a:extLst>
            </p:cNvPr>
            <p:cNvCxnSpPr>
              <a:cxnSpLocks/>
            </p:cNvCxnSpPr>
            <p:nvPr/>
          </p:nvCxnSpPr>
          <p:spPr>
            <a:xfrm>
              <a:off x="10365006" y="4655375"/>
              <a:ext cx="0" cy="64583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3374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446169" y="116632"/>
            <a:ext cx="92996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3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Uncertainty due to QED theory </a:t>
            </a:r>
            <a:r>
              <a:rPr lang="en-US" sz="3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for </a:t>
            </a:r>
            <a:r>
              <a:rPr lang="en" sz="3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He</a:t>
            </a:r>
            <a:r>
              <a:rPr lang="en" sz="3200" baseline="30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+</a:t>
            </a:r>
            <a:r>
              <a:rPr lang="en" sz="3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1</a:t>
            </a:r>
            <a:r>
              <a:rPr lang="en-US" sz="3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lang="en" sz="3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-2</a:t>
            </a:r>
            <a:r>
              <a:rPr lang="en-US" sz="3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lang="en" sz="3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transition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BC00B49-B566-4541-B6DB-85CB4FCE6DA2}"/>
              </a:ext>
            </a:extLst>
          </p:cNvPr>
          <p:cNvSpPr/>
          <p:nvPr/>
        </p:nvSpPr>
        <p:spPr>
          <a:xfrm>
            <a:off x="2801072" y="6309320"/>
            <a:ext cx="6589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Total QED uncertainty : </a:t>
            </a:r>
            <a:r>
              <a:rPr lang="en" sz="2400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36 kHz (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4x10</a:t>
            </a:r>
            <a:r>
              <a:rPr lang="en-US" sz="2400" baseline="30000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-12</a:t>
            </a:r>
            <a:r>
              <a:rPr lang="en" sz="2400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)</a:t>
            </a:r>
            <a:r>
              <a:rPr lang="en-US" sz="2400" baseline="30000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 </a:t>
            </a:r>
            <a:r>
              <a:rPr lang="en" sz="1000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(</a:t>
            </a:r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preliminary)</a:t>
            </a:r>
            <a:r>
              <a:rPr lang="en-US" sz="1000" dirty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 </a:t>
            </a:r>
            <a:endParaRPr lang="en-US" sz="800" dirty="0">
              <a:latin typeface="Arial" panose="020B0604020202020204" pitchFamily="34" charset="0"/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F259921-946B-4202-82A8-0B917FE4E6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998775"/>
              </p:ext>
            </p:extLst>
          </p:nvPr>
        </p:nvGraphicFramePr>
        <p:xfrm>
          <a:off x="2495600" y="1988840"/>
          <a:ext cx="7200800" cy="40726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32130">
                  <a:extLst>
                    <a:ext uri="{9D8B030D-6E8A-4147-A177-3AD203B41FA5}">
                      <a16:colId xmlns:a16="http://schemas.microsoft.com/office/drawing/2014/main" val="69681925"/>
                    </a:ext>
                  </a:extLst>
                </a:gridCol>
                <a:gridCol w="3068670">
                  <a:extLst>
                    <a:ext uri="{9D8B030D-6E8A-4147-A177-3AD203B41FA5}">
                      <a16:colId xmlns:a16="http://schemas.microsoft.com/office/drawing/2014/main" val="195136043"/>
                    </a:ext>
                  </a:extLst>
                </a:gridCol>
              </a:tblGrid>
              <a:tr h="3085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Contribution</a:t>
                      </a:r>
                    </a:p>
                  </a:txBody>
                  <a:tcPr marL="99917" marR="99917" marT="49959" marB="499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Uncertainty</a:t>
                      </a: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(in kHz)</a:t>
                      </a:r>
                    </a:p>
                  </a:txBody>
                  <a:tcPr marL="99917" marR="99917" marT="49959" marB="499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011087"/>
                  </a:ext>
                </a:extLst>
              </a:tr>
              <a:tr h="3085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Relativistic Recoil</a:t>
                      </a:r>
                    </a:p>
                  </a:txBody>
                  <a:tcPr marL="99917" marR="99917" marT="49959" marB="499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sz="1400" kern="12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9917" marR="99917" marT="49959" marB="499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8472715"/>
                  </a:ext>
                </a:extLst>
              </a:tr>
              <a:tr h="3085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Polarizability</a:t>
                      </a:r>
                    </a:p>
                  </a:txBody>
                  <a:tcPr marL="99917" marR="99917" marT="49959" marB="499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9917" marR="99917" marT="49959" marB="499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294741"/>
                  </a:ext>
                </a:extLst>
              </a:tr>
              <a:tr h="3085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Self Energy</a:t>
                      </a:r>
                    </a:p>
                  </a:txBody>
                  <a:tcPr marL="99917" marR="99917" marT="49959" marB="499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9917" marR="99917" marT="49959" marB="499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6530574"/>
                  </a:ext>
                </a:extLst>
              </a:tr>
              <a:tr h="3085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Vacuum Polarization </a:t>
                      </a:r>
                    </a:p>
                  </a:txBody>
                  <a:tcPr marL="99917" marR="99917" marT="49959" marB="499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9917" marR="99917" marT="49959" marB="499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1148899"/>
                  </a:ext>
                </a:extLst>
              </a:tr>
              <a:tr h="3085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Two Photon Corrections</a:t>
                      </a:r>
                    </a:p>
                  </a:txBody>
                  <a:tcPr marL="99917" marR="99917" marT="49959" marB="499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99917" marR="99917" marT="49959" marB="499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9475467"/>
                  </a:ext>
                </a:extLst>
              </a:tr>
              <a:tr h="3085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Three Photon Corrections</a:t>
                      </a:r>
                    </a:p>
                  </a:txBody>
                  <a:tcPr marL="99917" marR="99917" marT="49959" marB="499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</a:t>
                      </a:r>
                    </a:p>
                  </a:txBody>
                  <a:tcPr marL="99917" marR="99917" marT="49959" marB="499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3421693"/>
                  </a:ext>
                </a:extLst>
              </a:tr>
              <a:tr h="3085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Four Photon Corrections</a:t>
                      </a:r>
                    </a:p>
                  </a:txBody>
                  <a:tcPr marL="99917" marR="99917" marT="49959" marB="499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9917" marR="99917" marT="49959" marB="499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61022"/>
                  </a:ext>
                </a:extLst>
              </a:tr>
              <a:tr h="3085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Size Correction to Self Energy</a:t>
                      </a:r>
                    </a:p>
                  </a:txBody>
                  <a:tcPr marL="99917" marR="99917" marT="49959" marB="499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9917" marR="99917" marT="49959" marB="499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9195553"/>
                  </a:ext>
                </a:extLst>
              </a:tr>
              <a:tr h="3085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Size Correction to Vacuum Polarization</a:t>
                      </a:r>
                    </a:p>
                  </a:txBody>
                  <a:tcPr marL="99917" marR="99917" marT="49959" marB="499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9917" marR="99917" marT="49959" marB="499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9397376"/>
                  </a:ext>
                </a:extLst>
              </a:tr>
              <a:tr h="3085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Radiative Recoil</a:t>
                      </a:r>
                    </a:p>
                  </a:txBody>
                  <a:tcPr marL="99917" marR="99917" marT="49959" marB="499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99917" marR="99917" marT="49959" marB="499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785505"/>
                  </a:ext>
                </a:extLst>
              </a:tr>
              <a:tr h="3085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Self Energy</a:t>
                      </a:r>
                    </a:p>
                  </a:txBody>
                  <a:tcPr marL="99917" marR="99917" marT="49959" marB="499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</a:p>
                  </a:txBody>
                  <a:tcPr marL="99917" marR="99917" marT="49959" marB="499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343412"/>
                  </a:ext>
                </a:extLst>
              </a:tr>
              <a:tr h="29975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99917" marR="99917" marT="49959" marB="499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~36 kHz </a:t>
                      </a:r>
                    </a:p>
                  </a:txBody>
                  <a:tcPr marL="99917" marR="99917" marT="49959" marB="499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166585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3622461-A29C-1BF0-E81F-FFC3AA221ADF}"/>
              </a:ext>
            </a:extLst>
          </p:cNvPr>
          <p:cNvSpPr txBox="1"/>
          <p:nvPr/>
        </p:nvSpPr>
        <p:spPr>
          <a:xfrm>
            <a:off x="9696400" y="2304688"/>
            <a:ext cx="4561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[1]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AC4BAA-2449-7E5B-98A3-C7C0878EE0E7}"/>
              </a:ext>
            </a:extLst>
          </p:cNvPr>
          <p:cNvSpPr txBox="1"/>
          <p:nvPr/>
        </p:nvSpPr>
        <p:spPr>
          <a:xfrm>
            <a:off x="9696400" y="3572636"/>
            <a:ext cx="23704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[2-6]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72BE7A-D466-6A5A-D699-D815880217A4}"/>
              </a:ext>
            </a:extLst>
          </p:cNvPr>
          <p:cNvSpPr txBox="1"/>
          <p:nvPr/>
        </p:nvSpPr>
        <p:spPr>
          <a:xfrm>
            <a:off x="9696400" y="3883481"/>
            <a:ext cx="23704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[2,3]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BE9A50-95A2-2E84-5281-B40D2D62989C}"/>
              </a:ext>
            </a:extLst>
          </p:cNvPr>
          <p:cNvSpPr txBox="1"/>
          <p:nvPr/>
        </p:nvSpPr>
        <p:spPr>
          <a:xfrm>
            <a:off x="9696400" y="4211990"/>
            <a:ext cx="4561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[7]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3977B2-367C-E962-114D-B2C5D6BEEAEF}"/>
              </a:ext>
            </a:extLst>
          </p:cNvPr>
          <p:cNvSpPr txBox="1"/>
          <p:nvPr/>
        </p:nvSpPr>
        <p:spPr>
          <a:xfrm>
            <a:off x="9696400" y="5118066"/>
            <a:ext cx="4561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[8]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AD3CBD2-125A-6E72-32AE-509ED9F11A4A}"/>
              </a:ext>
            </a:extLst>
          </p:cNvPr>
          <p:cNvGrpSpPr/>
          <p:nvPr/>
        </p:nvGrpSpPr>
        <p:grpSpPr>
          <a:xfrm>
            <a:off x="1631504" y="938810"/>
            <a:ext cx="10992544" cy="769441"/>
            <a:chOff x="1296144" y="931367"/>
            <a:chExt cx="10920536" cy="76944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3C7597F-04F1-41D3-9291-9E994A2101FD}"/>
                </a:ext>
              </a:extLst>
            </p:cNvPr>
            <p:cNvSpPr/>
            <p:nvPr/>
          </p:nvSpPr>
          <p:spPr>
            <a:xfrm>
              <a:off x="1296144" y="931367"/>
              <a:ext cx="460851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100" dirty="0"/>
                <a:t>[1] </a:t>
              </a:r>
              <a:r>
                <a:rPr lang="en-US" sz="1100" dirty="0" err="1">
                  <a:latin typeface="+mj-lt"/>
                  <a:cs typeface="Arial" panose="020B0604020202020204" pitchFamily="34" charset="0"/>
                </a:rPr>
                <a:t>Yerokhin</a:t>
              </a:r>
              <a:r>
                <a:rPr lang="en-US" sz="1100" dirty="0">
                  <a:latin typeface="+mj-lt"/>
                  <a:cs typeface="Arial" panose="020B0604020202020204" pitchFamily="34" charset="0"/>
                </a:rPr>
                <a:t>. A and </a:t>
              </a:r>
              <a:r>
                <a:rPr lang="en-US" sz="1100" dirty="0" err="1"/>
                <a:t>Shabaev</a:t>
              </a:r>
              <a:r>
                <a:rPr lang="en-US" sz="1100" dirty="0"/>
                <a:t> V. M</a:t>
              </a:r>
              <a:r>
                <a:rPr lang="en-US" sz="1100" dirty="0">
                  <a:latin typeface="+mj-lt"/>
                  <a:cs typeface="Arial" panose="020B0604020202020204" pitchFamily="34" charset="0"/>
                </a:rPr>
                <a:t> , </a:t>
              </a:r>
              <a:r>
                <a:rPr lang="en-US" sz="1100" dirty="0"/>
                <a:t>Phys. Rev. A 93, 062514 (2016).</a:t>
              </a:r>
            </a:p>
            <a:p>
              <a:r>
                <a:rPr lang="en-US" sz="1100" dirty="0"/>
                <a:t>[2] </a:t>
              </a:r>
              <a:r>
                <a:rPr lang="en-US" sz="1100" dirty="0" err="1"/>
                <a:t>Karshenboim</a:t>
              </a:r>
              <a:r>
                <a:rPr lang="en-US" sz="1100" dirty="0"/>
                <a:t>, S. G et al. , Physics Letters B 795, 432–437 (2019)</a:t>
              </a:r>
            </a:p>
            <a:p>
              <a:r>
                <a:rPr lang="en-US" sz="1100" dirty="0"/>
                <a:t>[3] </a:t>
              </a:r>
              <a:r>
                <a:rPr lang="en-US" sz="1100" dirty="0" err="1"/>
                <a:t>Karshenboim</a:t>
              </a:r>
              <a:r>
                <a:rPr lang="en-US" sz="1100" dirty="0"/>
                <a:t>, S. G et al. , Phys. Rev. A 100, 032515 (2019).</a:t>
              </a:r>
            </a:p>
            <a:p>
              <a:r>
                <a:rPr lang="en-US" sz="1100" dirty="0"/>
                <a:t>[4] </a:t>
              </a:r>
              <a:r>
                <a:rPr lang="en-US" sz="1100" dirty="0" err="1"/>
                <a:t>Karshenboim</a:t>
              </a:r>
              <a:r>
                <a:rPr lang="en-US" sz="1100" dirty="0"/>
                <a:t>, S. G et al. , Phys. Rev. A 98, 022522 (2018)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48C15F6-1528-11BD-BD08-8BC596F1C145}"/>
                </a:ext>
              </a:extLst>
            </p:cNvPr>
            <p:cNvSpPr txBox="1"/>
            <p:nvPr/>
          </p:nvSpPr>
          <p:spPr>
            <a:xfrm>
              <a:off x="6120680" y="931367"/>
              <a:ext cx="6096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>
                  <a:latin typeface="+mj-lt"/>
                  <a:cs typeface="Arial" panose="020B0604020202020204" pitchFamily="34" charset="0"/>
                </a:rPr>
                <a:t>[5] </a:t>
              </a:r>
              <a:r>
                <a:rPr lang="en-GB" sz="1100" dirty="0">
                  <a:latin typeface="+mj-lt"/>
                  <a:cs typeface="Arial" panose="020B0604020202020204" pitchFamily="34" charset="0"/>
                </a:rPr>
                <a:t>V. </a:t>
              </a:r>
              <a:r>
                <a:rPr lang="en-GB" sz="1100" dirty="0" err="1">
                  <a:latin typeface="+mj-lt"/>
                  <a:cs typeface="Arial" panose="020B0604020202020204" pitchFamily="34" charset="0"/>
                </a:rPr>
                <a:t>Yerokhin</a:t>
              </a:r>
              <a:r>
                <a:rPr lang="en-GB" sz="1100" dirty="0">
                  <a:latin typeface="+mj-lt"/>
                  <a:cs typeface="Arial" panose="020B0604020202020204" pitchFamily="34" charset="0"/>
                </a:rPr>
                <a:t> et al. , </a:t>
              </a:r>
              <a:r>
                <a:rPr lang="en-GB" sz="1100" dirty="0" err="1">
                  <a:latin typeface="+mj-lt"/>
                  <a:cs typeface="Arial" panose="020B0604020202020204" pitchFamily="34" charset="0"/>
                </a:rPr>
                <a:t>Annalen</a:t>
              </a:r>
              <a:r>
                <a:rPr lang="en-GB" sz="1100" dirty="0">
                  <a:latin typeface="+mj-lt"/>
                  <a:cs typeface="Arial" panose="020B0604020202020204" pitchFamily="34" charset="0"/>
                </a:rPr>
                <a:t> der </a:t>
              </a:r>
              <a:r>
                <a:rPr lang="en-GB" sz="1100" dirty="0" err="1">
                  <a:latin typeface="+mj-lt"/>
                  <a:cs typeface="Arial" panose="020B0604020202020204" pitchFamily="34" charset="0"/>
                </a:rPr>
                <a:t>Physik</a:t>
              </a:r>
              <a:r>
                <a:rPr lang="en-GB" sz="1100" dirty="0">
                  <a:latin typeface="+mj-lt"/>
                  <a:cs typeface="Arial" panose="020B0604020202020204" pitchFamily="34" charset="0"/>
                </a:rPr>
                <a:t> 531, 1800324 (2019).</a:t>
              </a:r>
            </a:p>
            <a:p>
              <a:r>
                <a:rPr lang="en-GB" sz="1100" dirty="0">
                  <a:latin typeface="+mj-lt"/>
                  <a:cs typeface="Arial" panose="020B0604020202020204" pitchFamily="34" charset="0"/>
                </a:rPr>
                <a:t>[6] </a:t>
              </a:r>
              <a:r>
                <a:rPr lang="en-US" sz="1100" dirty="0" err="1">
                  <a:latin typeface="+mj-lt"/>
                  <a:cs typeface="Arial" panose="020B0604020202020204" pitchFamily="34" charset="0"/>
                </a:rPr>
                <a:t>A.Czarnecki</a:t>
              </a:r>
              <a:r>
                <a:rPr lang="en-US" sz="1100" dirty="0">
                  <a:latin typeface="+mj-lt"/>
                  <a:cs typeface="Arial" panose="020B0604020202020204" pitchFamily="34" charset="0"/>
                </a:rPr>
                <a:t> et al. , Phys. Rev. A 94, 060501 (2016).</a:t>
              </a:r>
              <a:r>
                <a:rPr lang="en-GB" sz="1100" dirty="0">
                  <a:latin typeface="+mj-lt"/>
                  <a:cs typeface="Arial" panose="020B0604020202020204" pitchFamily="34" charset="0"/>
                </a:rPr>
                <a:t> </a:t>
              </a:r>
            </a:p>
            <a:p>
              <a:r>
                <a:rPr lang="en-US" sz="1100" dirty="0">
                  <a:latin typeface="+mj-lt"/>
                  <a:cs typeface="Arial" panose="020B0604020202020204" pitchFamily="34" charset="0"/>
                </a:rPr>
                <a:t>[7] S. </a:t>
              </a:r>
              <a:r>
                <a:rPr lang="en-US" sz="1100" dirty="0" err="1">
                  <a:latin typeface="+mj-lt"/>
                  <a:cs typeface="Arial" panose="020B0604020202020204" pitchFamily="34" charset="0"/>
                </a:rPr>
                <a:t>Laporta</a:t>
              </a:r>
              <a:r>
                <a:rPr lang="en-US" sz="1100" dirty="0">
                  <a:latin typeface="+mj-lt"/>
                  <a:cs typeface="Arial" panose="020B0604020202020204" pitchFamily="34" charset="0"/>
                </a:rPr>
                <a:t>, Physics Letters B 800, 135137 (2020).</a:t>
              </a:r>
            </a:p>
            <a:p>
              <a:r>
                <a:rPr lang="en-US" sz="1100" dirty="0">
                  <a:latin typeface="+mj-lt"/>
                  <a:cs typeface="Arial" panose="020B0604020202020204" pitchFamily="34" charset="0"/>
                </a:rPr>
                <a:t>[8] </a:t>
              </a:r>
              <a:r>
                <a:rPr lang="en-US" sz="1100" dirty="0" err="1">
                  <a:latin typeface="+mj-lt"/>
                  <a:cs typeface="Arial" panose="020B0604020202020204" pitchFamily="34" charset="0"/>
                </a:rPr>
                <a:t>Karshenboim</a:t>
              </a:r>
              <a:r>
                <a:rPr lang="en-US" sz="1100" dirty="0">
                  <a:latin typeface="+mj-lt"/>
                  <a:cs typeface="Arial" panose="020B0604020202020204" pitchFamily="34" charset="0"/>
                </a:rPr>
                <a:t>, S. G and </a:t>
              </a:r>
              <a:r>
                <a:rPr lang="en-US" sz="1100" dirty="0" err="1">
                  <a:latin typeface="+mj-lt"/>
                  <a:cs typeface="Arial" panose="020B0604020202020204" pitchFamily="34" charset="0"/>
                </a:rPr>
                <a:t>Shelyuto</a:t>
              </a:r>
              <a:r>
                <a:rPr lang="en-US" sz="1100" dirty="0">
                  <a:latin typeface="+mj-lt"/>
                  <a:cs typeface="Arial" panose="020B0604020202020204" pitchFamily="34" charset="0"/>
                </a:rPr>
                <a:t> V. A. , Phys. Rev. A 100, 032513 (2019)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8974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 all">
            <a:extLst>
              <a:ext uri="{FF2B5EF4-FFF2-40B4-BE49-F238E27FC236}">
                <a16:creationId xmlns:a16="http://schemas.microsoft.com/office/drawing/2014/main" id="{B06875C3-2718-AE75-DDB6-AC4609D27A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9093" y="908720"/>
            <a:ext cx="7652116" cy="52085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5BDE20F-3651-4A6D-A98B-A004C39B6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01" y="-97959"/>
            <a:ext cx="10363200" cy="1143000"/>
          </a:xfrm>
        </p:spPr>
        <p:txBody>
          <a:bodyPr/>
          <a:lstStyle/>
          <a:p>
            <a:r>
              <a:rPr lang="en-US" sz="3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Proton radius puzzle</a:t>
            </a:r>
            <a:endParaRPr lang="x-none" sz="3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feld 15">
            <a:extLst>
              <a:ext uri="{FF2B5EF4-FFF2-40B4-BE49-F238E27FC236}">
                <a16:creationId xmlns:a16="http://schemas.microsoft.com/office/drawing/2014/main" id="{D1D78747-83B0-415B-A743-16D58AABDCEA}"/>
              </a:ext>
            </a:extLst>
          </p:cNvPr>
          <p:cNvSpPr txBox="1"/>
          <p:nvPr/>
        </p:nvSpPr>
        <p:spPr>
          <a:xfrm>
            <a:off x="0" y="5532622"/>
            <a:ext cx="3361818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P. Mohr </a:t>
            </a:r>
            <a:r>
              <a:rPr lang="en-US" sz="1100" i="1" dirty="0"/>
              <a:t>et al.</a:t>
            </a:r>
            <a:r>
              <a:rPr lang="en-US" sz="1100" dirty="0"/>
              <a:t>, Rev. Mod. Phys. </a:t>
            </a:r>
            <a:r>
              <a:rPr lang="en-US" sz="1100" b="1" dirty="0"/>
              <a:t>88</a:t>
            </a:r>
            <a:r>
              <a:rPr lang="en-US" sz="1100" dirty="0"/>
              <a:t>, 035009 (2016)</a:t>
            </a:r>
          </a:p>
          <a:p>
            <a:r>
              <a:rPr lang="en-US" sz="1100" dirty="0"/>
              <a:t>R. Pohl </a:t>
            </a:r>
            <a:r>
              <a:rPr lang="en-US" sz="1100" i="1" dirty="0"/>
              <a:t>et al.,</a:t>
            </a:r>
            <a:r>
              <a:rPr lang="en-US" sz="1100" dirty="0"/>
              <a:t> Nature 466, </a:t>
            </a:r>
            <a:r>
              <a:rPr lang="en-US" sz="1100" b="1" dirty="0"/>
              <a:t>213</a:t>
            </a:r>
            <a:r>
              <a:rPr lang="en-US" sz="1100" dirty="0"/>
              <a:t> (2010)</a:t>
            </a:r>
          </a:p>
          <a:p>
            <a:r>
              <a:rPr lang="en-US" sz="1100" dirty="0"/>
              <a:t>A. Beyer </a:t>
            </a:r>
            <a:r>
              <a:rPr lang="en-US" sz="1100" i="1" dirty="0"/>
              <a:t>et al.,</a:t>
            </a:r>
            <a:r>
              <a:rPr lang="en-US" sz="1100" dirty="0"/>
              <a:t> Science </a:t>
            </a:r>
            <a:r>
              <a:rPr lang="en-US" sz="1100" b="1" dirty="0"/>
              <a:t>358</a:t>
            </a:r>
            <a:r>
              <a:rPr lang="en-US" sz="1100" dirty="0"/>
              <a:t>, 79 (2017)</a:t>
            </a:r>
          </a:p>
          <a:p>
            <a:r>
              <a:rPr lang="en-US" sz="1100" dirty="0"/>
              <a:t>H. </a:t>
            </a:r>
            <a:r>
              <a:rPr lang="en-US" sz="1100" dirty="0" err="1"/>
              <a:t>Fleurbaey</a:t>
            </a:r>
            <a:r>
              <a:rPr lang="en-US" sz="1100" dirty="0"/>
              <a:t> </a:t>
            </a:r>
            <a:r>
              <a:rPr lang="en-US" sz="1100" i="1" dirty="0"/>
              <a:t>et al.</a:t>
            </a:r>
            <a:r>
              <a:rPr lang="en-US" sz="1100" dirty="0"/>
              <a:t>, Phys. Rev. Lett. </a:t>
            </a:r>
            <a:r>
              <a:rPr lang="en-US" sz="1100" b="1" dirty="0"/>
              <a:t>120</a:t>
            </a:r>
            <a:r>
              <a:rPr lang="en-US" sz="1100" dirty="0"/>
              <a:t>, 183001 (2018)</a:t>
            </a:r>
          </a:p>
          <a:p>
            <a:r>
              <a:rPr lang="en-US" sz="1100" dirty="0"/>
              <a:t>N. </a:t>
            </a:r>
            <a:r>
              <a:rPr lang="en-US" sz="1100" dirty="0" err="1"/>
              <a:t>Bezginov</a:t>
            </a:r>
            <a:r>
              <a:rPr lang="en-US" sz="1100" dirty="0"/>
              <a:t> </a:t>
            </a:r>
            <a:r>
              <a:rPr lang="en-US" sz="1100" i="1" dirty="0"/>
              <a:t>et al.</a:t>
            </a:r>
            <a:r>
              <a:rPr lang="en-US" sz="1100" dirty="0"/>
              <a:t>, Science </a:t>
            </a:r>
            <a:r>
              <a:rPr lang="en-US" sz="1100" b="1" dirty="0"/>
              <a:t>365</a:t>
            </a:r>
            <a:r>
              <a:rPr lang="en-US" sz="1100" dirty="0"/>
              <a:t>, 1007 (2019)</a:t>
            </a:r>
          </a:p>
          <a:p>
            <a:r>
              <a:rPr lang="en-US" sz="1100" dirty="0"/>
              <a:t>A. </a:t>
            </a:r>
            <a:r>
              <a:rPr lang="en-US" sz="1100" dirty="0" err="1"/>
              <a:t>Grinin</a:t>
            </a:r>
            <a:r>
              <a:rPr lang="en-US" sz="1100" dirty="0"/>
              <a:t> </a:t>
            </a:r>
            <a:r>
              <a:rPr lang="en-US" sz="1100" i="1" dirty="0"/>
              <a:t>et al.</a:t>
            </a:r>
            <a:r>
              <a:rPr lang="en-US" sz="1100" dirty="0"/>
              <a:t>, Science </a:t>
            </a:r>
            <a:r>
              <a:rPr lang="en-US" sz="1100" b="1" dirty="0"/>
              <a:t>370</a:t>
            </a:r>
            <a:r>
              <a:rPr lang="en-US" sz="1100" dirty="0"/>
              <a:t>, 1061 (2020)</a:t>
            </a:r>
          </a:p>
          <a:p>
            <a:r>
              <a:rPr lang="en-US" sz="1100" dirty="0"/>
              <a:t>A. D. Brandt </a:t>
            </a:r>
            <a:r>
              <a:rPr lang="en-US" sz="1100" i="1" dirty="0"/>
              <a:t>et al., </a:t>
            </a:r>
            <a:r>
              <a:rPr lang="en-US" sz="1100" dirty="0"/>
              <a:t>Phys. Rev. Lett. </a:t>
            </a:r>
            <a:r>
              <a:rPr lang="en-US" sz="1100" b="1" dirty="0"/>
              <a:t>128</a:t>
            </a:r>
            <a:r>
              <a:rPr lang="en-US" sz="1100" dirty="0"/>
              <a:t>, 023001 (2022)</a:t>
            </a:r>
            <a:endParaRPr lang="en-US" sz="1100" b="1" i="1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546E-24BF-4209-9B05-571B466FC998}" type="slidenum">
              <a:rPr lang="de-DE" smtClean="0"/>
              <a:t>5</a:t>
            </a:fld>
            <a:endParaRPr lang="de-DE"/>
          </a:p>
        </p:txBody>
      </p:sp>
      <p:grpSp>
        <p:nvGrpSpPr>
          <p:cNvPr id="5" name="Gruppieren 9">
            <a:extLst>
              <a:ext uri="{FF2B5EF4-FFF2-40B4-BE49-F238E27FC236}">
                <a16:creationId xmlns:a16="http://schemas.microsoft.com/office/drawing/2014/main" id="{2F209AFE-FC91-7713-C391-82B048F36952}"/>
              </a:ext>
            </a:extLst>
          </p:cNvPr>
          <p:cNvGrpSpPr/>
          <p:nvPr/>
        </p:nvGrpSpPr>
        <p:grpSpPr>
          <a:xfrm>
            <a:off x="47328" y="3356992"/>
            <a:ext cx="2277361" cy="864096"/>
            <a:chOff x="76200" y="3426989"/>
            <a:chExt cx="2277361" cy="864096"/>
          </a:xfrm>
        </p:grpSpPr>
        <p:sp>
          <p:nvSpPr>
            <p:cNvPr id="6" name="Textfeld 2">
              <a:extLst>
                <a:ext uri="{FF2B5EF4-FFF2-40B4-BE49-F238E27FC236}">
                  <a16:creationId xmlns:a16="http://schemas.microsoft.com/office/drawing/2014/main" id="{0A80B289-0725-BD71-52EC-42BAA528752E}"/>
                </a:ext>
              </a:extLst>
            </p:cNvPr>
            <p:cNvSpPr txBox="1"/>
            <p:nvPr/>
          </p:nvSpPr>
          <p:spPr>
            <a:xfrm>
              <a:off x="76200" y="3426989"/>
              <a:ext cx="1893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Known to 4 x 10</a:t>
              </a:r>
              <a:r>
                <a:rPr lang="en-US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-15</a:t>
              </a:r>
              <a:endParaRPr lang="en-DE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7" name="Gerade Verbindung mit Pfeil 16">
              <a:extLst>
                <a:ext uri="{FF2B5EF4-FFF2-40B4-BE49-F238E27FC236}">
                  <a16:creationId xmlns:a16="http://schemas.microsoft.com/office/drawing/2014/main" id="{DC503F8A-E547-FA49-B555-3989AC1A5BC3}"/>
                </a:ext>
              </a:extLst>
            </p:cNvPr>
            <p:cNvCxnSpPr>
              <a:cxnSpLocks/>
            </p:cNvCxnSpPr>
            <p:nvPr/>
          </p:nvCxnSpPr>
          <p:spPr>
            <a:xfrm>
              <a:off x="1745998" y="3796321"/>
              <a:ext cx="607563" cy="49476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7952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 all">
            <a:extLst>
              <a:ext uri="{FF2B5EF4-FFF2-40B4-BE49-F238E27FC236}">
                <a16:creationId xmlns:a16="http://schemas.microsoft.com/office/drawing/2014/main" id="{B06875C3-2718-AE75-DDB6-AC4609D27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690" y="908720"/>
            <a:ext cx="7457718" cy="52085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5BDE20F-3651-4A6D-A98B-A004C39B6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-97959"/>
            <a:ext cx="10363200" cy="1143000"/>
          </a:xfrm>
        </p:spPr>
        <p:txBody>
          <a:bodyPr/>
          <a:lstStyle/>
          <a:p>
            <a:r>
              <a:rPr lang="en-US" sz="3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Rydberg constant puzzle</a:t>
            </a:r>
            <a:endParaRPr lang="x-none" sz="3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feld 15">
            <a:extLst>
              <a:ext uri="{FF2B5EF4-FFF2-40B4-BE49-F238E27FC236}">
                <a16:creationId xmlns:a16="http://schemas.microsoft.com/office/drawing/2014/main" id="{D1D78747-83B0-415B-A743-16D58AABDCEA}"/>
              </a:ext>
            </a:extLst>
          </p:cNvPr>
          <p:cNvSpPr txBox="1"/>
          <p:nvPr/>
        </p:nvSpPr>
        <p:spPr>
          <a:xfrm>
            <a:off x="0" y="5532622"/>
            <a:ext cx="3361818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P. Mohr </a:t>
            </a:r>
            <a:r>
              <a:rPr lang="en-US" sz="1100" i="1" dirty="0"/>
              <a:t>et al.</a:t>
            </a:r>
            <a:r>
              <a:rPr lang="en-US" sz="1100" dirty="0"/>
              <a:t>, Rev. Mod. Phys. </a:t>
            </a:r>
            <a:r>
              <a:rPr lang="en-US" sz="1100" b="1" dirty="0"/>
              <a:t>88</a:t>
            </a:r>
            <a:r>
              <a:rPr lang="en-US" sz="1100" dirty="0"/>
              <a:t>, 035009 (2016)</a:t>
            </a:r>
          </a:p>
          <a:p>
            <a:r>
              <a:rPr lang="en-US" sz="1100" dirty="0"/>
              <a:t>R. Pohl </a:t>
            </a:r>
            <a:r>
              <a:rPr lang="en-US" sz="1100" i="1" dirty="0"/>
              <a:t>et al.,</a:t>
            </a:r>
            <a:r>
              <a:rPr lang="en-US" sz="1100" dirty="0"/>
              <a:t> Nature 466, </a:t>
            </a:r>
            <a:r>
              <a:rPr lang="en-US" sz="1100" b="1" dirty="0"/>
              <a:t>213</a:t>
            </a:r>
            <a:r>
              <a:rPr lang="en-US" sz="1100" dirty="0"/>
              <a:t> (2010)</a:t>
            </a:r>
          </a:p>
          <a:p>
            <a:r>
              <a:rPr lang="en-US" sz="1100" dirty="0"/>
              <a:t>A. Beyer </a:t>
            </a:r>
            <a:r>
              <a:rPr lang="en-US" sz="1100" i="1" dirty="0"/>
              <a:t>et al.,</a:t>
            </a:r>
            <a:r>
              <a:rPr lang="en-US" sz="1100" dirty="0"/>
              <a:t> Science </a:t>
            </a:r>
            <a:r>
              <a:rPr lang="en-US" sz="1100" b="1" dirty="0"/>
              <a:t>358</a:t>
            </a:r>
            <a:r>
              <a:rPr lang="en-US" sz="1100" dirty="0"/>
              <a:t>, 79 (2017)</a:t>
            </a:r>
          </a:p>
          <a:p>
            <a:r>
              <a:rPr lang="en-US" sz="1100" dirty="0"/>
              <a:t>H. </a:t>
            </a:r>
            <a:r>
              <a:rPr lang="en-US" sz="1100" dirty="0" err="1"/>
              <a:t>Fleurbaey</a:t>
            </a:r>
            <a:r>
              <a:rPr lang="en-US" sz="1100" dirty="0"/>
              <a:t> </a:t>
            </a:r>
            <a:r>
              <a:rPr lang="en-US" sz="1100" i="1" dirty="0"/>
              <a:t>et al.</a:t>
            </a:r>
            <a:r>
              <a:rPr lang="en-US" sz="1100" dirty="0"/>
              <a:t>, Phys. Rev. Lett. </a:t>
            </a:r>
            <a:r>
              <a:rPr lang="en-US" sz="1100" b="1" dirty="0"/>
              <a:t>120</a:t>
            </a:r>
            <a:r>
              <a:rPr lang="en-US" sz="1100" dirty="0"/>
              <a:t>, 183001 (2018)</a:t>
            </a:r>
          </a:p>
          <a:p>
            <a:r>
              <a:rPr lang="en-US" sz="1100" dirty="0"/>
              <a:t>N. </a:t>
            </a:r>
            <a:r>
              <a:rPr lang="en-US" sz="1100" dirty="0" err="1"/>
              <a:t>Bezginov</a:t>
            </a:r>
            <a:r>
              <a:rPr lang="en-US" sz="1100" dirty="0"/>
              <a:t> </a:t>
            </a:r>
            <a:r>
              <a:rPr lang="en-US" sz="1100" i="1" dirty="0"/>
              <a:t>et al.</a:t>
            </a:r>
            <a:r>
              <a:rPr lang="en-US" sz="1100" dirty="0"/>
              <a:t>, Science </a:t>
            </a:r>
            <a:r>
              <a:rPr lang="en-US" sz="1100" b="1" dirty="0"/>
              <a:t>365</a:t>
            </a:r>
            <a:r>
              <a:rPr lang="en-US" sz="1100" dirty="0"/>
              <a:t>, 1007 (2019)</a:t>
            </a:r>
          </a:p>
          <a:p>
            <a:r>
              <a:rPr lang="en-US" sz="1100" dirty="0"/>
              <a:t>A. </a:t>
            </a:r>
            <a:r>
              <a:rPr lang="en-US" sz="1100" dirty="0" err="1"/>
              <a:t>Grinin</a:t>
            </a:r>
            <a:r>
              <a:rPr lang="en-US" sz="1100" dirty="0"/>
              <a:t> </a:t>
            </a:r>
            <a:r>
              <a:rPr lang="en-US" sz="1100" i="1" dirty="0"/>
              <a:t>et al.</a:t>
            </a:r>
            <a:r>
              <a:rPr lang="en-US" sz="1100" dirty="0"/>
              <a:t>, Science </a:t>
            </a:r>
            <a:r>
              <a:rPr lang="en-US" sz="1100" b="1" dirty="0"/>
              <a:t>370</a:t>
            </a:r>
            <a:r>
              <a:rPr lang="en-US" sz="1100" dirty="0"/>
              <a:t>, 1061 (2020)</a:t>
            </a:r>
          </a:p>
          <a:p>
            <a:r>
              <a:rPr lang="en-US" sz="1100" dirty="0"/>
              <a:t>A. D. Brandt </a:t>
            </a:r>
            <a:r>
              <a:rPr lang="en-US" sz="1100" i="1" dirty="0"/>
              <a:t>et al., </a:t>
            </a:r>
            <a:r>
              <a:rPr lang="en-US" sz="1100" dirty="0"/>
              <a:t>Phys. Rev. Lett. </a:t>
            </a:r>
            <a:r>
              <a:rPr lang="en-US" sz="1100" b="1" dirty="0"/>
              <a:t>128</a:t>
            </a:r>
            <a:r>
              <a:rPr lang="en-US" sz="1100" dirty="0"/>
              <a:t>, 023001 (2022)</a:t>
            </a:r>
            <a:endParaRPr lang="en-US" sz="1100" b="1" i="1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7546E-24BF-4209-9B05-571B466FC998}" type="slidenum">
              <a:rPr lang="de-DE" smtClean="0"/>
              <a:t>6</a:t>
            </a:fld>
            <a:endParaRPr lang="de-DE"/>
          </a:p>
        </p:txBody>
      </p:sp>
      <p:grpSp>
        <p:nvGrpSpPr>
          <p:cNvPr id="5" name="Gruppieren 9">
            <a:extLst>
              <a:ext uri="{FF2B5EF4-FFF2-40B4-BE49-F238E27FC236}">
                <a16:creationId xmlns:a16="http://schemas.microsoft.com/office/drawing/2014/main" id="{2F209AFE-FC91-7713-C391-82B048F36952}"/>
              </a:ext>
            </a:extLst>
          </p:cNvPr>
          <p:cNvGrpSpPr/>
          <p:nvPr/>
        </p:nvGrpSpPr>
        <p:grpSpPr>
          <a:xfrm>
            <a:off x="47328" y="3356992"/>
            <a:ext cx="2277361" cy="864096"/>
            <a:chOff x="76200" y="3426989"/>
            <a:chExt cx="2277361" cy="864096"/>
          </a:xfrm>
        </p:grpSpPr>
        <p:sp>
          <p:nvSpPr>
            <p:cNvPr id="6" name="Textfeld 2">
              <a:extLst>
                <a:ext uri="{FF2B5EF4-FFF2-40B4-BE49-F238E27FC236}">
                  <a16:creationId xmlns:a16="http://schemas.microsoft.com/office/drawing/2014/main" id="{0A80B289-0725-BD71-52EC-42BAA528752E}"/>
                </a:ext>
              </a:extLst>
            </p:cNvPr>
            <p:cNvSpPr txBox="1"/>
            <p:nvPr/>
          </p:nvSpPr>
          <p:spPr>
            <a:xfrm>
              <a:off x="76200" y="3426989"/>
              <a:ext cx="1893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Known to 4 x 10</a:t>
              </a:r>
              <a:r>
                <a:rPr lang="en-US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-15</a:t>
              </a:r>
              <a:endParaRPr lang="en-DE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7" name="Gerade Verbindung mit Pfeil 16">
              <a:extLst>
                <a:ext uri="{FF2B5EF4-FFF2-40B4-BE49-F238E27FC236}">
                  <a16:creationId xmlns:a16="http://schemas.microsoft.com/office/drawing/2014/main" id="{DC503F8A-E547-FA49-B555-3989AC1A5BC3}"/>
                </a:ext>
              </a:extLst>
            </p:cNvPr>
            <p:cNvCxnSpPr>
              <a:cxnSpLocks/>
            </p:cNvCxnSpPr>
            <p:nvPr/>
          </p:nvCxnSpPr>
          <p:spPr>
            <a:xfrm>
              <a:off x="1745998" y="3796321"/>
              <a:ext cx="607563" cy="49476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851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4">
            <a:extLst>
              <a:ext uri="{FF2B5EF4-FFF2-40B4-BE49-F238E27FC236}">
                <a16:creationId xmlns:a16="http://schemas.microsoft.com/office/drawing/2014/main" id="{9FBF8E7D-49CB-4E9D-BE7C-3F89D4EE6BB2}"/>
              </a:ext>
            </a:extLst>
          </p:cNvPr>
          <p:cNvSpPr txBox="1"/>
          <p:nvPr/>
        </p:nvSpPr>
        <p:spPr>
          <a:xfrm>
            <a:off x="3302522" y="19178"/>
            <a:ext cx="5601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de-DE" sz="3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He</a:t>
            </a:r>
            <a:r>
              <a:rPr lang="en-US" altLang="de-DE" sz="3200" baseline="30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+ </a:t>
            </a:r>
            <a:r>
              <a:rPr lang="en-US" altLang="de-DE" sz="3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spectroscopy for testing QED</a:t>
            </a:r>
            <a:endParaRPr kumimoji="1" lang="en" sz="3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5E3DE8-3183-4E82-8B93-B9AB4F27293F}"/>
              </a:ext>
            </a:extLst>
          </p:cNvPr>
          <p:cNvSpPr txBox="1"/>
          <p:nvPr/>
        </p:nvSpPr>
        <p:spPr>
          <a:xfrm>
            <a:off x="490345" y="991510"/>
            <a:ext cx="3744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Measuring the 1S-2S transition 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A0965A4-3934-4150-B340-C3703711BBCB}"/>
              </a:ext>
            </a:extLst>
          </p:cNvPr>
          <p:cNvCxnSpPr>
            <a:cxnSpLocks/>
          </p:cNvCxnSpPr>
          <p:nvPr/>
        </p:nvCxnSpPr>
        <p:spPr>
          <a:xfrm>
            <a:off x="1415480" y="2074136"/>
            <a:ext cx="953568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44C9DAF-57A0-4E75-B103-F19B1A60DD8F}"/>
              </a:ext>
            </a:extLst>
          </p:cNvPr>
          <p:cNvGrpSpPr/>
          <p:nvPr/>
        </p:nvGrpSpPr>
        <p:grpSpPr>
          <a:xfrm>
            <a:off x="2495600" y="1875584"/>
            <a:ext cx="6919587" cy="707886"/>
            <a:chOff x="2593385" y="1478960"/>
            <a:chExt cx="6919587" cy="7078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29A490-C61B-430E-AF43-7D88667BC7B5}"/>
                </a:ext>
              </a:extLst>
            </p:cNvPr>
            <p:cNvSpPr txBox="1"/>
            <p:nvPr/>
          </p:nvSpPr>
          <p:spPr>
            <a:xfrm>
              <a:off x="2593385" y="1478960"/>
              <a:ext cx="69195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Determine        and contribute to the proton charge radius puzzle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91E6E50-ABA8-42B2-B721-22474C6B1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487" y="1557471"/>
              <a:ext cx="313074" cy="229008"/>
            </a:xfrm>
            <a:prstGeom prst="rect">
              <a:avLst/>
            </a:prstGeom>
          </p:spPr>
        </p:pic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41FFDCB-579C-4141-A163-F79ECEC4716C}"/>
              </a:ext>
            </a:extLst>
          </p:cNvPr>
          <p:cNvCxnSpPr>
            <a:cxnSpLocks/>
          </p:cNvCxnSpPr>
          <p:nvPr/>
        </p:nvCxnSpPr>
        <p:spPr>
          <a:xfrm>
            <a:off x="1409020" y="3243891"/>
            <a:ext cx="953568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D148425-746C-4810-A8C0-73FF02A03881}"/>
              </a:ext>
            </a:extLst>
          </p:cNvPr>
          <p:cNvSpPr/>
          <p:nvPr/>
        </p:nvSpPr>
        <p:spPr>
          <a:xfrm>
            <a:off x="2567608" y="3043836"/>
            <a:ext cx="8131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Determine charge radius, which can be compared with </a:t>
            </a:r>
            <a:r>
              <a:rPr lang="en-US" sz="2000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-He measurement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BE5E518-B087-4C2B-8AA9-20B7FC91607A}"/>
              </a:ext>
            </a:extLst>
          </p:cNvPr>
          <p:cNvGrpSpPr/>
          <p:nvPr/>
        </p:nvGrpSpPr>
        <p:grpSpPr>
          <a:xfrm>
            <a:off x="395038" y="5589240"/>
            <a:ext cx="11063512" cy="417370"/>
            <a:chOff x="407368" y="4437112"/>
            <a:chExt cx="11063512" cy="41737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FA6D9CA-B8DD-49CE-8902-C7A76B25B2D6}"/>
                </a:ext>
              </a:extLst>
            </p:cNvPr>
            <p:cNvSpPr txBox="1"/>
            <p:nvPr/>
          </p:nvSpPr>
          <p:spPr>
            <a:xfrm>
              <a:off x="407368" y="4437112"/>
              <a:ext cx="41484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Measuring other transitions in </a:t>
              </a:r>
              <a:r>
                <a:rPr lang="en-US" sz="2000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He</a:t>
              </a:r>
              <a:r>
                <a:rPr lang="en-US" sz="2000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94DB8D8-F6DB-4564-BDE1-36C1E31C049B}"/>
                </a:ext>
              </a:extLst>
            </p:cNvPr>
            <p:cNvCxnSpPr>
              <a:cxnSpLocks/>
            </p:cNvCxnSpPr>
            <p:nvPr/>
          </p:nvCxnSpPr>
          <p:spPr>
            <a:xfrm>
              <a:off x="4573026" y="4671032"/>
              <a:ext cx="953568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3C85604-2FFB-4B03-93D1-006C693F7F7F}"/>
                </a:ext>
              </a:extLst>
            </p:cNvPr>
            <p:cNvSpPr/>
            <p:nvPr/>
          </p:nvSpPr>
          <p:spPr>
            <a:xfrm>
              <a:off x="5604274" y="4454372"/>
              <a:ext cx="586660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QED test more independent from </a:t>
              </a:r>
              <a:r>
                <a:rPr lang="en-US" sz="2000" dirty="0">
                  <a:latin typeface="Symbol" panose="05050102010706020507" pitchFamily="18" charset="2"/>
                  <a:ea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-He and Hydrogen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9131604-4D3A-45F0-A32D-58C94B9D734B}"/>
              </a:ext>
            </a:extLst>
          </p:cNvPr>
          <p:cNvGrpSpPr/>
          <p:nvPr/>
        </p:nvGrpSpPr>
        <p:grpSpPr>
          <a:xfrm>
            <a:off x="407368" y="6093296"/>
            <a:ext cx="11320499" cy="411251"/>
            <a:chOff x="407368" y="5692995"/>
            <a:chExt cx="11320499" cy="41125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EF4048C-D62A-47F7-B898-62D09B9AE070}"/>
                </a:ext>
              </a:extLst>
            </p:cNvPr>
            <p:cNvSpPr/>
            <p:nvPr/>
          </p:nvSpPr>
          <p:spPr>
            <a:xfrm>
              <a:off x="407368" y="5692995"/>
              <a:ext cx="217880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Measuring </a:t>
              </a:r>
              <a:r>
                <a:rPr lang="en-US" sz="2000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He</a:t>
              </a:r>
              <a:r>
                <a:rPr lang="en-US" sz="2000" baseline="3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</a:t>
              </a:r>
              <a:r>
                <a:rPr lang="en-US" sz="2000" baseline="-25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endPara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7BB51B6-B7BD-4B63-9F39-1741F65B5F5F}"/>
                </a:ext>
              </a:extLst>
            </p:cNvPr>
            <p:cNvCxnSpPr>
              <a:cxnSpLocks/>
            </p:cNvCxnSpPr>
            <p:nvPr/>
          </p:nvCxnSpPr>
          <p:spPr>
            <a:xfrm>
              <a:off x="2495600" y="5910371"/>
              <a:ext cx="953568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3E330F-E7A6-462D-BE0C-16E713B1629C}"/>
                </a:ext>
              </a:extLst>
            </p:cNvPr>
            <p:cNvSpPr/>
            <p:nvPr/>
          </p:nvSpPr>
          <p:spPr>
            <a:xfrm>
              <a:off x="3480416" y="5704136"/>
              <a:ext cx="82474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Charge radii difference, which can be compared with neutral He spectroscopy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A7F98831-A1D8-445B-A313-84F8CA691949}"/>
              </a:ext>
            </a:extLst>
          </p:cNvPr>
          <p:cNvSpPr/>
          <p:nvPr/>
        </p:nvSpPr>
        <p:spPr>
          <a:xfrm>
            <a:off x="2567608" y="4139788"/>
            <a:ext cx="46232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QED theory uncertainty will be a limitation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1C2DAB-92A5-4310-A0F6-5587E63B2E01}"/>
              </a:ext>
            </a:extLst>
          </p:cNvPr>
          <p:cNvSpPr/>
          <p:nvPr/>
        </p:nvSpPr>
        <p:spPr>
          <a:xfrm>
            <a:off x="1426248" y="1514408"/>
            <a:ext cx="31344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better than 400kHz (4x10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-11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147321C-00EE-4C28-B451-5D28B5829038}"/>
              </a:ext>
            </a:extLst>
          </p:cNvPr>
          <p:cNvSpPr/>
          <p:nvPr/>
        </p:nvSpPr>
        <p:spPr>
          <a:xfrm>
            <a:off x="1415480" y="2627626"/>
            <a:ext cx="30623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better than 60 kHz (6x10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-12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7CD71DD-2A30-4AED-9A29-309B1B67B47F}"/>
              </a:ext>
            </a:extLst>
          </p:cNvPr>
          <p:cNvSpPr/>
          <p:nvPr/>
        </p:nvSpPr>
        <p:spPr>
          <a:xfrm>
            <a:off x="1426248" y="3735331"/>
            <a:ext cx="30623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better than 36 kHz (4x10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-12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4D51A6C-4C87-4693-A060-9BC0716B254E}"/>
              </a:ext>
            </a:extLst>
          </p:cNvPr>
          <p:cNvCxnSpPr>
            <a:cxnSpLocks/>
          </p:cNvCxnSpPr>
          <p:nvPr/>
        </p:nvCxnSpPr>
        <p:spPr>
          <a:xfrm>
            <a:off x="1426248" y="4325564"/>
            <a:ext cx="953568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AC9B6-14AF-86A0-5DF8-8514A5E2920A}"/>
              </a:ext>
            </a:extLst>
          </p:cNvPr>
          <p:cNvSpPr/>
          <p:nvPr/>
        </p:nvSpPr>
        <p:spPr>
          <a:xfrm>
            <a:off x="4417245" y="2635676"/>
            <a:ext cx="51628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[90 kHz from </a:t>
            </a:r>
            <a:r>
              <a:rPr lang="en-US" sz="20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Pachucki</a:t>
            </a:r>
            <a:r>
              <a:rPr lang="en-US" sz="20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en-US" sz="20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arXiv</a:t>
            </a:r>
            <a:r>
              <a:rPr lang="en-US" sz="20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(2023)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42238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719736" y="17066"/>
            <a:ext cx="4590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sz="3200" baseline="30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4</a:t>
            </a:r>
            <a:r>
              <a:rPr kumimoji="1" lang="en-US" sz="3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He</a:t>
            </a:r>
            <a:r>
              <a:rPr kumimoji="1" lang="en-US" sz="3200" baseline="30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+</a:t>
            </a:r>
            <a:r>
              <a:rPr kumimoji="1" lang="en-US" sz="3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Nuclear charge radius</a:t>
            </a:r>
            <a:endParaRPr kumimoji="1" lang="en" sz="3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015D91B-3DF8-4470-B5A1-66A763538FD4}"/>
              </a:ext>
            </a:extLst>
          </p:cNvPr>
          <p:cNvGrpSpPr/>
          <p:nvPr/>
        </p:nvGrpSpPr>
        <p:grpSpPr>
          <a:xfrm>
            <a:off x="1239328" y="969111"/>
            <a:ext cx="5110488" cy="553998"/>
            <a:chOff x="2927648" y="1500753"/>
            <a:chExt cx="5110488" cy="55399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12B71A0-D23B-4A14-B17F-D5E6E5913518}"/>
                </a:ext>
              </a:extLst>
            </p:cNvPr>
            <p:cNvSpPr/>
            <p:nvPr/>
          </p:nvSpPr>
          <p:spPr>
            <a:xfrm>
              <a:off x="4471952" y="1500753"/>
              <a:ext cx="356618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Scattering</a:t>
              </a:r>
              <a:endPara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400" dirty="0" err="1">
                  <a:latin typeface="+mj-lt"/>
                  <a:ea typeface="Arial Unicode MS" panose="020B0604020202020204" pitchFamily="50" charset="-128"/>
                  <a:cs typeface="Arial" panose="020B0604020202020204" pitchFamily="34" charset="0"/>
                </a:rPr>
                <a:t>I.Sick</a:t>
              </a:r>
              <a:r>
                <a:rPr lang="en-US" sz="1400" dirty="0">
                  <a:latin typeface="+mj-lt"/>
                  <a:ea typeface="Arial Unicode MS" panose="020B0604020202020204" pitchFamily="50" charset="-128"/>
                  <a:cs typeface="Arial" panose="020B0604020202020204" pitchFamily="34" charset="0"/>
                </a:rPr>
                <a:t> (2008)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0EE833-0EE7-43C8-8327-28898CD2EA84}"/>
                </a:ext>
              </a:extLst>
            </p:cNvPr>
            <p:cNvSpPr/>
            <p:nvPr/>
          </p:nvSpPr>
          <p:spPr>
            <a:xfrm>
              <a:off x="2927648" y="1622475"/>
              <a:ext cx="148630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altLang="ja-JP" sz="2000" baseline="-25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α</a:t>
              </a:r>
              <a:r>
                <a:rPr lang="en-US" altLang="ja-JP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= 1.681(4)</a:t>
              </a:r>
              <a:endPara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BC7E2A-76AF-4590-BECF-65979F41D382}"/>
              </a:ext>
            </a:extLst>
          </p:cNvPr>
          <p:cNvGrpSpPr/>
          <p:nvPr/>
        </p:nvGrpSpPr>
        <p:grpSpPr>
          <a:xfrm>
            <a:off x="1239328" y="1711735"/>
            <a:ext cx="6622656" cy="553998"/>
            <a:chOff x="2927648" y="883173"/>
            <a:chExt cx="6622656" cy="55399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0A610DE-FCE8-4301-9D97-54E14083651E}"/>
                </a:ext>
              </a:extLst>
            </p:cNvPr>
            <p:cNvSpPr/>
            <p:nvPr/>
          </p:nvSpPr>
          <p:spPr>
            <a:xfrm>
              <a:off x="5984120" y="883173"/>
              <a:ext cx="356618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  <a:ea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-He spectroscopy</a:t>
              </a:r>
            </a:p>
            <a:p>
              <a:r>
                <a:rPr lang="en-US" sz="1400" dirty="0">
                  <a:latin typeface="+mj-lt"/>
                  <a:ea typeface="Arial Unicode MS" panose="020B0604020202020204" pitchFamily="50" charset="-128"/>
                  <a:cs typeface="Arial" panose="020B0604020202020204" pitchFamily="34" charset="0"/>
                </a:rPr>
                <a:t>J. Krauth et al. (2021)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DCAE6D4-469E-4BDB-89DF-2A1A692A3804}"/>
                </a:ext>
              </a:extLst>
            </p:cNvPr>
            <p:cNvSpPr/>
            <p:nvPr/>
          </p:nvSpPr>
          <p:spPr>
            <a:xfrm>
              <a:off x="2927648" y="985664"/>
              <a:ext cx="297613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altLang="ja-JP" sz="2000" baseline="-25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α</a:t>
              </a:r>
              <a:r>
                <a:rPr lang="en-US" altLang="ja-JP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= 1.678 24 (13)</a:t>
              </a:r>
              <a:r>
                <a:rPr lang="en-US" altLang="ja-JP" sz="2000" baseline="-25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exp</a:t>
              </a:r>
              <a:r>
                <a:rPr lang="en-US" altLang="ja-JP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(82)</a:t>
              </a:r>
              <a:r>
                <a:rPr lang="en-US" altLang="ja-JP" sz="2000" baseline="-250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endParaRPr lang="en-US" sz="20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D3BC124-BB0E-4534-BDE8-AA51228FDD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113240"/>
              </p:ext>
            </p:extLst>
          </p:nvPr>
        </p:nvGraphicFramePr>
        <p:xfrm>
          <a:off x="1775520" y="2695450"/>
          <a:ext cx="7776864" cy="3078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1507259587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1905920510"/>
                    </a:ext>
                  </a:extLst>
                </a:gridCol>
              </a:tblGrid>
              <a:tr h="3949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lang="en-US" altLang="ja-JP" sz="2000" baseline="-25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α </a:t>
                      </a:r>
                      <a:r>
                        <a:rPr lang="en-US" altLang="ja-JP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uncertainty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j-lt"/>
                          <a:ea typeface="Arial Unicode MS" panose="020B0604020202020204" pitchFamily="50" charset="-128"/>
                          <a:cs typeface="Arial" panose="020B0604020202020204" pitchFamily="34" charset="0"/>
                        </a:rPr>
                        <a:t>J. Krauth et al. (2021)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Contribution to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</a:t>
                      </a:r>
                      <a:r>
                        <a:rPr lang="en-US" altLang="ja-JP" sz="20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r>
                        <a:rPr lang="en-US" altLang="ja-JP" sz="2000" baseline="-25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2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1S-2S</a:t>
                      </a:r>
                      <a:r>
                        <a:rPr lang="en-US" altLang="ja-JP" sz="2000" baseline="-25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uncertainty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4857412"/>
                  </a:ext>
                </a:extLst>
              </a:tr>
              <a:tr h="3949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QED (r-independent)          0.04 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2.9x10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-13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15943957"/>
                  </a:ext>
                </a:extLst>
              </a:tr>
              <a:tr h="3949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2PE                                    0.70 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5.2x10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-12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= 52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862969"/>
                  </a:ext>
                </a:extLst>
              </a:tr>
              <a:tr h="3949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3PE                                    0.42 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3.1x10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-12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4462989"/>
                  </a:ext>
                </a:extLst>
              </a:tr>
              <a:tr h="3949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1PE                                    0.06 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4.5x10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-13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2514212"/>
                  </a:ext>
                </a:extLst>
              </a:tr>
              <a:tr h="3949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Theory Total:                      0.82 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6.1x10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-12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2236165"/>
                  </a:ext>
                </a:extLst>
              </a:tr>
              <a:tr h="3949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Experiment (statistics) :     0.13 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9.7x10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-13  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=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9.6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173560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C8831DBE-6413-490C-BD1E-09C790423202}"/>
              </a:ext>
            </a:extLst>
          </p:cNvPr>
          <p:cNvSpPr/>
          <p:nvPr/>
        </p:nvSpPr>
        <p:spPr>
          <a:xfrm>
            <a:off x="8256240" y="6309320"/>
            <a:ext cx="39074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4x10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-12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He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QED theory uncertainty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892E1C-BBFB-C8E1-699F-27020135549C}"/>
              </a:ext>
            </a:extLst>
          </p:cNvPr>
          <p:cNvGrpSpPr/>
          <p:nvPr/>
        </p:nvGrpSpPr>
        <p:grpSpPr>
          <a:xfrm>
            <a:off x="6687440" y="1814226"/>
            <a:ext cx="6105304" cy="425261"/>
            <a:chOff x="2927648" y="985664"/>
            <a:chExt cx="6105304" cy="42526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FFFAB43-E7F0-9806-695D-08E94F938D41}"/>
                </a:ext>
              </a:extLst>
            </p:cNvPr>
            <p:cNvSpPr/>
            <p:nvPr/>
          </p:nvSpPr>
          <p:spPr>
            <a:xfrm>
              <a:off x="5466768" y="1103148"/>
              <a:ext cx="356618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  <a:latin typeface="+mj-lt"/>
                  <a:ea typeface="Arial Unicode MS" panose="020B0604020202020204" pitchFamily="50" charset="-128"/>
                  <a:cs typeface="Arial" panose="020B0604020202020204" pitchFamily="34" charset="0"/>
                </a:rPr>
                <a:t>Pachucki</a:t>
              </a:r>
              <a:r>
                <a:rPr lang="en-US" sz="1400" dirty="0">
                  <a:solidFill>
                    <a:srgbClr val="FF0000"/>
                  </a:solidFill>
                  <a:latin typeface="+mj-lt"/>
                  <a:ea typeface="Arial Unicode MS" panose="020B0604020202020204" pitchFamily="50" charset="-128"/>
                  <a:cs typeface="Arial" panose="020B0604020202020204" pitchFamily="34" charset="0"/>
                </a:rPr>
                <a:t> et. al (2023)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5B6D90-5FE3-AAAB-A7B8-F73DFC7307E7}"/>
                </a:ext>
              </a:extLst>
            </p:cNvPr>
            <p:cNvSpPr/>
            <p:nvPr/>
          </p:nvSpPr>
          <p:spPr>
            <a:xfrm>
              <a:off x="2927648" y="985664"/>
              <a:ext cx="244329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altLang="ja-JP" sz="2000" baseline="-2500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α</a:t>
              </a:r>
              <a:r>
                <a:rPr lang="en-US" altLang="ja-JP" sz="200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= 1.678 60 (120)</a:t>
              </a:r>
              <a:r>
                <a:rPr lang="en-US" altLang="ja-JP" sz="2000" baseline="-25000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endParaRPr lang="en-US" sz="2000" baseline="-25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6138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4"/>
          <p:cNvSpPr>
            <a:spLocks noChangeArrowheads="1"/>
          </p:cNvSpPr>
          <p:nvPr/>
        </p:nvSpPr>
        <p:spPr bwMode="auto">
          <a:xfrm>
            <a:off x="3321189" y="12957"/>
            <a:ext cx="572547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He</a:t>
            </a:r>
            <a:r>
              <a:rPr lang="de-DE" altLang="de-DE" baseline="300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+ </a:t>
            </a:r>
            <a:r>
              <a:rPr lang="en-US" altLang="de-DE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spectroscopy</a:t>
            </a:r>
            <a:r>
              <a:rPr lang="de-DE" altLang="de-DE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setup: overview</a:t>
            </a:r>
          </a:p>
        </p:txBody>
      </p:sp>
      <p:sp>
        <p:nvSpPr>
          <p:cNvPr id="71" name="Right Arrow 52">
            <a:extLst>
              <a:ext uri="{FF2B5EF4-FFF2-40B4-BE49-F238E27FC236}">
                <a16:creationId xmlns:a16="http://schemas.microsoft.com/office/drawing/2014/main" id="{E1F08D21-99D0-4A33-B53A-1973BF5B9BF3}"/>
              </a:ext>
            </a:extLst>
          </p:cNvPr>
          <p:cNvSpPr/>
          <p:nvPr/>
        </p:nvSpPr>
        <p:spPr>
          <a:xfrm>
            <a:off x="3430874" y="2427206"/>
            <a:ext cx="974926" cy="419411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2" name="Right Arrow 57">
            <a:extLst>
              <a:ext uri="{FF2B5EF4-FFF2-40B4-BE49-F238E27FC236}">
                <a16:creationId xmlns:a16="http://schemas.microsoft.com/office/drawing/2014/main" id="{76762B47-AB7D-49F8-9301-B59614E2E7D6}"/>
              </a:ext>
            </a:extLst>
          </p:cNvPr>
          <p:cNvSpPr/>
          <p:nvPr/>
        </p:nvSpPr>
        <p:spPr>
          <a:xfrm>
            <a:off x="7650350" y="2427206"/>
            <a:ext cx="983462" cy="419411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3" name="Gruppieren 8">
            <a:extLst>
              <a:ext uri="{FF2B5EF4-FFF2-40B4-BE49-F238E27FC236}">
                <a16:creationId xmlns:a16="http://schemas.microsoft.com/office/drawing/2014/main" id="{A93B109B-3661-48BD-BD83-A80100470449}"/>
              </a:ext>
            </a:extLst>
          </p:cNvPr>
          <p:cNvGrpSpPr/>
          <p:nvPr/>
        </p:nvGrpSpPr>
        <p:grpSpPr>
          <a:xfrm>
            <a:off x="191343" y="980728"/>
            <a:ext cx="3226530" cy="3312368"/>
            <a:chOff x="898786" y="2327158"/>
            <a:chExt cx="2872944" cy="2949375"/>
          </a:xfrm>
        </p:grpSpPr>
        <p:sp>
          <p:nvSpPr>
            <p:cNvPr id="74" name="Rectangle 3">
              <a:extLst>
                <a:ext uri="{FF2B5EF4-FFF2-40B4-BE49-F238E27FC236}">
                  <a16:creationId xmlns:a16="http://schemas.microsoft.com/office/drawing/2014/main" id="{583F68E1-368D-4CE8-8AC3-E4C9CF5A56C2}"/>
                </a:ext>
              </a:extLst>
            </p:cNvPr>
            <p:cNvSpPr/>
            <p:nvPr/>
          </p:nvSpPr>
          <p:spPr>
            <a:xfrm>
              <a:off x="898786" y="2362200"/>
              <a:ext cx="2872944" cy="2914333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5" name="TextBox 11">
              <a:extLst>
                <a:ext uri="{FF2B5EF4-FFF2-40B4-BE49-F238E27FC236}">
                  <a16:creationId xmlns:a16="http://schemas.microsoft.com/office/drawing/2014/main" id="{4AE467BB-DB39-4A21-8C00-C18109C53BB2}"/>
                </a:ext>
              </a:extLst>
            </p:cNvPr>
            <p:cNvSpPr txBox="1"/>
            <p:nvPr/>
          </p:nvSpPr>
          <p:spPr>
            <a:xfrm>
              <a:off x="1407695" y="2327158"/>
              <a:ext cx="18551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2000" kern="0" dirty="0">
                  <a:solidFill>
                    <a:srgbClr val="4472C4"/>
                  </a:solidFill>
                  <a:latin typeface="Calibri Light" panose="020F0302020204030204"/>
                </a:rPr>
                <a:t>High-power IR</a:t>
              </a:r>
            </a:p>
            <a:p>
              <a:pPr algn="ctr">
                <a:defRPr/>
              </a:pPr>
              <a:r>
                <a:rPr lang="en-US" sz="2000" kern="0" dirty="0">
                  <a:solidFill>
                    <a:srgbClr val="4472C4"/>
                  </a:solidFill>
                  <a:latin typeface="Calibri Light" panose="020F0302020204030204"/>
                </a:rPr>
                <a:t>frequency comb</a:t>
              </a:r>
            </a:p>
          </p:txBody>
        </p:sp>
        <p:sp>
          <p:nvSpPr>
            <p:cNvPr id="76" name="TextBox 21">
              <a:extLst>
                <a:ext uri="{FF2B5EF4-FFF2-40B4-BE49-F238E27FC236}">
                  <a16:creationId xmlns:a16="http://schemas.microsoft.com/office/drawing/2014/main" id="{EFED245D-4CD2-4477-8DC9-6510926BFF6A}"/>
                </a:ext>
              </a:extLst>
            </p:cNvPr>
            <p:cNvSpPr txBox="1"/>
            <p:nvPr/>
          </p:nvSpPr>
          <p:spPr>
            <a:xfrm>
              <a:off x="928320" y="2917156"/>
              <a:ext cx="28138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600" kern="0" dirty="0" err="1">
                  <a:solidFill>
                    <a:prstClr val="black"/>
                  </a:solidFill>
                  <a:latin typeface="Calibri" panose="020F0502020204030204"/>
                </a:rPr>
                <a:t>Yb:KYW</a:t>
              </a:r>
              <a:r>
                <a:rPr lang="en-US" sz="1600" kern="0" dirty="0">
                  <a:solidFill>
                    <a:prstClr val="black"/>
                  </a:solidFill>
                  <a:latin typeface="Calibri" panose="020F0502020204030204"/>
                </a:rPr>
                <a:t> laser + amplifiers</a:t>
              </a:r>
            </a:p>
            <a:p>
              <a:pPr algn="ctr">
                <a:defRPr/>
              </a:pPr>
              <a:r>
                <a:rPr lang="de-DE" sz="1600" kern="0" dirty="0">
                  <a:solidFill>
                    <a:prstClr val="black"/>
                  </a:solidFill>
                  <a:latin typeface="Calibri" panose="020F0502020204030204"/>
                </a:rPr>
                <a:t>@</a:t>
              </a:r>
              <a:r>
                <a:rPr lang="en-US" sz="1600" kern="0" dirty="0">
                  <a:solidFill>
                    <a:prstClr val="black"/>
                  </a:solidFill>
                  <a:latin typeface="Calibri" panose="020F0502020204030204"/>
                </a:rPr>
                <a:t>1030 nm</a:t>
              </a:r>
            </a:p>
          </p:txBody>
        </p:sp>
        <p:pic>
          <p:nvPicPr>
            <p:cNvPr id="77" name="Picture 2" descr="C:\Users\weitenberg\Desktop\Innoslab.jpg">
              <a:extLst>
                <a:ext uri="{FF2B5EF4-FFF2-40B4-BE49-F238E27FC236}">
                  <a16:creationId xmlns:a16="http://schemas.microsoft.com/office/drawing/2014/main" id="{74B781E9-7BCC-4DEB-BEA6-61155CB496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79" t="76" r="13139" b="335"/>
            <a:stretch/>
          </p:blipFill>
          <p:spPr bwMode="auto">
            <a:xfrm rot="5400000">
              <a:off x="1456331" y="2981932"/>
              <a:ext cx="1757852" cy="2700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Box 4">
              <a:extLst>
                <a:ext uri="{FF2B5EF4-FFF2-40B4-BE49-F238E27FC236}">
                  <a16:creationId xmlns:a16="http://schemas.microsoft.com/office/drawing/2014/main" id="{7CC43FEB-C0D3-4DC2-B1BD-CF5FE882388E}"/>
                </a:ext>
              </a:extLst>
            </p:cNvPr>
            <p:cNvSpPr txBox="1"/>
            <p:nvPr/>
          </p:nvSpPr>
          <p:spPr>
            <a:xfrm>
              <a:off x="2320523" y="3490544"/>
              <a:ext cx="1351367" cy="369332"/>
            </a:xfrm>
            <a:prstGeom prst="rect">
              <a:avLst/>
            </a:prstGeom>
            <a:solidFill>
              <a:srgbClr val="E7E6E6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000" kern="0" dirty="0">
                  <a:solidFill>
                    <a:prstClr val="black"/>
                  </a:solidFill>
                  <a:latin typeface="Calibri" panose="020F0502020204030204"/>
                </a:rPr>
                <a:t>300 W </a:t>
              </a:r>
              <a:r>
                <a:rPr lang="en-US" sz="1000" kern="0" dirty="0" err="1">
                  <a:solidFill>
                    <a:prstClr val="black"/>
                  </a:solidFill>
                  <a:latin typeface="Calibri" panose="020F0502020204030204"/>
                </a:rPr>
                <a:t>Innoslab</a:t>
              </a:r>
              <a:r>
                <a:rPr lang="en-US" sz="1000" kern="0" dirty="0">
                  <a:solidFill>
                    <a:prstClr val="black"/>
                  </a:solidFill>
                  <a:latin typeface="Calibri" panose="020F0502020204030204"/>
                </a:rPr>
                <a:t> amplifier</a:t>
              </a:r>
            </a:p>
            <a:p>
              <a:pPr>
                <a:defRPr/>
              </a:pPr>
              <a:r>
                <a:rPr lang="en-US" sz="1000" kern="0" dirty="0">
                  <a:solidFill>
                    <a:prstClr val="black"/>
                  </a:solidFill>
                  <a:latin typeface="Calibri" panose="020F0502020204030204"/>
                </a:rPr>
                <a:t>(Fraunhofer ILT)</a:t>
              </a:r>
            </a:p>
          </p:txBody>
        </p:sp>
      </p:grpSp>
      <p:sp>
        <p:nvSpPr>
          <p:cNvPr id="79" name="TextBox 13">
            <a:extLst>
              <a:ext uri="{FF2B5EF4-FFF2-40B4-BE49-F238E27FC236}">
                <a16:creationId xmlns:a16="http://schemas.microsoft.com/office/drawing/2014/main" id="{89CF0752-ACA4-4E5D-9BA5-C2CF20AFDAC3}"/>
              </a:ext>
            </a:extLst>
          </p:cNvPr>
          <p:cNvSpPr txBox="1"/>
          <p:nvPr/>
        </p:nvSpPr>
        <p:spPr>
          <a:xfrm>
            <a:off x="8932962" y="984339"/>
            <a:ext cx="2662341" cy="449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4472C4"/>
                </a:solidFill>
                <a:latin typeface="Calibri Light" panose="020F0302020204030204"/>
              </a:rPr>
              <a:t>Trapped He</a:t>
            </a:r>
            <a:r>
              <a:rPr lang="en-US" sz="2000" baseline="30000" dirty="0">
                <a:solidFill>
                  <a:srgbClr val="4472C4"/>
                </a:solidFill>
                <a:latin typeface="Calibri Light" panose="020F0302020204030204"/>
              </a:rPr>
              <a:t>+</a:t>
            </a:r>
            <a:r>
              <a:rPr lang="en-US" sz="2000" dirty="0">
                <a:solidFill>
                  <a:srgbClr val="4472C4"/>
                </a:solidFill>
                <a:latin typeface="Calibri Light" panose="020F0302020204030204"/>
              </a:rPr>
              <a:t> ions</a:t>
            </a:r>
          </a:p>
        </p:txBody>
      </p:sp>
      <p:sp>
        <p:nvSpPr>
          <p:cNvPr id="80" name="Rectangle 15">
            <a:extLst>
              <a:ext uri="{FF2B5EF4-FFF2-40B4-BE49-F238E27FC236}">
                <a16:creationId xmlns:a16="http://schemas.microsoft.com/office/drawing/2014/main" id="{158FB56D-3A43-46BA-96B2-836BB8321DA8}"/>
              </a:ext>
            </a:extLst>
          </p:cNvPr>
          <p:cNvSpPr/>
          <p:nvPr/>
        </p:nvSpPr>
        <p:spPr>
          <a:xfrm>
            <a:off x="8650870" y="1016471"/>
            <a:ext cx="3226530" cy="3273012"/>
          </a:xfrm>
          <a:prstGeom prst="rect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1" name="図 1" descr="画面の領域">
            <a:extLst>
              <a:ext uri="{FF2B5EF4-FFF2-40B4-BE49-F238E27FC236}">
                <a16:creationId xmlns:a16="http://schemas.microsoft.com/office/drawing/2014/main" id="{EE7C6F6F-6DE4-45A8-A90F-CFE5FE4185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249" y="1385137"/>
            <a:ext cx="2015773" cy="2086679"/>
          </a:xfrm>
          <a:prstGeom prst="rect">
            <a:avLst/>
          </a:prstGeom>
        </p:spPr>
      </p:pic>
      <p:sp>
        <p:nvSpPr>
          <p:cNvPr id="83" name="TextBox 22">
            <a:extLst>
              <a:ext uri="{FF2B5EF4-FFF2-40B4-BE49-F238E27FC236}">
                <a16:creationId xmlns:a16="http://schemas.microsoft.com/office/drawing/2014/main" id="{CEE5E605-E74C-4CBF-8874-1C5D574B9827}"/>
              </a:ext>
            </a:extLst>
          </p:cNvPr>
          <p:cNvSpPr txBox="1"/>
          <p:nvPr/>
        </p:nvSpPr>
        <p:spPr>
          <a:xfrm>
            <a:off x="4492404" y="1775737"/>
            <a:ext cx="3160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Intracavity</a:t>
            </a:r>
          </a:p>
          <a:p>
            <a:pPr algn="ctr"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high-harmonic generation</a:t>
            </a:r>
          </a:p>
          <a:p>
            <a:pPr algn="ctr"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17</a:t>
            </a:r>
            <a:r>
              <a:rPr lang="en-US" sz="1600" kern="0" baseline="30000" dirty="0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US" sz="1600" kern="0" dirty="0">
                <a:solidFill>
                  <a:prstClr val="black"/>
                </a:solidFill>
                <a:latin typeface="Calibri" panose="020F0502020204030204"/>
              </a:rPr>
              <a:t> harmonic</a:t>
            </a:r>
          </a:p>
        </p:txBody>
      </p:sp>
      <p:grpSp>
        <p:nvGrpSpPr>
          <p:cNvPr id="84" name="Group 18">
            <a:extLst>
              <a:ext uri="{FF2B5EF4-FFF2-40B4-BE49-F238E27FC236}">
                <a16:creationId xmlns:a16="http://schemas.microsoft.com/office/drawing/2014/main" id="{14BD1D00-DD26-4E9B-8A4A-FF87C7B96F27}"/>
              </a:ext>
            </a:extLst>
          </p:cNvPr>
          <p:cNvGrpSpPr/>
          <p:nvPr/>
        </p:nvGrpSpPr>
        <p:grpSpPr>
          <a:xfrm>
            <a:off x="4421106" y="982814"/>
            <a:ext cx="3226530" cy="3308194"/>
            <a:chOff x="3922294" y="1460099"/>
            <a:chExt cx="2366212" cy="2426101"/>
          </a:xfrm>
        </p:grpSpPr>
        <p:sp>
          <p:nvSpPr>
            <p:cNvPr id="98" name="TextBox 12">
              <a:extLst>
                <a:ext uri="{FF2B5EF4-FFF2-40B4-BE49-F238E27FC236}">
                  <a16:creationId xmlns:a16="http://schemas.microsoft.com/office/drawing/2014/main" id="{64B1D703-559F-4A01-B4DA-D35D2997CE99}"/>
                </a:ext>
              </a:extLst>
            </p:cNvPr>
            <p:cNvSpPr txBox="1"/>
            <p:nvPr/>
          </p:nvSpPr>
          <p:spPr>
            <a:xfrm>
              <a:off x="4370283" y="1460099"/>
              <a:ext cx="1562242" cy="5830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2000" kern="0" dirty="0">
                  <a:solidFill>
                    <a:srgbClr val="4472C4"/>
                  </a:solidFill>
                  <a:latin typeface="Calibri Light" panose="020F0302020204030204"/>
                </a:rPr>
                <a:t>Frequency comb</a:t>
              </a:r>
            </a:p>
            <a:p>
              <a:pPr algn="ctr">
                <a:defRPr/>
              </a:pPr>
              <a:r>
                <a:rPr lang="en-US" sz="2000" kern="0" dirty="0">
                  <a:solidFill>
                    <a:srgbClr val="4472C4"/>
                  </a:solidFill>
                  <a:latin typeface="Calibri Light" panose="020F0302020204030204"/>
                </a:rPr>
                <a:t>at 60.8 nm</a:t>
              </a:r>
            </a:p>
          </p:txBody>
        </p:sp>
        <p:sp>
          <p:nvSpPr>
            <p:cNvPr id="99" name="Rectangle 14">
              <a:extLst>
                <a:ext uri="{FF2B5EF4-FFF2-40B4-BE49-F238E27FC236}">
                  <a16:creationId xmlns:a16="http://schemas.microsoft.com/office/drawing/2014/main" id="{914BA178-EF83-42E9-9364-D68804A8CBB2}"/>
                </a:ext>
              </a:extLst>
            </p:cNvPr>
            <p:cNvSpPr/>
            <p:nvPr/>
          </p:nvSpPr>
          <p:spPr>
            <a:xfrm>
              <a:off x="3922294" y="1485900"/>
              <a:ext cx="2366212" cy="2400300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00" name="Grafik 6">
            <a:extLst>
              <a:ext uri="{FF2B5EF4-FFF2-40B4-BE49-F238E27FC236}">
                <a16:creationId xmlns:a16="http://schemas.microsoft.com/office/drawing/2014/main" id="{32513F49-3A87-4C3D-9A86-B2459C3E58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8" t="10833" r="9817" b="12083"/>
          <a:stretch/>
        </p:blipFill>
        <p:spPr>
          <a:xfrm>
            <a:off x="9253481" y="3547270"/>
            <a:ext cx="2018541" cy="652849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EFDBE392-B96F-596C-DDA9-65BBFE8DCA04}"/>
              </a:ext>
            </a:extLst>
          </p:cNvPr>
          <p:cNvGrpSpPr/>
          <p:nvPr/>
        </p:nvGrpSpPr>
        <p:grpSpPr>
          <a:xfrm>
            <a:off x="4754277" y="2637638"/>
            <a:ext cx="2592043" cy="1138389"/>
            <a:chOff x="4817436" y="2812158"/>
            <a:chExt cx="2384065" cy="1047048"/>
          </a:xfrm>
        </p:grpSpPr>
        <p:sp>
          <p:nvSpPr>
            <p:cNvPr id="33" name="Rechteck 478">
              <a:extLst>
                <a:ext uri="{FF2B5EF4-FFF2-40B4-BE49-F238E27FC236}">
                  <a16:creationId xmlns:a16="http://schemas.microsoft.com/office/drawing/2014/main" id="{0F54238F-3F4A-7764-39EF-766C596CF590}"/>
                </a:ext>
              </a:extLst>
            </p:cNvPr>
            <p:cNvSpPr/>
            <p:nvPr/>
          </p:nvSpPr>
          <p:spPr>
            <a:xfrm rot="900000" flipV="1">
              <a:off x="4817436" y="3190967"/>
              <a:ext cx="2254208" cy="159663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000" kern="0">
                <a:solidFill>
                  <a:srgbClr val="FFFFFF"/>
                </a:solidFill>
                <a:latin typeface="Frutiger LT Com 55 Roman"/>
              </a:endParaRPr>
            </a:p>
          </p:txBody>
        </p:sp>
        <p:sp>
          <p:nvSpPr>
            <p:cNvPr id="36" name="Rechteck 476">
              <a:extLst>
                <a:ext uri="{FF2B5EF4-FFF2-40B4-BE49-F238E27FC236}">
                  <a16:creationId xmlns:a16="http://schemas.microsoft.com/office/drawing/2014/main" id="{07260317-EA2B-979F-5227-98EC625D1136}"/>
                </a:ext>
              </a:extLst>
            </p:cNvPr>
            <p:cNvSpPr/>
            <p:nvPr/>
          </p:nvSpPr>
          <p:spPr>
            <a:xfrm flipV="1">
              <a:off x="4853475" y="2923356"/>
              <a:ext cx="2254208" cy="159663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000" kern="0">
                <a:solidFill>
                  <a:srgbClr val="FFFFFF"/>
                </a:solidFill>
                <a:latin typeface="Frutiger LT Com 55 Roman"/>
              </a:endParaRPr>
            </a:p>
          </p:txBody>
        </p:sp>
        <p:sp>
          <p:nvSpPr>
            <p:cNvPr id="37" name="AutoShape 21">
              <a:extLst>
                <a:ext uri="{FF2B5EF4-FFF2-40B4-BE49-F238E27FC236}">
                  <a16:creationId xmlns:a16="http://schemas.microsoft.com/office/drawing/2014/main" id="{4DAEC97B-19CD-9633-8D40-A657008CEF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 flipV="1">
              <a:off x="6466577" y="3015798"/>
              <a:ext cx="176778" cy="1058405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200 w 21600"/>
                <a:gd name="T13" fmla="*/ 7200 h 21600"/>
                <a:gd name="T14" fmla="*/ 14400 w 21600"/>
                <a:gd name="T15" fmla="*/ 144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000" kern="0">
                <a:solidFill>
                  <a:srgbClr val="FFFFFF"/>
                </a:solidFill>
                <a:latin typeface="Frutiger LT Com 55 Roman"/>
              </a:endParaRPr>
            </a:p>
          </p:txBody>
        </p:sp>
        <p:sp>
          <p:nvSpPr>
            <p:cNvPr id="38" name="Rechteck 478">
              <a:extLst>
                <a:ext uri="{FF2B5EF4-FFF2-40B4-BE49-F238E27FC236}">
                  <a16:creationId xmlns:a16="http://schemas.microsoft.com/office/drawing/2014/main" id="{A380981C-65A5-6BE8-A8B9-03F0B7A69FE5}"/>
                </a:ext>
              </a:extLst>
            </p:cNvPr>
            <p:cNvSpPr/>
            <p:nvPr/>
          </p:nvSpPr>
          <p:spPr>
            <a:xfrm rot="20700000" flipV="1">
              <a:off x="4935249" y="3193098"/>
              <a:ext cx="2254208" cy="159663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000" kern="0">
                <a:solidFill>
                  <a:srgbClr val="FFFFFF"/>
                </a:solidFill>
                <a:latin typeface="Frutiger LT Com 55 Roman"/>
              </a:endParaRPr>
            </a:p>
          </p:txBody>
        </p:sp>
        <p:sp>
          <p:nvSpPr>
            <p:cNvPr id="39" name="AutoShape 21">
              <a:extLst>
                <a:ext uri="{FF2B5EF4-FFF2-40B4-BE49-F238E27FC236}">
                  <a16:creationId xmlns:a16="http://schemas.microsoft.com/office/drawing/2014/main" id="{8399D5F1-0125-51A4-7599-A60AF700E4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5399258" y="3015798"/>
              <a:ext cx="176778" cy="1058405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200 w 21600"/>
                <a:gd name="T13" fmla="*/ 7200 h 21600"/>
                <a:gd name="T14" fmla="*/ 14400 w 21600"/>
                <a:gd name="T15" fmla="*/ 144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000" kern="0">
                <a:solidFill>
                  <a:srgbClr val="FFFFFF"/>
                </a:solidFill>
                <a:latin typeface="Frutiger LT Com 55 Roman"/>
              </a:endParaRPr>
            </a:p>
          </p:txBody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62A54B45-FDCF-898A-49B9-185244AD8C58}"/>
                </a:ext>
              </a:extLst>
            </p:cNvPr>
            <p:cNvSpPr>
              <a:spLocks/>
            </p:cNvSpPr>
            <p:nvPr/>
          </p:nvSpPr>
          <p:spPr bwMode="auto">
            <a:xfrm rot="11280000" flipV="1">
              <a:off x="6942888" y="3375168"/>
              <a:ext cx="154280" cy="353918"/>
            </a:xfrm>
            <a:custGeom>
              <a:avLst/>
              <a:gdLst>
                <a:gd name="T0" fmla="*/ 232 w 240"/>
                <a:gd name="T1" fmla="*/ 0 h 924"/>
                <a:gd name="T2" fmla="*/ 0 w 240"/>
                <a:gd name="T3" fmla="*/ 0 h 924"/>
                <a:gd name="T4" fmla="*/ 0 w 240"/>
                <a:gd name="T5" fmla="*/ 924 h 924"/>
                <a:gd name="T6" fmla="*/ 240 w 240"/>
                <a:gd name="T7" fmla="*/ 924 h 924"/>
                <a:gd name="T8" fmla="*/ 192 w 240"/>
                <a:gd name="T9" fmla="*/ 792 h 924"/>
                <a:gd name="T10" fmla="*/ 160 w 240"/>
                <a:gd name="T11" fmla="*/ 636 h 924"/>
                <a:gd name="T12" fmla="*/ 148 w 240"/>
                <a:gd name="T13" fmla="*/ 484 h 924"/>
                <a:gd name="T14" fmla="*/ 156 w 240"/>
                <a:gd name="T15" fmla="*/ 328 h 924"/>
                <a:gd name="T16" fmla="*/ 180 w 240"/>
                <a:gd name="T17" fmla="*/ 168 h 924"/>
                <a:gd name="T18" fmla="*/ 232 w 240"/>
                <a:gd name="T19" fmla="*/ 0 h 924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000 w 10000"/>
                <a:gd name="connsiteY4" fmla="*/ 8571 h 10000"/>
                <a:gd name="connsiteX5" fmla="*/ 6667 w 10000"/>
                <a:gd name="connsiteY5" fmla="*/ 6883 h 10000"/>
                <a:gd name="connsiteX6" fmla="*/ 7511 w 10000"/>
                <a:gd name="connsiteY6" fmla="*/ 5238 h 10000"/>
                <a:gd name="connsiteX7" fmla="*/ 6500 w 10000"/>
                <a:gd name="connsiteY7" fmla="*/ 3550 h 10000"/>
                <a:gd name="connsiteX8" fmla="*/ 7500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000 w 10000"/>
                <a:gd name="connsiteY4" fmla="*/ 8571 h 10000"/>
                <a:gd name="connsiteX5" fmla="*/ 7563 w 10000"/>
                <a:gd name="connsiteY5" fmla="*/ 6883 h 10000"/>
                <a:gd name="connsiteX6" fmla="*/ 7511 w 10000"/>
                <a:gd name="connsiteY6" fmla="*/ 5238 h 10000"/>
                <a:gd name="connsiteX7" fmla="*/ 6500 w 10000"/>
                <a:gd name="connsiteY7" fmla="*/ 3550 h 10000"/>
                <a:gd name="connsiteX8" fmla="*/ 7500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448 w 10000"/>
                <a:gd name="connsiteY4" fmla="*/ 8571 h 10000"/>
                <a:gd name="connsiteX5" fmla="*/ 7563 w 10000"/>
                <a:gd name="connsiteY5" fmla="*/ 6883 h 10000"/>
                <a:gd name="connsiteX6" fmla="*/ 7511 w 10000"/>
                <a:gd name="connsiteY6" fmla="*/ 5238 h 10000"/>
                <a:gd name="connsiteX7" fmla="*/ 6500 w 10000"/>
                <a:gd name="connsiteY7" fmla="*/ 3550 h 10000"/>
                <a:gd name="connsiteX8" fmla="*/ 7500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448 w 10000"/>
                <a:gd name="connsiteY4" fmla="*/ 8571 h 10000"/>
                <a:gd name="connsiteX5" fmla="*/ 7563 w 10000"/>
                <a:gd name="connsiteY5" fmla="*/ 6883 h 10000"/>
                <a:gd name="connsiteX6" fmla="*/ 7511 w 10000"/>
                <a:gd name="connsiteY6" fmla="*/ 5238 h 10000"/>
                <a:gd name="connsiteX7" fmla="*/ 7097 w 10000"/>
                <a:gd name="connsiteY7" fmla="*/ 3550 h 10000"/>
                <a:gd name="connsiteX8" fmla="*/ 7500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448 w 10000"/>
                <a:gd name="connsiteY4" fmla="*/ 8571 h 10000"/>
                <a:gd name="connsiteX5" fmla="*/ 7563 w 10000"/>
                <a:gd name="connsiteY5" fmla="*/ 6883 h 10000"/>
                <a:gd name="connsiteX6" fmla="*/ 7511 w 10000"/>
                <a:gd name="connsiteY6" fmla="*/ 5238 h 10000"/>
                <a:gd name="connsiteX7" fmla="*/ 7097 w 10000"/>
                <a:gd name="connsiteY7" fmla="*/ 3550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448 w 10000"/>
                <a:gd name="connsiteY4" fmla="*/ 8571 h 10000"/>
                <a:gd name="connsiteX5" fmla="*/ 7563 w 10000"/>
                <a:gd name="connsiteY5" fmla="*/ 6883 h 10000"/>
                <a:gd name="connsiteX6" fmla="*/ 7511 w 10000"/>
                <a:gd name="connsiteY6" fmla="*/ 5238 h 10000"/>
                <a:gd name="connsiteX7" fmla="*/ 7545 w 10000"/>
                <a:gd name="connsiteY7" fmla="*/ 3550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448 w 10000"/>
                <a:gd name="connsiteY4" fmla="*/ 8571 h 10000"/>
                <a:gd name="connsiteX5" fmla="*/ 7563 w 10000"/>
                <a:gd name="connsiteY5" fmla="*/ 6883 h 10000"/>
                <a:gd name="connsiteX6" fmla="*/ 7063 w 10000"/>
                <a:gd name="connsiteY6" fmla="*/ 5191 h 10000"/>
                <a:gd name="connsiteX7" fmla="*/ 7545 w 10000"/>
                <a:gd name="connsiteY7" fmla="*/ 3550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448 w 10000"/>
                <a:gd name="connsiteY4" fmla="*/ 8571 h 10000"/>
                <a:gd name="connsiteX5" fmla="*/ 7563 w 10000"/>
                <a:gd name="connsiteY5" fmla="*/ 6883 h 10000"/>
                <a:gd name="connsiteX6" fmla="*/ 7063 w 10000"/>
                <a:gd name="connsiteY6" fmla="*/ 5191 h 10000"/>
                <a:gd name="connsiteX7" fmla="*/ 7246 w 10000"/>
                <a:gd name="connsiteY7" fmla="*/ 3503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7563 w 10000"/>
                <a:gd name="connsiteY5" fmla="*/ 6883 h 10000"/>
                <a:gd name="connsiteX6" fmla="*/ 7063 w 10000"/>
                <a:gd name="connsiteY6" fmla="*/ 5191 h 10000"/>
                <a:gd name="connsiteX7" fmla="*/ 7246 w 10000"/>
                <a:gd name="connsiteY7" fmla="*/ 3503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063 w 10000"/>
                <a:gd name="connsiteY6" fmla="*/ 5191 h 10000"/>
                <a:gd name="connsiteX7" fmla="*/ 7246 w 10000"/>
                <a:gd name="connsiteY7" fmla="*/ 3503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511 w 10000"/>
                <a:gd name="connsiteY6" fmla="*/ 5191 h 10000"/>
                <a:gd name="connsiteX7" fmla="*/ 7246 w 10000"/>
                <a:gd name="connsiteY7" fmla="*/ 3503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511 w 10000"/>
                <a:gd name="connsiteY6" fmla="*/ 5191 h 10000"/>
                <a:gd name="connsiteX7" fmla="*/ 7694 w 10000"/>
                <a:gd name="connsiteY7" fmla="*/ 3503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511 w 10000"/>
                <a:gd name="connsiteY6" fmla="*/ 5191 h 10000"/>
                <a:gd name="connsiteX7" fmla="*/ 7694 w 10000"/>
                <a:gd name="connsiteY7" fmla="*/ 3503 h 10000"/>
                <a:gd name="connsiteX8" fmla="*/ 8694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511 w 10000"/>
                <a:gd name="connsiteY6" fmla="*/ 5191 h 10000"/>
                <a:gd name="connsiteX7" fmla="*/ 7694 w 10000"/>
                <a:gd name="connsiteY7" fmla="*/ 3503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694 w 10000"/>
                <a:gd name="connsiteY7" fmla="*/ 3503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165"/>
                <a:gd name="connsiteY0" fmla="*/ 0 h 10000"/>
                <a:gd name="connsiteX1" fmla="*/ 0 w 10165"/>
                <a:gd name="connsiteY1" fmla="*/ 0 h 10000"/>
                <a:gd name="connsiteX2" fmla="*/ 0 w 10165"/>
                <a:gd name="connsiteY2" fmla="*/ 10000 h 10000"/>
                <a:gd name="connsiteX3" fmla="*/ 10000 w 10165"/>
                <a:gd name="connsiteY3" fmla="*/ 10000 h 10000"/>
                <a:gd name="connsiteX4" fmla="*/ 9045 w 10165"/>
                <a:gd name="connsiteY4" fmla="*/ 8571 h 10000"/>
                <a:gd name="connsiteX5" fmla="*/ 8160 w 10165"/>
                <a:gd name="connsiteY5" fmla="*/ 6883 h 10000"/>
                <a:gd name="connsiteX6" fmla="*/ 7810 w 10165"/>
                <a:gd name="connsiteY6" fmla="*/ 5144 h 10000"/>
                <a:gd name="connsiteX7" fmla="*/ 7993 w 10165"/>
                <a:gd name="connsiteY7" fmla="*/ 3268 h 10000"/>
                <a:gd name="connsiteX8" fmla="*/ 8694 w 10165"/>
                <a:gd name="connsiteY8" fmla="*/ 1536 h 10000"/>
                <a:gd name="connsiteX9" fmla="*/ 9667 w 10165"/>
                <a:gd name="connsiteY9" fmla="*/ 0 h 10000"/>
                <a:gd name="connsiteX0" fmla="*/ 9667 w 10165"/>
                <a:gd name="connsiteY0" fmla="*/ 0 h 10000"/>
                <a:gd name="connsiteX1" fmla="*/ 0 w 10165"/>
                <a:gd name="connsiteY1" fmla="*/ 0 h 10000"/>
                <a:gd name="connsiteX2" fmla="*/ 0 w 10165"/>
                <a:gd name="connsiteY2" fmla="*/ 10000 h 10000"/>
                <a:gd name="connsiteX3" fmla="*/ 10000 w 10165"/>
                <a:gd name="connsiteY3" fmla="*/ 10000 h 10000"/>
                <a:gd name="connsiteX4" fmla="*/ 9045 w 10165"/>
                <a:gd name="connsiteY4" fmla="*/ 8571 h 10000"/>
                <a:gd name="connsiteX5" fmla="*/ 8160 w 10165"/>
                <a:gd name="connsiteY5" fmla="*/ 6883 h 10000"/>
                <a:gd name="connsiteX6" fmla="*/ 7810 w 10165"/>
                <a:gd name="connsiteY6" fmla="*/ 5144 h 10000"/>
                <a:gd name="connsiteX7" fmla="*/ 7993 w 10165"/>
                <a:gd name="connsiteY7" fmla="*/ 3268 h 10000"/>
                <a:gd name="connsiteX8" fmla="*/ 8694 w 10165"/>
                <a:gd name="connsiteY8" fmla="*/ 1536 h 10000"/>
                <a:gd name="connsiteX9" fmla="*/ 9667 w 10165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000">
                  <a:moveTo>
                    <a:pt x="9667" y="0"/>
                  </a:moveTo>
                  <a:lnTo>
                    <a:pt x="0" y="0"/>
                  </a:lnTo>
                  <a:lnTo>
                    <a:pt x="0" y="10000"/>
                  </a:lnTo>
                  <a:lnTo>
                    <a:pt x="10000" y="10000"/>
                  </a:lnTo>
                  <a:lnTo>
                    <a:pt x="9045" y="8571"/>
                  </a:lnTo>
                  <a:cubicBezTo>
                    <a:pt x="8883" y="8200"/>
                    <a:pt x="8366" y="7454"/>
                    <a:pt x="8160" y="6883"/>
                  </a:cubicBezTo>
                  <a:cubicBezTo>
                    <a:pt x="7954" y="6312"/>
                    <a:pt x="7869" y="5874"/>
                    <a:pt x="7810" y="5144"/>
                  </a:cubicBezTo>
                  <a:cubicBezTo>
                    <a:pt x="7782" y="4542"/>
                    <a:pt x="7894" y="3724"/>
                    <a:pt x="7993" y="3268"/>
                  </a:cubicBezTo>
                  <a:cubicBezTo>
                    <a:pt x="8092" y="2812"/>
                    <a:pt x="8474" y="1897"/>
                    <a:pt x="8694" y="1536"/>
                  </a:cubicBezTo>
                  <a:cubicBezTo>
                    <a:pt x="8914" y="1175"/>
                    <a:pt x="9361" y="397"/>
                    <a:pt x="9667" y="0"/>
                  </a:cubicBezTo>
                  <a:close/>
                </a:path>
              </a:pathLst>
            </a:custGeom>
            <a:solidFill>
              <a:srgbClr val="DDDDDD"/>
            </a:solidFill>
            <a:ln w="19050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A8AFAF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000" kern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" name="Gleichschenkliges Dreieck 484">
              <a:extLst>
                <a:ext uri="{FF2B5EF4-FFF2-40B4-BE49-F238E27FC236}">
                  <a16:creationId xmlns:a16="http://schemas.microsoft.com/office/drawing/2014/main" id="{AB43DCFB-18DB-9759-66EF-A0D1394ED780}"/>
                </a:ext>
              </a:extLst>
            </p:cNvPr>
            <p:cNvSpPr/>
            <p:nvPr/>
          </p:nvSpPr>
          <p:spPr>
            <a:xfrm rot="5400000" flipH="1" flipV="1">
              <a:off x="6553949" y="2983755"/>
              <a:ext cx="48295" cy="1122491"/>
            </a:xfrm>
            <a:prstGeom prst="triangle">
              <a:avLst/>
            </a:prstGeom>
            <a:solidFill>
              <a:srgbClr val="0000FF">
                <a:alpha val="40000"/>
              </a:srgbClr>
            </a:solidFill>
            <a:ln w="12700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000" kern="0">
                <a:solidFill>
                  <a:srgbClr val="FFFFFF"/>
                </a:solidFill>
                <a:latin typeface="Frutiger LT Com 55 Roman"/>
              </a:endParaRPr>
            </a:p>
          </p:txBody>
        </p:sp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D4EF9A0D-EDC1-5C97-79AD-B7D8DC038E38}"/>
                </a:ext>
              </a:extLst>
            </p:cNvPr>
            <p:cNvSpPr>
              <a:spLocks/>
            </p:cNvSpPr>
            <p:nvPr/>
          </p:nvSpPr>
          <p:spPr bwMode="auto">
            <a:xfrm rot="10320000" flipH="1" flipV="1">
              <a:off x="4921922" y="3378852"/>
              <a:ext cx="154280" cy="353918"/>
            </a:xfrm>
            <a:custGeom>
              <a:avLst/>
              <a:gdLst>
                <a:gd name="T0" fmla="*/ 232 w 240"/>
                <a:gd name="T1" fmla="*/ 0 h 924"/>
                <a:gd name="T2" fmla="*/ 0 w 240"/>
                <a:gd name="T3" fmla="*/ 0 h 924"/>
                <a:gd name="T4" fmla="*/ 0 w 240"/>
                <a:gd name="T5" fmla="*/ 924 h 924"/>
                <a:gd name="T6" fmla="*/ 240 w 240"/>
                <a:gd name="T7" fmla="*/ 924 h 924"/>
                <a:gd name="T8" fmla="*/ 192 w 240"/>
                <a:gd name="T9" fmla="*/ 792 h 924"/>
                <a:gd name="T10" fmla="*/ 160 w 240"/>
                <a:gd name="T11" fmla="*/ 636 h 924"/>
                <a:gd name="T12" fmla="*/ 148 w 240"/>
                <a:gd name="T13" fmla="*/ 484 h 924"/>
                <a:gd name="T14" fmla="*/ 156 w 240"/>
                <a:gd name="T15" fmla="*/ 328 h 924"/>
                <a:gd name="T16" fmla="*/ 180 w 240"/>
                <a:gd name="T17" fmla="*/ 168 h 924"/>
                <a:gd name="T18" fmla="*/ 232 w 240"/>
                <a:gd name="T19" fmla="*/ 0 h 924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000 w 10000"/>
                <a:gd name="connsiteY4" fmla="*/ 8571 h 10000"/>
                <a:gd name="connsiteX5" fmla="*/ 6667 w 10000"/>
                <a:gd name="connsiteY5" fmla="*/ 6883 h 10000"/>
                <a:gd name="connsiteX6" fmla="*/ 7511 w 10000"/>
                <a:gd name="connsiteY6" fmla="*/ 5238 h 10000"/>
                <a:gd name="connsiteX7" fmla="*/ 6500 w 10000"/>
                <a:gd name="connsiteY7" fmla="*/ 3550 h 10000"/>
                <a:gd name="connsiteX8" fmla="*/ 7500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000 w 10000"/>
                <a:gd name="connsiteY4" fmla="*/ 8571 h 10000"/>
                <a:gd name="connsiteX5" fmla="*/ 7563 w 10000"/>
                <a:gd name="connsiteY5" fmla="*/ 6883 h 10000"/>
                <a:gd name="connsiteX6" fmla="*/ 7511 w 10000"/>
                <a:gd name="connsiteY6" fmla="*/ 5238 h 10000"/>
                <a:gd name="connsiteX7" fmla="*/ 6500 w 10000"/>
                <a:gd name="connsiteY7" fmla="*/ 3550 h 10000"/>
                <a:gd name="connsiteX8" fmla="*/ 7500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448 w 10000"/>
                <a:gd name="connsiteY4" fmla="*/ 8571 h 10000"/>
                <a:gd name="connsiteX5" fmla="*/ 7563 w 10000"/>
                <a:gd name="connsiteY5" fmla="*/ 6883 h 10000"/>
                <a:gd name="connsiteX6" fmla="*/ 7511 w 10000"/>
                <a:gd name="connsiteY6" fmla="*/ 5238 h 10000"/>
                <a:gd name="connsiteX7" fmla="*/ 6500 w 10000"/>
                <a:gd name="connsiteY7" fmla="*/ 3550 h 10000"/>
                <a:gd name="connsiteX8" fmla="*/ 7500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448 w 10000"/>
                <a:gd name="connsiteY4" fmla="*/ 8571 h 10000"/>
                <a:gd name="connsiteX5" fmla="*/ 7563 w 10000"/>
                <a:gd name="connsiteY5" fmla="*/ 6883 h 10000"/>
                <a:gd name="connsiteX6" fmla="*/ 7511 w 10000"/>
                <a:gd name="connsiteY6" fmla="*/ 5238 h 10000"/>
                <a:gd name="connsiteX7" fmla="*/ 7097 w 10000"/>
                <a:gd name="connsiteY7" fmla="*/ 3550 h 10000"/>
                <a:gd name="connsiteX8" fmla="*/ 7500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448 w 10000"/>
                <a:gd name="connsiteY4" fmla="*/ 8571 h 10000"/>
                <a:gd name="connsiteX5" fmla="*/ 7563 w 10000"/>
                <a:gd name="connsiteY5" fmla="*/ 6883 h 10000"/>
                <a:gd name="connsiteX6" fmla="*/ 7511 w 10000"/>
                <a:gd name="connsiteY6" fmla="*/ 5238 h 10000"/>
                <a:gd name="connsiteX7" fmla="*/ 7097 w 10000"/>
                <a:gd name="connsiteY7" fmla="*/ 3550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448 w 10000"/>
                <a:gd name="connsiteY4" fmla="*/ 8571 h 10000"/>
                <a:gd name="connsiteX5" fmla="*/ 7563 w 10000"/>
                <a:gd name="connsiteY5" fmla="*/ 6883 h 10000"/>
                <a:gd name="connsiteX6" fmla="*/ 7511 w 10000"/>
                <a:gd name="connsiteY6" fmla="*/ 5238 h 10000"/>
                <a:gd name="connsiteX7" fmla="*/ 7545 w 10000"/>
                <a:gd name="connsiteY7" fmla="*/ 3550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448 w 10000"/>
                <a:gd name="connsiteY4" fmla="*/ 8571 h 10000"/>
                <a:gd name="connsiteX5" fmla="*/ 7563 w 10000"/>
                <a:gd name="connsiteY5" fmla="*/ 6883 h 10000"/>
                <a:gd name="connsiteX6" fmla="*/ 7063 w 10000"/>
                <a:gd name="connsiteY6" fmla="*/ 5191 h 10000"/>
                <a:gd name="connsiteX7" fmla="*/ 7545 w 10000"/>
                <a:gd name="connsiteY7" fmla="*/ 3550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8448 w 10000"/>
                <a:gd name="connsiteY4" fmla="*/ 8571 h 10000"/>
                <a:gd name="connsiteX5" fmla="*/ 7563 w 10000"/>
                <a:gd name="connsiteY5" fmla="*/ 6883 h 10000"/>
                <a:gd name="connsiteX6" fmla="*/ 7063 w 10000"/>
                <a:gd name="connsiteY6" fmla="*/ 5191 h 10000"/>
                <a:gd name="connsiteX7" fmla="*/ 7246 w 10000"/>
                <a:gd name="connsiteY7" fmla="*/ 3503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7563 w 10000"/>
                <a:gd name="connsiteY5" fmla="*/ 6883 h 10000"/>
                <a:gd name="connsiteX6" fmla="*/ 7063 w 10000"/>
                <a:gd name="connsiteY6" fmla="*/ 5191 h 10000"/>
                <a:gd name="connsiteX7" fmla="*/ 7246 w 10000"/>
                <a:gd name="connsiteY7" fmla="*/ 3503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063 w 10000"/>
                <a:gd name="connsiteY6" fmla="*/ 5191 h 10000"/>
                <a:gd name="connsiteX7" fmla="*/ 7246 w 10000"/>
                <a:gd name="connsiteY7" fmla="*/ 3503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511 w 10000"/>
                <a:gd name="connsiteY6" fmla="*/ 5191 h 10000"/>
                <a:gd name="connsiteX7" fmla="*/ 7246 w 10000"/>
                <a:gd name="connsiteY7" fmla="*/ 3503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511 w 10000"/>
                <a:gd name="connsiteY6" fmla="*/ 5191 h 10000"/>
                <a:gd name="connsiteX7" fmla="*/ 7694 w 10000"/>
                <a:gd name="connsiteY7" fmla="*/ 3503 h 10000"/>
                <a:gd name="connsiteX8" fmla="*/ 8246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511 w 10000"/>
                <a:gd name="connsiteY6" fmla="*/ 5191 h 10000"/>
                <a:gd name="connsiteX7" fmla="*/ 7694 w 10000"/>
                <a:gd name="connsiteY7" fmla="*/ 3503 h 10000"/>
                <a:gd name="connsiteX8" fmla="*/ 8694 w 10000"/>
                <a:gd name="connsiteY8" fmla="*/ 1818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511 w 10000"/>
                <a:gd name="connsiteY6" fmla="*/ 5191 h 10000"/>
                <a:gd name="connsiteX7" fmla="*/ 7694 w 10000"/>
                <a:gd name="connsiteY7" fmla="*/ 3503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694 w 10000"/>
                <a:gd name="connsiteY7" fmla="*/ 3503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165"/>
                <a:gd name="connsiteY0" fmla="*/ 0 h 10000"/>
                <a:gd name="connsiteX1" fmla="*/ 0 w 10165"/>
                <a:gd name="connsiteY1" fmla="*/ 0 h 10000"/>
                <a:gd name="connsiteX2" fmla="*/ 0 w 10165"/>
                <a:gd name="connsiteY2" fmla="*/ 10000 h 10000"/>
                <a:gd name="connsiteX3" fmla="*/ 10000 w 10165"/>
                <a:gd name="connsiteY3" fmla="*/ 10000 h 10000"/>
                <a:gd name="connsiteX4" fmla="*/ 9045 w 10165"/>
                <a:gd name="connsiteY4" fmla="*/ 8571 h 10000"/>
                <a:gd name="connsiteX5" fmla="*/ 8160 w 10165"/>
                <a:gd name="connsiteY5" fmla="*/ 6883 h 10000"/>
                <a:gd name="connsiteX6" fmla="*/ 7810 w 10165"/>
                <a:gd name="connsiteY6" fmla="*/ 5144 h 10000"/>
                <a:gd name="connsiteX7" fmla="*/ 7993 w 10165"/>
                <a:gd name="connsiteY7" fmla="*/ 3268 h 10000"/>
                <a:gd name="connsiteX8" fmla="*/ 8694 w 10165"/>
                <a:gd name="connsiteY8" fmla="*/ 1536 h 10000"/>
                <a:gd name="connsiteX9" fmla="*/ 9667 w 10165"/>
                <a:gd name="connsiteY9" fmla="*/ 0 h 10000"/>
                <a:gd name="connsiteX0" fmla="*/ 9667 w 10165"/>
                <a:gd name="connsiteY0" fmla="*/ 0 h 10000"/>
                <a:gd name="connsiteX1" fmla="*/ 0 w 10165"/>
                <a:gd name="connsiteY1" fmla="*/ 0 h 10000"/>
                <a:gd name="connsiteX2" fmla="*/ 0 w 10165"/>
                <a:gd name="connsiteY2" fmla="*/ 10000 h 10000"/>
                <a:gd name="connsiteX3" fmla="*/ 10000 w 10165"/>
                <a:gd name="connsiteY3" fmla="*/ 10000 h 10000"/>
                <a:gd name="connsiteX4" fmla="*/ 9045 w 10165"/>
                <a:gd name="connsiteY4" fmla="*/ 8571 h 10000"/>
                <a:gd name="connsiteX5" fmla="*/ 8160 w 10165"/>
                <a:gd name="connsiteY5" fmla="*/ 6883 h 10000"/>
                <a:gd name="connsiteX6" fmla="*/ 7810 w 10165"/>
                <a:gd name="connsiteY6" fmla="*/ 5144 h 10000"/>
                <a:gd name="connsiteX7" fmla="*/ 7993 w 10165"/>
                <a:gd name="connsiteY7" fmla="*/ 3268 h 10000"/>
                <a:gd name="connsiteX8" fmla="*/ 8694 w 10165"/>
                <a:gd name="connsiteY8" fmla="*/ 1536 h 10000"/>
                <a:gd name="connsiteX9" fmla="*/ 9667 w 10165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  <a:gd name="connsiteX0" fmla="*/ 9667 w 10000"/>
                <a:gd name="connsiteY0" fmla="*/ 0 h 10000"/>
                <a:gd name="connsiteX1" fmla="*/ 0 w 10000"/>
                <a:gd name="connsiteY1" fmla="*/ 0 h 10000"/>
                <a:gd name="connsiteX2" fmla="*/ 0 w 10000"/>
                <a:gd name="connsiteY2" fmla="*/ 10000 h 10000"/>
                <a:gd name="connsiteX3" fmla="*/ 10000 w 10000"/>
                <a:gd name="connsiteY3" fmla="*/ 10000 h 10000"/>
                <a:gd name="connsiteX4" fmla="*/ 9045 w 10000"/>
                <a:gd name="connsiteY4" fmla="*/ 8571 h 10000"/>
                <a:gd name="connsiteX5" fmla="*/ 8160 w 10000"/>
                <a:gd name="connsiteY5" fmla="*/ 6883 h 10000"/>
                <a:gd name="connsiteX6" fmla="*/ 7810 w 10000"/>
                <a:gd name="connsiteY6" fmla="*/ 5144 h 10000"/>
                <a:gd name="connsiteX7" fmla="*/ 7993 w 10000"/>
                <a:gd name="connsiteY7" fmla="*/ 3268 h 10000"/>
                <a:gd name="connsiteX8" fmla="*/ 8694 w 10000"/>
                <a:gd name="connsiteY8" fmla="*/ 1536 h 10000"/>
                <a:gd name="connsiteX9" fmla="*/ 9667 w 10000"/>
                <a:gd name="connsiteY9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000">
                  <a:moveTo>
                    <a:pt x="9667" y="0"/>
                  </a:moveTo>
                  <a:lnTo>
                    <a:pt x="0" y="0"/>
                  </a:lnTo>
                  <a:lnTo>
                    <a:pt x="0" y="10000"/>
                  </a:lnTo>
                  <a:lnTo>
                    <a:pt x="10000" y="10000"/>
                  </a:lnTo>
                  <a:lnTo>
                    <a:pt x="9045" y="8571"/>
                  </a:lnTo>
                  <a:cubicBezTo>
                    <a:pt x="8883" y="8200"/>
                    <a:pt x="8366" y="7454"/>
                    <a:pt x="8160" y="6883"/>
                  </a:cubicBezTo>
                  <a:cubicBezTo>
                    <a:pt x="7954" y="6312"/>
                    <a:pt x="7869" y="5874"/>
                    <a:pt x="7810" y="5144"/>
                  </a:cubicBezTo>
                  <a:cubicBezTo>
                    <a:pt x="7782" y="4542"/>
                    <a:pt x="7894" y="3724"/>
                    <a:pt x="7993" y="3268"/>
                  </a:cubicBezTo>
                  <a:cubicBezTo>
                    <a:pt x="8092" y="2812"/>
                    <a:pt x="8474" y="1897"/>
                    <a:pt x="8694" y="1536"/>
                  </a:cubicBezTo>
                  <a:cubicBezTo>
                    <a:pt x="8914" y="1175"/>
                    <a:pt x="9361" y="397"/>
                    <a:pt x="9667" y="0"/>
                  </a:cubicBezTo>
                  <a:close/>
                </a:path>
              </a:pathLst>
            </a:custGeom>
            <a:solidFill>
              <a:srgbClr val="DDDDDD"/>
            </a:solidFill>
            <a:ln w="19050">
              <a:solidFill>
                <a:srgbClr val="FFFFFF">
                  <a:lumMod val="5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A8AFAF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000" kern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" name="Rechteck 502">
              <a:extLst>
                <a:ext uri="{FF2B5EF4-FFF2-40B4-BE49-F238E27FC236}">
                  <a16:creationId xmlns:a16="http://schemas.microsoft.com/office/drawing/2014/main" id="{877CA2F5-EC92-8A1D-4F02-B4FF57261B59}"/>
                </a:ext>
              </a:extLst>
            </p:cNvPr>
            <p:cNvSpPr/>
            <p:nvPr/>
          </p:nvSpPr>
          <p:spPr>
            <a:xfrm rot="480000" flipH="1" flipV="1">
              <a:off x="4821334" y="2812158"/>
              <a:ext cx="128566" cy="353918"/>
            </a:xfrm>
            <a:prstGeom prst="roundRect">
              <a:avLst>
                <a:gd name="adj" fmla="val 124"/>
              </a:avLst>
            </a:prstGeom>
            <a:solidFill>
              <a:srgbClr val="DDDDDD"/>
            </a:solidFill>
            <a:ln w="19050">
              <a:solidFill>
                <a:srgbClr val="7F7F7F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00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" name="Ellipse 1273">
              <a:extLst>
                <a:ext uri="{FF2B5EF4-FFF2-40B4-BE49-F238E27FC236}">
                  <a16:creationId xmlns:a16="http://schemas.microsoft.com/office/drawing/2014/main" id="{73A5B05A-5BC3-BF80-8B1C-AA2E7B7CC81B}"/>
                </a:ext>
              </a:extLst>
            </p:cNvPr>
            <p:cNvSpPr/>
            <p:nvPr/>
          </p:nvSpPr>
          <p:spPr>
            <a:xfrm>
              <a:off x="5909199" y="3438751"/>
              <a:ext cx="212498" cy="21249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TextBox 31">
              <a:extLst>
                <a:ext uri="{FF2B5EF4-FFF2-40B4-BE49-F238E27FC236}">
                  <a16:creationId xmlns:a16="http://schemas.microsoft.com/office/drawing/2014/main" id="{8AE183DA-181B-9AE6-799F-EAE0A18CD6B8}"/>
                </a:ext>
              </a:extLst>
            </p:cNvPr>
            <p:cNvSpPr txBox="1"/>
            <p:nvPr/>
          </p:nvSpPr>
          <p:spPr>
            <a:xfrm>
              <a:off x="5777951" y="3551429"/>
              <a:ext cx="6060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HHG</a:t>
              </a:r>
            </a:p>
          </p:txBody>
        </p:sp>
        <p:sp>
          <p:nvSpPr>
            <p:cNvPr id="46" name="Rechteck 502">
              <a:extLst>
                <a:ext uri="{FF2B5EF4-FFF2-40B4-BE49-F238E27FC236}">
                  <a16:creationId xmlns:a16="http://schemas.microsoft.com/office/drawing/2014/main" id="{636415B6-9E7A-4595-CFAF-87BAFB66A93E}"/>
                </a:ext>
              </a:extLst>
            </p:cNvPr>
            <p:cNvSpPr/>
            <p:nvPr/>
          </p:nvSpPr>
          <p:spPr>
            <a:xfrm rot="21120000" flipV="1">
              <a:off x="7072935" y="2820610"/>
              <a:ext cx="128566" cy="353918"/>
            </a:xfrm>
            <a:prstGeom prst="roundRect">
              <a:avLst>
                <a:gd name="adj" fmla="val 124"/>
              </a:avLst>
            </a:prstGeom>
            <a:solidFill>
              <a:srgbClr val="DDDDDD"/>
            </a:solidFill>
            <a:ln w="19050">
              <a:solidFill>
                <a:srgbClr val="7F7F7F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200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55" name="Picture 227" descr="C:\Users\F.Schmid\ownCloud\Drawings\IR Frequency Comb.png">
            <a:extLst>
              <a:ext uri="{FF2B5EF4-FFF2-40B4-BE49-F238E27FC236}">
                <a16:creationId xmlns:a16="http://schemas.microsoft.com/office/drawing/2014/main" id="{FC76DC83-63C4-5845-0CF0-CB6A5E5B0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4927766"/>
            <a:ext cx="3096344" cy="123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B2A2CBBE-D6E4-0453-CF95-B9A3EACB31F6}"/>
              </a:ext>
            </a:extLst>
          </p:cNvPr>
          <p:cNvSpPr txBox="1"/>
          <p:nvPr/>
        </p:nvSpPr>
        <p:spPr>
          <a:xfrm>
            <a:off x="576817" y="6184702"/>
            <a:ext cx="2181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 frequency comb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1030 nm</a:t>
            </a:r>
          </a:p>
        </p:txBody>
      </p:sp>
      <p:pic>
        <p:nvPicPr>
          <p:cNvPr id="58" name="Picture 228" descr="C:\Users\F.Schmid\ownCloud\Drawings\High Harmonic Generation copy.png">
            <a:extLst>
              <a:ext uri="{FF2B5EF4-FFF2-40B4-BE49-F238E27FC236}">
                <a16:creationId xmlns:a16="http://schemas.microsoft.com/office/drawing/2014/main" id="{F33A7904-573B-2DC0-8E5E-C72D5FA40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84" y="4920382"/>
            <a:ext cx="3114868" cy="124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A5066501-338C-59E5-E78D-5FB92820F891}"/>
              </a:ext>
            </a:extLst>
          </p:cNvPr>
          <p:cNvSpPr txBox="1"/>
          <p:nvPr/>
        </p:nvSpPr>
        <p:spPr>
          <a:xfrm>
            <a:off x="5663952" y="6179570"/>
            <a:ext cx="1824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Odd-order harmonics</a:t>
            </a:r>
          </a:p>
        </p:txBody>
      </p:sp>
      <p:pic>
        <p:nvPicPr>
          <p:cNvPr id="60" name="Picture 227">
            <a:extLst>
              <a:ext uri="{FF2B5EF4-FFF2-40B4-BE49-F238E27FC236}">
                <a16:creationId xmlns:a16="http://schemas.microsoft.com/office/drawing/2014/main" id="{BD3FF533-3632-DF5B-0F4D-05B623DED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41586" y="4975063"/>
            <a:ext cx="3131078" cy="123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BC7C48-C1E0-F12D-B95F-5A30211C9902}"/>
              </a:ext>
            </a:extLst>
          </p:cNvPr>
          <p:cNvSpPr txBox="1"/>
          <p:nvPr/>
        </p:nvSpPr>
        <p:spPr>
          <a:xfrm>
            <a:off x="9535224" y="6162120"/>
            <a:ext cx="1935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XUV frequency comb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61 nm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819FB1A-3AD2-C195-29CF-7B6A43A523DB}"/>
              </a:ext>
            </a:extLst>
          </p:cNvPr>
          <p:cNvSpPr/>
          <p:nvPr/>
        </p:nvSpPr>
        <p:spPr>
          <a:xfrm>
            <a:off x="6823161" y="5661248"/>
            <a:ext cx="216024" cy="216024"/>
          </a:xfrm>
          <a:prstGeom prst="ellipse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DF279A-7D39-5557-92E2-33817D21BF33}"/>
              </a:ext>
            </a:extLst>
          </p:cNvPr>
          <p:cNvSpPr txBox="1"/>
          <p:nvPr/>
        </p:nvSpPr>
        <p:spPr>
          <a:xfrm>
            <a:off x="7045684" y="4930369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lang="en-US" sz="16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harmonic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E999CF-2D4A-2A98-5925-B14500B5FAB6}"/>
              </a:ext>
            </a:extLst>
          </p:cNvPr>
          <p:cNvSpPr txBox="1"/>
          <p:nvPr/>
        </p:nvSpPr>
        <p:spPr>
          <a:xfrm>
            <a:off x="3087189" y="4930369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High-harmonic generation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490C5EF-4ACE-545F-4D93-2F7DCA186A1D}"/>
              </a:ext>
            </a:extLst>
          </p:cNvPr>
          <p:cNvSpPr/>
          <p:nvPr/>
        </p:nvSpPr>
        <p:spPr>
          <a:xfrm>
            <a:off x="2846326" y="5517232"/>
            <a:ext cx="1627991" cy="208956"/>
          </a:xfrm>
          <a:custGeom>
            <a:avLst/>
            <a:gdLst>
              <a:gd name="connsiteX0" fmla="*/ 0 w 1644650"/>
              <a:gd name="connsiteY0" fmla="*/ 270162 h 270162"/>
              <a:gd name="connsiteX1" fmla="*/ 736600 w 1644650"/>
              <a:gd name="connsiteY1" fmla="*/ 287 h 270162"/>
              <a:gd name="connsiteX2" fmla="*/ 1644650 w 1644650"/>
              <a:gd name="connsiteY2" fmla="*/ 228887 h 270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44650" h="270162">
                <a:moveTo>
                  <a:pt x="0" y="270162"/>
                </a:moveTo>
                <a:cubicBezTo>
                  <a:pt x="231246" y="138664"/>
                  <a:pt x="462492" y="7166"/>
                  <a:pt x="736600" y="287"/>
                </a:cubicBezTo>
                <a:cubicBezTo>
                  <a:pt x="1010708" y="-6592"/>
                  <a:pt x="1327679" y="111147"/>
                  <a:pt x="1644650" y="228887"/>
                </a:cubicBezTo>
              </a:path>
            </a:pathLst>
          </a:custGeom>
          <a:noFill/>
          <a:ln w="12700">
            <a:solidFill>
              <a:schemeClr val="tx1"/>
            </a:solidFill>
            <a:prstDash val="lgDash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A0EAD3C-BFFE-AA05-DE2B-47531F772642}"/>
              </a:ext>
            </a:extLst>
          </p:cNvPr>
          <p:cNvSpPr/>
          <p:nvPr/>
        </p:nvSpPr>
        <p:spPr>
          <a:xfrm rot="161065">
            <a:off x="7084836" y="5368686"/>
            <a:ext cx="1865127" cy="292918"/>
          </a:xfrm>
          <a:custGeom>
            <a:avLst/>
            <a:gdLst>
              <a:gd name="connsiteX0" fmla="*/ 0 w 1644650"/>
              <a:gd name="connsiteY0" fmla="*/ 270162 h 270162"/>
              <a:gd name="connsiteX1" fmla="*/ 736600 w 1644650"/>
              <a:gd name="connsiteY1" fmla="*/ 287 h 270162"/>
              <a:gd name="connsiteX2" fmla="*/ 1644650 w 1644650"/>
              <a:gd name="connsiteY2" fmla="*/ 228887 h 270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44650" h="270162">
                <a:moveTo>
                  <a:pt x="0" y="270162"/>
                </a:moveTo>
                <a:cubicBezTo>
                  <a:pt x="231246" y="138664"/>
                  <a:pt x="462492" y="7166"/>
                  <a:pt x="736600" y="287"/>
                </a:cubicBezTo>
                <a:cubicBezTo>
                  <a:pt x="1010708" y="-6592"/>
                  <a:pt x="1327679" y="111147"/>
                  <a:pt x="1644650" y="228887"/>
                </a:cubicBezTo>
              </a:path>
            </a:pathLst>
          </a:custGeom>
          <a:noFill/>
          <a:ln w="12700">
            <a:solidFill>
              <a:schemeClr val="tx1"/>
            </a:solidFill>
            <a:prstDash val="lgDash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8894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74,99063"/>
  <p:tag name="LATEXADDIN" val="\documentclass{article}&#10;\usepackage{amsmath}&#10;\pagestyle{empty}&#10;\begin{document}&#10;&#10;&#10;$\omega$&#10;&#10;\end{document}"/>
  <p:tag name="IGUANATEXSIZE" val="20"/>
  <p:tag name="IGUANATEXCURSOR" val="90"/>
  <p:tag name="TRANSPARENCY" val="Wahr"/>
  <p:tag name="FILENAME" val=""/>
  <p:tag name="LATEXENGINEID" val="0"/>
  <p:tag name="TEMPFOLDER" val="C:\Users\Fabian\tmp\"/>
  <p:tag name="LATEXFORMHEIGHT" val="312"/>
  <p:tag name="LATEXFORMWIDTH" val="384"/>
  <p:tag name="LATEXFORMWRAP" val="Wahr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,9813"/>
  <p:tag name="ORIGINALWIDTH" val="236,2205"/>
  <p:tag name="LATEXADDIN" val="\documentclass{article}&#10;\usepackage{amsmath}&#10;\pagestyle{empty}&#10;\begin{document}&#10;&#10;$\frac{1}{2} \omega_{eg}$&#10;&#10;&#10;\end{document}"/>
  <p:tag name="IGUANATEXSIZE" val="20"/>
  <p:tag name="IGUANATEXCURSOR" val="106"/>
  <p:tag name="TRANSPARENCY" val="Wahr"/>
  <p:tag name="FILENAME" val=""/>
  <p:tag name="LATEXENGINEID" val="0"/>
  <p:tag name="TEMPFOLDER" val="C:\Users\Fabian\tmp\"/>
  <p:tag name="LATEXFORMHEIGHT" val="312"/>
  <p:tag name="LATEXFORMWIDTH" val="384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,7346"/>
  <p:tag name="ORIGINALWIDTH" val="227,2216"/>
  <p:tag name="LATEXADDIN" val="\documentclass{article}&#10;\usepackage{amsmath}&#10;\pagestyle{empty}&#10;\begin{document}&#10;&#10;&#10;$I(\omega)$&#10;&#10;\end{document}"/>
  <p:tag name="IGUANATEXSIZE" val="20"/>
  <p:tag name="IGUANATEXCURSOR" val="93"/>
  <p:tag name="TRANSPARENCY" val="Wahr"/>
  <p:tag name="FILENAME" val=""/>
  <p:tag name="LATEXENGINEID" val="0"/>
  <p:tag name="TEMPFOLDER" val="C:\Users\Fabian\tmp\"/>
  <p:tag name="LATEXFORMHEIGHT" val="312"/>
  <p:tag name="LATEXFORMWIDTH" val="384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2,4747"/>
  <p:tag name="ORIGINALWIDTH" val="810,6487"/>
  <p:tag name="LATEXADDIN" val="\documentclass{article}&#10;\usepackage{amsmath}&#10;\pagestyle{empty}&#10;\begin{document}&#10;&#10;$\omega_\text{sec} \approx \frac{U_0}{\sqrt{2} \Omega r_0^2} \frac{Q}{m}$&#10;&#10;&#10;\end{document}"/>
  <p:tag name="IGUANATEXSIZE" val="20"/>
  <p:tag name="IGUANATEXCURSOR" val="154"/>
  <p:tag name="TRANSPARENCY" val="Wahr"/>
  <p:tag name="FILENAME" val=""/>
  <p:tag name="LATEXENGINEID" val="0"/>
  <p:tag name="TEMPFOLDER" val="C:\Users\Fabian\tmp\"/>
  <p:tag name="LATEXFORMHEIGHT" val="312"/>
  <p:tag name="LATEXFORMWIDTH" val="384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.7323"/>
  <p:tag name="ORIGINALWIDTH" val="1154.106"/>
  <p:tag name="LATEXADDIN" val="\documentclass{article}&#10;\usepackage{amsmath}&#10;\pagestyle{empty}&#10;\begin{document}&#10;&#10;&#10;H$_2^+$ + H$_2$ $\Rightarrow$ H$_3^+$ + H&#10;&#10;\end{document}"/>
  <p:tag name="IGUANATEXSIZE" val="20"/>
  <p:tag name="IGUANATEXCURSOR" val="88"/>
  <p:tag name="TRANSPARENCY" val="Wahr"/>
  <p:tag name="FILENAME" val=""/>
  <p:tag name="LATEXENGINEID" val="0"/>
  <p:tag name="TEMPFOLDER" val="D:\Users\Fabian Schmid\tmp\"/>
  <p:tag name="LATEXFORMHEIGHT" val="312"/>
  <p:tag name="LATEXFORMWIDTH" val="384"/>
  <p:tag name="LATEXFORMWRAP" val="Wahr"/>
  <p:tag name="BITMAPVECTOR" val="0"/>
</p:tagLst>
</file>

<file path=ppt/theme/theme1.xml><?xml version="1.0" encoding="utf-8"?>
<a:theme xmlns:a="http://schemas.openxmlformats.org/drawingml/2006/main" name="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andarddesign">
  <a:themeElements>
    <a:clrScheme name="">
      <a:dk1>
        <a:srgbClr val="000000"/>
      </a:dk1>
      <a:lt1>
        <a:srgbClr val="FFFFFF"/>
      </a:lt1>
      <a:dk2>
        <a:srgbClr val="179C7D"/>
      </a:dk2>
      <a:lt2>
        <a:srgbClr val="A8AFAF"/>
      </a:lt2>
      <a:accent1>
        <a:srgbClr val="EB6A0A"/>
      </a:accent1>
      <a:accent2>
        <a:srgbClr val="006E92"/>
      </a:accent2>
      <a:accent3>
        <a:srgbClr val="FFFFFF"/>
      </a:accent3>
      <a:accent4>
        <a:srgbClr val="000000"/>
      </a:accent4>
      <a:accent5>
        <a:srgbClr val="F3B9AA"/>
      </a:accent5>
      <a:accent6>
        <a:srgbClr val="006384"/>
      </a:accent6>
      <a:hlink>
        <a:srgbClr val="25BAE2"/>
      </a:hlink>
      <a:folHlink>
        <a:srgbClr val="B1C800"/>
      </a:folHlink>
    </a:clrScheme>
    <a:fontScheme name="Standarddesign">
      <a:majorFont>
        <a:latin typeface="Frutiger LT Com 45 Light"/>
        <a:ea typeface=""/>
        <a:cs typeface=""/>
      </a:majorFont>
      <a:minorFont>
        <a:latin typeface="Frutiger LT Com 55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3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14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009475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8669"/>
        </a:accent6>
        <a:hlink>
          <a:srgbClr val="009475"/>
        </a:hlink>
        <a:folHlink>
          <a:srgbClr val="0094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15">
        <a:dk1>
          <a:srgbClr val="000000"/>
        </a:dk1>
        <a:lt1>
          <a:srgbClr val="FFFFFF"/>
        </a:lt1>
        <a:dk2>
          <a:srgbClr val="009475"/>
        </a:dk2>
        <a:lt2>
          <a:srgbClr val="A8AFAF"/>
        </a:lt2>
        <a:accent1>
          <a:srgbClr val="25BAE2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CD9EE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16">
        <a:dk1>
          <a:srgbClr val="000000"/>
        </a:dk1>
        <a:lt1>
          <a:srgbClr val="FFFFFF"/>
        </a:lt1>
        <a:dk2>
          <a:srgbClr val="009475"/>
        </a:dk2>
        <a:lt2>
          <a:srgbClr val="25BAE2"/>
        </a:lt2>
        <a:accent1>
          <a:srgbClr val="009475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1742</Words>
  <Application>Microsoft Office PowerPoint</Application>
  <PresentationFormat>Widescreen</PresentationFormat>
  <Paragraphs>388</Paragraphs>
  <Slides>27</Slides>
  <Notes>23</Notes>
  <HiddenSlides>2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Frutiger LT Com 45 Light</vt:lpstr>
      <vt:lpstr>Frutiger LT Com 55 Roman</vt:lpstr>
      <vt:lpstr>Palatino</vt:lpstr>
      <vt:lpstr>Symbol</vt:lpstr>
      <vt:lpstr>Times New Roman</vt:lpstr>
      <vt:lpstr>Wingdings</vt:lpstr>
      <vt:lpstr>標準デザイン</vt:lpstr>
      <vt:lpstr>Standarddesign</vt:lpstr>
      <vt:lpstr>Office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Proton radius puzzle</vt:lpstr>
      <vt:lpstr>Rydberg constant puzzle</vt:lpstr>
      <vt:lpstr>PowerPoint Presentation</vt:lpstr>
      <vt:lpstr>PowerPoint Presentation</vt:lpstr>
      <vt:lpstr>PowerPoint Presentation</vt:lpstr>
      <vt:lpstr>Direct frequency comb spectroscopy</vt:lpstr>
      <vt:lpstr>PowerPoint Presentation</vt:lpstr>
      <vt:lpstr>PowerPoint Presentation</vt:lpstr>
      <vt:lpstr>PowerPoint Presentation</vt:lpstr>
      <vt:lpstr>Comb stabilization</vt:lpstr>
      <vt:lpstr>Stabilization of frequency comb</vt:lpstr>
      <vt:lpstr>Stabilization of frequency comb</vt:lpstr>
      <vt:lpstr>XUV beam delivery to trapped He+</vt:lpstr>
      <vt:lpstr>Be+/He+ ion trap</vt:lpstr>
      <vt:lpstr>Ion crystals and sympathetic cooling</vt:lpstr>
      <vt:lpstr>Spectroscopy signal: Secular excitation detection</vt:lpstr>
      <vt:lpstr>Single event sensitive detection</vt:lpstr>
      <vt:lpstr>Driving two-photon transition in Be+</vt:lpstr>
      <vt:lpstr>5th harmonic generation in crystals</vt:lpstr>
      <vt:lpstr>PowerPoint Presentation</vt:lpstr>
      <vt:lpstr>PowerPoint Presentation</vt:lpstr>
      <vt:lpstr>PowerPoint Presentation</vt:lpstr>
      <vt:lpstr>PowerPoint Presentation</vt:lpstr>
    </vt:vector>
  </TitlesOfParts>
  <Company>MPQ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Akira Ozawa</dc:creator>
  <cp:lastModifiedBy>Jorge Moreno</cp:lastModifiedBy>
  <cp:revision>700</cp:revision>
  <cp:lastPrinted>2022-05-14T20:16:46Z</cp:lastPrinted>
  <dcterms:created xsi:type="dcterms:W3CDTF">2017-08-20T16:38:43Z</dcterms:created>
  <dcterms:modified xsi:type="dcterms:W3CDTF">2023-06-25T20:55:09Z</dcterms:modified>
</cp:coreProperties>
</file>