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60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764" r:id="rId6"/>
    <p:sldId id="261" r:id="rId7"/>
    <p:sldId id="262" r:id="rId8"/>
    <p:sldId id="766" r:id="rId9"/>
    <p:sldId id="263" r:id="rId10"/>
    <p:sldId id="264" r:id="rId11"/>
    <p:sldId id="765" r:id="rId12"/>
    <p:sldId id="265" r:id="rId13"/>
    <p:sldId id="757" r:id="rId14"/>
    <p:sldId id="758" r:id="rId15"/>
    <p:sldId id="759" r:id="rId16"/>
    <p:sldId id="760" r:id="rId17"/>
    <p:sldId id="756" r:id="rId18"/>
    <p:sldId id="761" r:id="rId19"/>
    <p:sldId id="762" r:id="rId20"/>
    <p:sldId id="763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32FF"/>
    <a:srgbClr val="FFFF00"/>
    <a:srgbClr val="FFFF66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ADB867-DE7D-4D37-87CB-345B54CA1838}" v="514" dt="2023-10-16T18:01:19.5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8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赞 任" userId="92c2d04a987ed9a6" providerId="LiveId" clId="{603D4BDE-72CA-4048-83D2-78980D292B49}"/>
    <pc:docChg chg="undo custSel addSld modSld">
      <pc:chgData name="赞 任" userId="92c2d04a987ed9a6" providerId="LiveId" clId="{603D4BDE-72CA-4048-83D2-78980D292B49}" dt="2023-10-13T13:36:28.037" v="4579" actId="20577"/>
      <pc:docMkLst>
        <pc:docMk/>
      </pc:docMkLst>
      <pc:sldChg chg="addSp delSp modSp mod">
        <pc:chgData name="赞 任" userId="92c2d04a987ed9a6" providerId="LiveId" clId="{603D4BDE-72CA-4048-83D2-78980D292B49}" dt="2023-10-10T13:45:43.128" v="1822"/>
        <pc:sldMkLst>
          <pc:docMk/>
          <pc:sldMk cId="3625491995" sldId="256"/>
        </pc:sldMkLst>
        <pc:spChg chg="add mod">
          <ac:chgData name="赞 任" userId="92c2d04a987ed9a6" providerId="LiveId" clId="{603D4BDE-72CA-4048-83D2-78980D292B49}" dt="2023-10-10T13:45:43.128" v="1822"/>
          <ac:spMkLst>
            <pc:docMk/>
            <pc:sldMk cId="3625491995" sldId="256"/>
            <ac:spMk id="2" creationId="{C972F250-E124-E344-360E-49626ECED9B0}"/>
          </ac:spMkLst>
        </pc:spChg>
        <pc:spChg chg="add mod">
          <ac:chgData name="赞 任" userId="92c2d04a987ed9a6" providerId="LiveId" clId="{603D4BDE-72CA-4048-83D2-78980D292B49}" dt="2023-10-10T13:45:43.128" v="1822"/>
          <ac:spMkLst>
            <pc:docMk/>
            <pc:sldMk cId="3625491995" sldId="256"/>
            <ac:spMk id="4" creationId="{E3FCE6F9-2AFF-03C1-EF16-14043A35D2C9}"/>
          </ac:spMkLst>
        </pc:spChg>
        <pc:spChg chg="add mod">
          <ac:chgData name="赞 任" userId="92c2d04a987ed9a6" providerId="LiveId" clId="{603D4BDE-72CA-4048-83D2-78980D292B49}" dt="2023-10-10T13:45:43.128" v="1822"/>
          <ac:spMkLst>
            <pc:docMk/>
            <pc:sldMk cId="3625491995" sldId="256"/>
            <ac:spMk id="5" creationId="{138591C3-3FA6-66D0-1110-9833D07E7202}"/>
          </ac:spMkLst>
        </pc:spChg>
        <pc:spChg chg="del">
          <ac:chgData name="赞 任" userId="92c2d04a987ed9a6" providerId="LiveId" clId="{603D4BDE-72CA-4048-83D2-78980D292B49}" dt="2023-10-10T13:41:19.300" v="1811" actId="478"/>
          <ac:spMkLst>
            <pc:docMk/>
            <pc:sldMk cId="3625491995" sldId="256"/>
            <ac:spMk id="26" creationId="{1D0CECC3-2D88-C2EB-B382-28A72315ABE1}"/>
          </ac:spMkLst>
        </pc:spChg>
        <pc:spChg chg="del">
          <ac:chgData name="赞 任" userId="92c2d04a987ed9a6" providerId="LiveId" clId="{603D4BDE-72CA-4048-83D2-78980D292B49}" dt="2023-10-10T13:41:21.540" v="1812" actId="478"/>
          <ac:spMkLst>
            <pc:docMk/>
            <pc:sldMk cId="3625491995" sldId="256"/>
            <ac:spMk id="27" creationId="{EC54C6E5-2FD7-C5CC-F13C-9809B9381E24}"/>
          </ac:spMkLst>
        </pc:spChg>
        <pc:spChg chg="del">
          <ac:chgData name="赞 任" userId="92c2d04a987ed9a6" providerId="LiveId" clId="{603D4BDE-72CA-4048-83D2-78980D292B49}" dt="2023-10-10T13:41:17.532" v="1810" actId="478"/>
          <ac:spMkLst>
            <pc:docMk/>
            <pc:sldMk cId="3625491995" sldId="256"/>
            <ac:spMk id="28" creationId="{F073E0FC-5787-2B55-0247-D68B4A34DE1B}"/>
          </ac:spMkLst>
        </pc:spChg>
      </pc:sldChg>
      <pc:sldChg chg="modSp mod">
        <pc:chgData name="赞 任" userId="92c2d04a987ed9a6" providerId="LiveId" clId="{603D4BDE-72CA-4048-83D2-78980D292B49}" dt="2023-10-13T12:50:36.740" v="3654" actId="20577"/>
        <pc:sldMkLst>
          <pc:docMk/>
          <pc:sldMk cId="3875358152" sldId="259"/>
        </pc:sldMkLst>
        <pc:spChg chg="mod">
          <ac:chgData name="赞 任" userId="92c2d04a987ed9a6" providerId="LiveId" clId="{603D4BDE-72CA-4048-83D2-78980D292B49}" dt="2023-10-13T12:50:36.740" v="3654" actId="20577"/>
          <ac:spMkLst>
            <pc:docMk/>
            <pc:sldMk cId="3875358152" sldId="259"/>
            <ac:spMk id="9" creationId="{17FB31AA-EC11-3A63-B369-F2CEC724E070}"/>
          </ac:spMkLst>
        </pc:spChg>
        <pc:spChg chg="mod">
          <ac:chgData name="赞 任" userId="92c2d04a987ed9a6" providerId="LiveId" clId="{603D4BDE-72CA-4048-83D2-78980D292B49}" dt="2023-10-10T13:46:37.016" v="1823"/>
          <ac:spMkLst>
            <pc:docMk/>
            <pc:sldMk cId="3875358152" sldId="259"/>
            <ac:spMk id="28" creationId="{3CAD1FF5-A58A-9D0B-A987-256E1B7A836A}"/>
          </ac:spMkLst>
        </pc:spChg>
        <pc:spChg chg="mod">
          <ac:chgData name="赞 任" userId="92c2d04a987ed9a6" providerId="LiveId" clId="{603D4BDE-72CA-4048-83D2-78980D292B49}" dt="2023-10-10T13:46:37.016" v="1823"/>
          <ac:spMkLst>
            <pc:docMk/>
            <pc:sldMk cId="3875358152" sldId="259"/>
            <ac:spMk id="29" creationId="{8C68A056-0C33-5EF4-C183-8BA7FD9B6D68}"/>
          </ac:spMkLst>
        </pc:spChg>
        <pc:spChg chg="mod">
          <ac:chgData name="赞 任" userId="92c2d04a987ed9a6" providerId="LiveId" clId="{603D4BDE-72CA-4048-83D2-78980D292B49}" dt="2023-10-10T13:46:37.016" v="1823"/>
          <ac:spMkLst>
            <pc:docMk/>
            <pc:sldMk cId="3875358152" sldId="259"/>
            <ac:spMk id="30" creationId="{A11CD051-4F57-A282-8ED8-86D6067B3505}"/>
          </ac:spMkLst>
        </pc:spChg>
        <pc:spChg chg="mod">
          <ac:chgData name="赞 任" userId="92c2d04a987ed9a6" providerId="LiveId" clId="{603D4BDE-72CA-4048-83D2-78980D292B49}" dt="2023-10-12T08:53:37.134" v="3487" actId="20577"/>
          <ac:spMkLst>
            <pc:docMk/>
            <pc:sldMk cId="3875358152" sldId="259"/>
            <ac:spMk id="32" creationId="{C8201F8A-E927-FDA8-25DB-D59DA866B3E0}"/>
          </ac:spMkLst>
        </pc:spChg>
      </pc:sldChg>
      <pc:sldChg chg="modSp">
        <pc:chgData name="赞 任" userId="92c2d04a987ed9a6" providerId="LiveId" clId="{603D4BDE-72CA-4048-83D2-78980D292B49}" dt="2023-10-10T13:46:54.555" v="1824" actId="20577"/>
        <pc:sldMkLst>
          <pc:docMk/>
          <pc:sldMk cId="1783904012" sldId="261"/>
        </pc:sldMkLst>
        <pc:spChg chg="mod">
          <ac:chgData name="赞 任" userId="92c2d04a987ed9a6" providerId="LiveId" clId="{603D4BDE-72CA-4048-83D2-78980D292B49}" dt="2023-10-10T13:46:54.555" v="1824" actId="20577"/>
          <ac:spMkLst>
            <pc:docMk/>
            <pc:sldMk cId="1783904012" sldId="261"/>
            <ac:spMk id="23" creationId="{299BCC9E-F773-0D4D-88AA-5E5D6075DEAE}"/>
          </ac:spMkLst>
        </pc:spChg>
      </pc:sldChg>
      <pc:sldChg chg="modSp mod">
        <pc:chgData name="赞 任" userId="92c2d04a987ed9a6" providerId="LiveId" clId="{603D4BDE-72CA-4048-83D2-78980D292B49}" dt="2023-10-10T11:24:29.403" v="31" actId="1035"/>
        <pc:sldMkLst>
          <pc:docMk/>
          <pc:sldMk cId="3746687742" sldId="262"/>
        </pc:sldMkLst>
        <pc:spChg chg="mod">
          <ac:chgData name="赞 任" userId="92c2d04a987ed9a6" providerId="LiveId" clId="{603D4BDE-72CA-4048-83D2-78980D292B49}" dt="2023-10-10T11:24:29.403" v="31" actId="1035"/>
          <ac:spMkLst>
            <pc:docMk/>
            <pc:sldMk cId="3746687742" sldId="262"/>
            <ac:spMk id="10" creationId="{5F98E036-5F06-3AFF-7DFA-3F8C4675D87B}"/>
          </ac:spMkLst>
        </pc:spChg>
      </pc:sldChg>
      <pc:sldChg chg="addSp modSp mod">
        <pc:chgData name="赞 任" userId="92c2d04a987ed9a6" providerId="LiveId" clId="{603D4BDE-72CA-4048-83D2-78980D292B49}" dt="2023-10-13T13:15:54.130" v="4382" actId="20577"/>
        <pc:sldMkLst>
          <pc:docMk/>
          <pc:sldMk cId="4042604228" sldId="263"/>
        </pc:sldMkLst>
        <pc:spChg chg="add mod">
          <ac:chgData name="赞 任" userId="92c2d04a987ed9a6" providerId="LiveId" clId="{603D4BDE-72CA-4048-83D2-78980D292B49}" dt="2023-10-13T13:12:52.913" v="4322" actId="1076"/>
          <ac:spMkLst>
            <pc:docMk/>
            <pc:sldMk cId="4042604228" sldId="263"/>
            <ac:spMk id="7" creationId="{76D6C8C8-3095-8CCC-3C9A-A62802005F8D}"/>
          </ac:spMkLst>
        </pc:spChg>
        <pc:spChg chg="add mod">
          <ac:chgData name="赞 任" userId="92c2d04a987ed9a6" providerId="LiveId" clId="{603D4BDE-72CA-4048-83D2-78980D292B49}" dt="2023-10-13T13:14:56.414" v="4338" actId="20577"/>
          <ac:spMkLst>
            <pc:docMk/>
            <pc:sldMk cId="4042604228" sldId="263"/>
            <ac:spMk id="9" creationId="{0B993598-4069-847B-4E25-14605DF8371D}"/>
          </ac:spMkLst>
        </pc:spChg>
        <pc:spChg chg="mod">
          <ac:chgData name="赞 任" userId="92c2d04a987ed9a6" providerId="LiveId" clId="{603D4BDE-72CA-4048-83D2-78980D292B49}" dt="2023-10-10T13:46:37.016" v="1823"/>
          <ac:spMkLst>
            <pc:docMk/>
            <pc:sldMk cId="4042604228" sldId="263"/>
            <ac:spMk id="11" creationId="{2424E407-A235-9B6F-1475-B90153297DE4}"/>
          </ac:spMkLst>
        </pc:spChg>
        <pc:spChg chg="add mod">
          <ac:chgData name="赞 任" userId="92c2d04a987ed9a6" providerId="LiveId" clId="{603D4BDE-72CA-4048-83D2-78980D292B49}" dt="2023-10-13T13:15:49.219" v="4375" actId="20577"/>
          <ac:spMkLst>
            <pc:docMk/>
            <pc:sldMk cId="4042604228" sldId="263"/>
            <ac:spMk id="12" creationId="{5367D0D8-AA15-5094-267B-27DA75AE1E64}"/>
          </ac:spMkLst>
        </pc:spChg>
        <pc:spChg chg="add mod">
          <ac:chgData name="赞 任" userId="92c2d04a987ed9a6" providerId="LiveId" clId="{603D4BDE-72CA-4048-83D2-78980D292B49}" dt="2023-10-13T13:15:54.130" v="4382" actId="20577"/>
          <ac:spMkLst>
            <pc:docMk/>
            <pc:sldMk cId="4042604228" sldId="263"/>
            <ac:spMk id="14" creationId="{B584779E-E70F-A5D5-B3F6-DA7693C87137}"/>
          </ac:spMkLst>
        </pc:spChg>
        <pc:spChg chg="add mod">
          <ac:chgData name="赞 任" userId="92c2d04a987ed9a6" providerId="LiveId" clId="{603D4BDE-72CA-4048-83D2-78980D292B49}" dt="2023-10-13T13:15:42.833" v="4368" actId="20577"/>
          <ac:spMkLst>
            <pc:docMk/>
            <pc:sldMk cId="4042604228" sldId="263"/>
            <ac:spMk id="16" creationId="{DEAE7205-E117-F6FF-2A21-4B72AE5CDB60}"/>
          </ac:spMkLst>
        </pc:spChg>
        <pc:picChg chg="mod">
          <ac:chgData name="赞 任" userId="92c2d04a987ed9a6" providerId="LiveId" clId="{603D4BDE-72CA-4048-83D2-78980D292B49}" dt="2023-10-13T13:11:59.286" v="4295" actId="1076"/>
          <ac:picMkLst>
            <pc:docMk/>
            <pc:sldMk cId="4042604228" sldId="263"/>
            <ac:picMk id="8" creationId="{3858F4D6-0D5D-FC82-DE88-1F9D0C773F90}"/>
          </ac:picMkLst>
        </pc:picChg>
      </pc:sldChg>
      <pc:sldChg chg="addSp delSp modSp mod">
        <pc:chgData name="赞 任" userId="92c2d04a987ed9a6" providerId="LiveId" clId="{603D4BDE-72CA-4048-83D2-78980D292B49}" dt="2023-10-13T13:27:45.872" v="4440" actId="164"/>
        <pc:sldMkLst>
          <pc:docMk/>
          <pc:sldMk cId="1815132035" sldId="264"/>
        </pc:sldMkLst>
        <pc:spChg chg="mod">
          <ac:chgData name="赞 任" userId="92c2d04a987ed9a6" providerId="LiveId" clId="{603D4BDE-72CA-4048-83D2-78980D292B49}" dt="2023-10-13T12:31:19.728" v="3506" actId="20577"/>
          <ac:spMkLst>
            <pc:docMk/>
            <pc:sldMk cId="1815132035" sldId="264"/>
            <ac:spMk id="3" creationId="{9363233F-195A-62F7-81F6-D41914F48D35}"/>
          </ac:spMkLst>
        </pc:spChg>
        <pc:spChg chg="add mod">
          <ac:chgData name="赞 任" userId="92c2d04a987ed9a6" providerId="LiveId" clId="{603D4BDE-72CA-4048-83D2-78980D292B49}" dt="2023-10-13T13:27:45.872" v="4440" actId="164"/>
          <ac:spMkLst>
            <pc:docMk/>
            <pc:sldMk cId="1815132035" sldId="264"/>
            <ac:spMk id="7" creationId="{4E92AF2D-B925-9718-9414-740520B810E2}"/>
          </ac:spMkLst>
        </pc:spChg>
        <pc:spChg chg="add del mod">
          <ac:chgData name="赞 任" userId="92c2d04a987ed9a6" providerId="LiveId" clId="{603D4BDE-72CA-4048-83D2-78980D292B49}" dt="2023-10-13T13:17:10.326" v="4417" actId="478"/>
          <ac:spMkLst>
            <pc:docMk/>
            <pc:sldMk cId="1815132035" sldId="264"/>
            <ac:spMk id="10" creationId="{DD1BB953-C74E-27C5-6A53-21278F9F49EA}"/>
          </ac:spMkLst>
        </pc:spChg>
        <pc:spChg chg="mod">
          <ac:chgData name="赞 任" userId="92c2d04a987ed9a6" providerId="LiveId" clId="{603D4BDE-72CA-4048-83D2-78980D292B49}" dt="2023-10-10T13:46:37.016" v="1823"/>
          <ac:spMkLst>
            <pc:docMk/>
            <pc:sldMk cId="1815132035" sldId="264"/>
            <ac:spMk id="11" creationId="{2424E407-A235-9B6F-1475-B90153297DE4}"/>
          </ac:spMkLst>
        </pc:spChg>
        <pc:spChg chg="add mod">
          <ac:chgData name="赞 任" userId="92c2d04a987ed9a6" providerId="LiveId" clId="{603D4BDE-72CA-4048-83D2-78980D292B49}" dt="2023-10-13T13:27:29.254" v="4437" actId="1076"/>
          <ac:spMkLst>
            <pc:docMk/>
            <pc:sldMk cId="1815132035" sldId="264"/>
            <ac:spMk id="18" creationId="{63D98A06-FDFD-C47D-75DF-B770E7007720}"/>
          </ac:spMkLst>
        </pc:spChg>
        <pc:grpChg chg="add mod">
          <ac:chgData name="赞 任" userId="92c2d04a987ed9a6" providerId="LiveId" clId="{603D4BDE-72CA-4048-83D2-78980D292B49}" dt="2023-10-13T13:27:45.872" v="4440" actId="164"/>
          <ac:grpSpMkLst>
            <pc:docMk/>
            <pc:sldMk cId="1815132035" sldId="264"/>
            <ac:grpSpMk id="21" creationId="{B03CD5C7-485A-A7B2-F9D4-2F4BC65896C1}"/>
          </ac:grpSpMkLst>
        </pc:grpChg>
        <pc:picChg chg="mod">
          <ac:chgData name="赞 任" userId="92c2d04a987ed9a6" providerId="LiveId" clId="{603D4BDE-72CA-4048-83D2-78980D292B49}" dt="2023-10-13T13:27:45.872" v="4440" actId="164"/>
          <ac:picMkLst>
            <pc:docMk/>
            <pc:sldMk cId="1815132035" sldId="264"/>
            <ac:picMk id="13" creationId="{DF41C668-C6CF-62AA-A752-F68AEFB72A8F}"/>
          </ac:picMkLst>
        </pc:picChg>
        <pc:picChg chg="del">
          <ac:chgData name="赞 任" userId="92c2d04a987ed9a6" providerId="LiveId" clId="{603D4BDE-72CA-4048-83D2-78980D292B49}" dt="2023-10-13T13:14:04.406" v="4331" actId="478"/>
          <ac:picMkLst>
            <pc:docMk/>
            <pc:sldMk cId="1815132035" sldId="264"/>
            <ac:picMk id="15" creationId="{26C904C0-C54D-40A4-F2EE-C451C7B5CA6C}"/>
          </ac:picMkLst>
        </pc:picChg>
        <pc:picChg chg="del">
          <ac:chgData name="赞 任" userId="92c2d04a987ed9a6" providerId="LiveId" clId="{603D4BDE-72CA-4048-83D2-78980D292B49}" dt="2023-10-13T13:14:05.174" v="4332" actId="478"/>
          <ac:picMkLst>
            <pc:docMk/>
            <pc:sldMk cId="1815132035" sldId="264"/>
            <ac:picMk id="17" creationId="{8A1FFB22-255F-C4CD-A2A4-EDDFEED67F01}"/>
          </ac:picMkLst>
        </pc:picChg>
        <pc:picChg chg="add mod">
          <ac:chgData name="赞 任" userId="92c2d04a987ed9a6" providerId="LiveId" clId="{603D4BDE-72CA-4048-83D2-78980D292B49}" dt="2023-10-13T13:27:24.172" v="4435" actId="1076"/>
          <ac:picMkLst>
            <pc:docMk/>
            <pc:sldMk cId="1815132035" sldId="264"/>
            <ac:picMk id="19" creationId="{2AE54E20-34CC-8A75-AF6F-9C06FEC195B0}"/>
          </ac:picMkLst>
        </pc:picChg>
        <pc:picChg chg="add mod">
          <ac:chgData name="赞 任" userId="92c2d04a987ed9a6" providerId="LiveId" clId="{603D4BDE-72CA-4048-83D2-78980D292B49}" dt="2023-10-13T13:27:25.287" v="4436" actId="1076"/>
          <ac:picMkLst>
            <pc:docMk/>
            <pc:sldMk cId="1815132035" sldId="264"/>
            <ac:picMk id="20" creationId="{D6E73B14-9DC5-CA54-2554-BBE7F1B1A7C6}"/>
          </ac:picMkLst>
        </pc:picChg>
      </pc:sldChg>
      <pc:sldChg chg="addSp delSp modSp mod modAnim">
        <pc:chgData name="赞 任" userId="92c2d04a987ed9a6" providerId="LiveId" clId="{603D4BDE-72CA-4048-83D2-78980D292B49}" dt="2023-10-13T13:36:28.037" v="4579" actId="20577"/>
        <pc:sldMkLst>
          <pc:docMk/>
          <pc:sldMk cId="225804455" sldId="265"/>
        </pc:sldMkLst>
        <pc:spChg chg="mod">
          <ac:chgData name="赞 任" userId="92c2d04a987ed9a6" providerId="LiveId" clId="{603D4BDE-72CA-4048-83D2-78980D292B49}" dt="2023-10-13T13:33:58.545" v="4566" actId="20577"/>
          <ac:spMkLst>
            <pc:docMk/>
            <pc:sldMk cId="225804455" sldId="265"/>
            <ac:spMk id="3" creationId="{70EA0335-CA7B-9B67-7C51-03E2179A5CBD}"/>
          </ac:spMkLst>
        </pc:spChg>
        <pc:spChg chg="add mod">
          <ac:chgData name="赞 任" userId="92c2d04a987ed9a6" providerId="LiveId" clId="{603D4BDE-72CA-4048-83D2-78980D292B49}" dt="2023-10-10T11:31:03.959" v="49" actId="14100"/>
          <ac:spMkLst>
            <pc:docMk/>
            <pc:sldMk cId="225804455" sldId="265"/>
            <ac:spMk id="7" creationId="{C81CF380-81C2-A060-564C-F768C5CB2CF9}"/>
          </ac:spMkLst>
        </pc:spChg>
        <pc:spChg chg="add mod">
          <ac:chgData name="赞 任" userId="92c2d04a987ed9a6" providerId="LiveId" clId="{603D4BDE-72CA-4048-83D2-78980D292B49}" dt="2023-10-10T12:01:33.012" v="605" actId="1076"/>
          <ac:spMkLst>
            <pc:docMk/>
            <pc:sldMk cId="225804455" sldId="265"/>
            <ac:spMk id="9" creationId="{A5F913E2-EA29-9173-1A0B-54E814E1FB1D}"/>
          </ac:spMkLst>
        </pc:spChg>
        <pc:spChg chg="add mod">
          <ac:chgData name="赞 任" userId="92c2d04a987ed9a6" providerId="LiveId" clId="{603D4BDE-72CA-4048-83D2-78980D292B49}" dt="2023-10-10T12:02:32.057" v="619"/>
          <ac:spMkLst>
            <pc:docMk/>
            <pc:sldMk cId="225804455" sldId="265"/>
            <ac:spMk id="11" creationId="{C84A43BA-EDD2-095F-BCDD-8B8D3B46B236}"/>
          </ac:spMkLst>
        </pc:spChg>
        <pc:spChg chg="add del">
          <ac:chgData name="赞 任" userId="92c2d04a987ed9a6" providerId="LiveId" clId="{603D4BDE-72CA-4048-83D2-78980D292B49}" dt="2023-10-10T11:49:18.419" v="491" actId="22"/>
          <ac:spMkLst>
            <pc:docMk/>
            <pc:sldMk cId="225804455" sldId="265"/>
            <ac:spMk id="13" creationId="{191713F0-6497-4D2E-AA4D-22EAC96907DC}"/>
          </ac:spMkLst>
        </pc:spChg>
        <pc:spChg chg="add mod">
          <ac:chgData name="赞 任" userId="92c2d04a987ed9a6" providerId="LiveId" clId="{603D4BDE-72CA-4048-83D2-78980D292B49}" dt="2023-10-10T12:01:37.027" v="606" actId="1076"/>
          <ac:spMkLst>
            <pc:docMk/>
            <pc:sldMk cId="225804455" sldId="265"/>
            <ac:spMk id="14" creationId="{5456E3BA-104F-F840-9B08-1FCD58FFF5E0}"/>
          </ac:spMkLst>
        </pc:spChg>
        <pc:spChg chg="add mod">
          <ac:chgData name="赞 任" userId="92c2d04a987ed9a6" providerId="LiveId" clId="{603D4BDE-72CA-4048-83D2-78980D292B49}" dt="2023-10-10T12:10:49.180" v="731" actId="1076"/>
          <ac:spMkLst>
            <pc:docMk/>
            <pc:sldMk cId="225804455" sldId="265"/>
            <ac:spMk id="15" creationId="{F25E0C09-AEC8-D5F1-C08D-D34BF7EAC75A}"/>
          </ac:spMkLst>
        </pc:spChg>
        <pc:spChg chg="add mod">
          <ac:chgData name="赞 任" userId="92c2d04a987ed9a6" providerId="LiveId" clId="{603D4BDE-72CA-4048-83D2-78980D292B49}" dt="2023-10-10T12:00:36.764" v="583" actId="1076"/>
          <ac:spMkLst>
            <pc:docMk/>
            <pc:sldMk cId="225804455" sldId="265"/>
            <ac:spMk id="18" creationId="{E3B715DF-2397-5652-FE0A-963FEFA71EC3}"/>
          </ac:spMkLst>
        </pc:spChg>
        <pc:spChg chg="add mod">
          <ac:chgData name="赞 任" userId="92c2d04a987ed9a6" providerId="LiveId" clId="{603D4BDE-72CA-4048-83D2-78980D292B49}" dt="2023-10-10T12:02:10.217" v="614" actId="164"/>
          <ac:spMkLst>
            <pc:docMk/>
            <pc:sldMk cId="225804455" sldId="265"/>
            <ac:spMk id="21" creationId="{FB22E407-F4C7-03C6-3B0D-500C3A00BB48}"/>
          </ac:spMkLst>
        </pc:spChg>
        <pc:spChg chg="add mod">
          <ac:chgData name="赞 任" userId="92c2d04a987ed9a6" providerId="LiveId" clId="{603D4BDE-72CA-4048-83D2-78980D292B49}" dt="2023-10-10T12:12:00.364" v="735" actId="20577"/>
          <ac:spMkLst>
            <pc:docMk/>
            <pc:sldMk cId="225804455" sldId="265"/>
            <ac:spMk id="23" creationId="{041DA09D-EB9E-D86C-BC47-1E2C56A82758}"/>
          </ac:spMkLst>
        </pc:spChg>
        <pc:spChg chg="add mod">
          <ac:chgData name="赞 任" userId="92c2d04a987ed9a6" providerId="LiveId" clId="{603D4BDE-72CA-4048-83D2-78980D292B49}" dt="2023-10-10T12:06:57.072" v="665" actId="1076"/>
          <ac:spMkLst>
            <pc:docMk/>
            <pc:sldMk cId="225804455" sldId="265"/>
            <ac:spMk id="24" creationId="{BCEEE828-F514-DA75-8190-4A20B439BB57}"/>
          </ac:spMkLst>
        </pc:spChg>
        <pc:spChg chg="add mod">
          <ac:chgData name="赞 任" userId="92c2d04a987ed9a6" providerId="LiveId" clId="{603D4BDE-72CA-4048-83D2-78980D292B49}" dt="2023-10-10T12:08:58.553" v="705" actId="164"/>
          <ac:spMkLst>
            <pc:docMk/>
            <pc:sldMk cId="225804455" sldId="265"/>
            <ac:spMk id="25" creationId="{B2EF3601-3DEE-2690-D4DE-3EBBDD8769CF}"/>
          </ac:spMkLst>
        </pc:spChg>
        <pc:spChg chg="add del mod">
          <ac:chgData name="赞 任" userId="92c2d04a987ed9a6" providerId="LiveId" clId="{603D4BDE-72CA-4048-83D2-78980D292B49}" dt="2023-10-10T12:15:38.898" v="893"/>
          <ac:spMkLst>
            <pc:docMk/>
            <pc:sldMk cId="225804455" sldId="265"/>
            <ac:spMk id="29" creationId="{43A866DE-80D1-9EFE-D7DB-2749C1BA23AA}"/>
          </ac:spMkLst>
        </pc:spChg>
        <pc:spChg chg="add mod">
          <ac:chgData name="赞 任" userId="92c2d04a987ed9a6" providerId="LiveId" clId="{603D4BDE-72CA-4048-83D2-78980D292B49}" dt="2023-10-13T13:36:28.037" v="4579" actId="20577"/>
          <ac:spMkLst>
            <pc:docMk/>
            <pc:sldMk cId="225804455" sldId="265"/>
            <ac:spMk id="31" creationId="{D02EBA51-FB70-3D36-B700-21AA36D019F5}"/>
          </ac:spMkLst>
        </pc:spChg>
        <pc:spChg chg="add mod">
          <ac:chgData name="赞 任" userId="92c2d04a987ed9a6" providerId="LiveId" clId="{603D4BDE-72CA-4048-83D2-78980D292B49}" dt="2023-10-13T13:35:05.818" v="4570" actId="14100"/>
          <ac:spMkLst>
            <pc:docMk/>
            <pc:sldMk cId="225804455" sldId="265"/>
            <ac:spMk id="32" creationId="{990FB684-06E8-BE19-51E6-4062D91C6296}"/>
          </ac:spMkLst>
        </pc:spChg>
        <pc:spChg chg="add mod">
          <ac:chgData name="赞 任" userId="92c2d04a987ed9a6" providerId="LiveId" clId="{603D4BDE-72CA-4048-83D2-78980D292B49}" dt="2023-10-13T13:35:50.024" v="4574" actId="14100"/>
          <ac:spMkLst>
            <pc:docMk/>
            <pc:sldMk cId="225804455" sldId="265"/>
            <ac:spMk id="33" creationId="{F940361B-A791-CDB8-D15B-C4155F6468DF}"/>
          </ac:spMkLst>
        </pc:spChg>
        <pc:grpChg chg="add mod">
          <ac:chgData name="赞 任" userId="92c2d04a987ed9a6" providerId="LiveId" clId="{603D4BDE-72CA-4048-83D2-78980D292B49}" dt="2023-10-10T12:10:14.163" v="720" actId="14100"/>
          <ac:grpSpMkLst>
            <pc:docMk/>
            <pc:sldMk cId="225804455" sldId="265"/>
            <ac:grpSpMk id="22" creationId="{316BFD81-7A51-8BB6-E544-A5D721BCE7F9}"/>
          </ac:grpSpMkLst>
        </pc:grpChg>
        <pc:grpChg chg="add del mod">
          <ac:chgData name="赞 任" userId="92c2d04a987ed9a6" providerId="LiveId" clId="{603D4BDE-72CA-4048-83D2-78980D292B49}" dt="2023-10-10T12:09:06.272" v="706" actId="21"/>
          <ac:grpSpMkLst>
            <pc:docMk/>
            <pc:sldMk cId="225804455" sldId="265"/>
            <ac:grpSpMk id="26" creationId="{9EFA497F-C6B4-3A0C-9B03-BAAEA7A0D246}"/>
          </ac:grpSpMkLst>
        </pc:grpChg>
        <pc:picChg chg="add mod">
          <ac:chgData name="赞 任" userId="92c2d04a987ed9a6" providerId="LiveId" clId="{603D4BDE-72CA-4048-83D2-78980D292B49}" dt="2023-10-10T12:00:43.700" v="587" actId="1076"/>
          <ac:picMkLst>
            <pc:docMk/>
            <pc:sldMk cId="225804455" sldId="265"/>
            <ac:picMk id="8" creationId="{C8EB768E-8B53-8ED5-5D00-59FADD063B6F}"/>
          </ac:picMkLst>
        </pc:picChg>
        <pc:picChg chg="add del mod">
          <ac:chgData name="赞 任" userId="92c2d04a987ed9a6" providerId="LiveId" clId="{603D4BDE-72CA-4048-83D2-78980D292B49}" dt="2023-10-10T11:59:05.854" v="562" actId="478"/>
          <ac:picMkLst>
            <pc:docMk/>
            <pc:sldMk cId="225804455" sldId="265"/>
            <ac:picMk id="10" creationId="{4CBCA912-43D6-568C-D009-CA46CACDFE54}"/>
          </ac:picMkLst>
        </pc:picChg>
        <pc:picChg chg="add mod">
          <ac:chgData name="赞 任" userId="92c2d04a987ed9a6" providerId="LiveId" clId="{603D4BDE-72CA-4048-83D2-78980D292B49}" dt="2023-10-10T12:15:21.359" v="891" actId="1076"/>
          <ac:picMkLst>
            <pc:docMk/>
            <pc:sldMk cId="225804455" sldId="265"/>
            <ac:picMk id="16" creationId="{AA0F334D-2D1B-7E9B-0D4B-4E6A4151915A}"/>
          </ac:picMkLst>
        </pc:picChg>
        <pc:picChg chg="add mod">
          <ac:chgData name="赞 任" userId="92c2d04a987ed9a6" providerId="LiveId" clId="{603D4BDE-72CA-4048-83D2-78980D292B49}" dt="2023-10-10T12:08:58.553" v="705" actId="164"/>
          <ac:picMkLst>
            <pc:docMk/>
            <pc:sldMk cId="225804455" sldId="265"/>
            <ac:picMk id="19" creationId="{B8B0494A-ACDA-9140-6962-22305CAA0332}"/>
          </ac:picMkLst>
        </pc:picChg>
        <pc:picChg chg="add mod">
          <ac:chgData name="赞 任" userId="92c2d04a987ed9a6" providerId="LiveId" clId="{603D4BDE-72CA-4048-83D2-78980D292B49}" dt="2023-10-10T12:02:10.217" v="614" actId="164"/>
          <ac:picMkLst>
            <pc:docMk/>
            <pc:sldMk cId="225804455" sldId="265"/>
            <ac:picMk id="20" creationId="{72FDA36C-E6AD-CCAE-3F25-EB0B7E1A7332}"/>
          </ac:picMkLst>
        </pc:picChg>
        <pc:picChg chg="add del mod">
          <ac:chgData name="赞 任" userId="92c2d04a987ed9a6" providerId="LiveId" clId="{603D4BDE-72CA-4048-83D2-78980D292B49}" dt="2023-10-10T12:09:20.323" v="710"/>
          <ac:picMkLst>
            <pc:docMk/>
            <pc:sldMk cId="225804455" sldId="265"/>
            <ac:picMk id="27" creationId="{98BCE85E-F1E7-8521-5646-21E02F5E2B06}"/>
          </ac:picMkLst>
        </pc:picChg>
        <pc:picChg chg="add mod modCrop">
          <ac:chgData name="赞 任" userId="92c2d04a987ed9a6" providerId="LiveId" clId="{603D4BDE-72CA-4048-83D2-78980D292B49}" dt="2023-10-10T12:09:58.108" v="717" actId="14100"/>
          <ac:picMkLst>
            <pc:docMk/>
            <pc:sldMk cId="225804455" sldId="265"/>
            <ac:picMk id="28" creationId="{4D9F338F-8F9B-F7EF-D4F0-37D4F5C23766}"/>
          </ac:picMkLst>
        </pc:picChg>
      </pc:sldChg>
      <pc:sldChg chg="addSp delSp modSp add mod chgLayout">
        <pc:chgData name="赞 任" userId="92c2d04a987ed9a6" providerId="LiveId" clId="{603D4BDE-72CA-4048-83D2-78980D292B49}" dt="2023-10-10T13:42:17.246" v="1821" actId="20577"/>
        <pc:sldMkLst>
          <pc:docMk/>
          <pc:sldMk cId="513870151" sldId="756"/>
        </pc:sldMkLst>
        <pc:spChg chg="mod ord">
          <ac:chgData name="赞 任" userId="92c2d04a987ed9a6" providerId="LiveId" clId="{603D4BDE-72CA-4048-83D2-78980D292B49}" dt="2023-10-10T11:33:30.173" v="60" actId="6264"/>
          <ac:spMkLst>
            <pc:docMk/>
            <pc:sldMk cId="513870151" sldId="756"/>
            <ac:spMk id="2" creationId="{9782AF94-8729-B74C-BB41-9CD3995D6873}"/>
          </ac:spMkLst>
        </pc:spChg>
        <pc:spChg chg="mod">
          <ac:chgData name="赞 任" userId="92c2d04a987ed9a6" providerId="LiveId" clId="{603D4BDE-72CA-4048-83D2-78980D292B49}" dt="2023-10-10T13:42:17.246" v="1821" actId="20577"/>
          <ac:spMkLst>
            <pc:docMk/>
            <pc:sldMk cId="513870151" sldId="756"/>
            <ac:spMk id="3" creationId="{1E62A539-FA85-5177-6CA0-A7528240D2A2}"/>
          </ac:spMkLst>
        </pc:spChg>
        <pc:spChg chg="mod ord">
          <ac:chgData name="赞 任" userId="92c2d04a987ed9a6" providerId="LiveId" clId="{603D4BDE-72CA-4048-83D2-78980D292B49}" dt="2023-10-10T11:33:30.173" v="60" actId="6264"/>
          <ac:spMkLst>
            <pc:docMk/>
            <pc:sldMk cId="513870151" sldId="756"/>
            <ac:spMk id="4" creationId="{D6DF6D7D-C1D8-E246-964B-CB015A9FFFC2}"/>
          </ac:spMkLst>
        </pc:spChg>
        <pc:spChg chg="mod ord">
          <ac:chgData name="赞 任" userId="92c2d04a987ed9a6" providerId="LiveId" clId="{603D4BDE-72CA-4048-83D2-78980D292B49}" dt="2023-10-10T11:33:30.173" v="60" actId="6264"/>
          <ac:spMkLst>
            <pc:docMk/>
            <pc:sldMk cId="513870151" sldId="756"/>
            <ac:spMk id="5" creationId="{4C1DC4D2-4D31-AC45-8DA3-8772167F71F6}"/>
          </ac:spMkLst>
        </pc:spChg>
        <pc:spChg chg="del">
          <ac:chgData name="赞 任" userId="92c2d04a987ed9a6" providerId="LiveId" clId="{603D4BDE-72CA-4048-83D2-78980D292B49}" dt="2023-10-10T11:33:34.492" v="61" actId="478"/>
          <ac:spMkLst>
            <pc:docMk/>
            <pc:sldMk cId="513870151" sldId="756"/>
            <ac:spMk id="6" creationId="{2BE55231-395C-4840-808E-6BC82E5D224E}"/>
          </ac:spMkLst>
        </pc:spChg>
        <pc:spChg chg="del mod">
          <ac:chgData name="赞 任" userId="92c2d04a987ed9a6" providerId="LiveId" clId="{603D4BDE-72CA-4048-83D2-78980D292B49}" dt="2023-10-10T11:33:36.070" v="63"/>
          <ac:spMkLst>
            <pc:docMk/>
            <pc:sldMk cId="513870151" sldId="756"/>
            <ac:spMk id="7" creationId="{A63D9934-7B9D-9C4A-886B-AFF2D87B5AC4}"/>
          </ac:spMkLst>
        </pc:spChg>
        <pc:spChg chg="add del mod">
          <ac:chgData name="赞 任" userId="92c2d04a987ed9a6" providerId="LiveId" clId="{603D4BDE-72CA-4048-83D2-78980D292B49}" dt="2023-10-10T11:33:11.023" v="51" actId="6264"/>
          <ac:spMkLst>
            <pc:docMk/>
            <pc:sldMk cId="513870151" sldId="756"/>
            <ac:spMk id="8" creationId="{3B171BB2-D231-E4EB-E5F9-250318E33567}"/>
          </ac:spMkLst>
        </pc:spChg>
        <pc:spChg chg="add del mod">
          <ac:chgData name="赞 任" userId="92c2d04a987ed9a6" providerId="LiveId" clId="{603D4BDE-72CA-4048-83D2-78980D292B49}" dt="2023-10-10T11:33:11.023" v="51" actId="6264"/>
          <ac:spMkLst>
            <pc:docMk/>
            <pc:sldMk cId="513870151" sldId="756"/>
            <ac:spMk id="10" creationId="{CD3E7D80-FC26-F783-D44A-1F9F62B45A53}"/>
          </ac:spMkLst>
        </pc:spChg>
        <pc:spChg chg="add del mod">
          <ac:chgData name="赞 任" userId="92c2d04a987ed9a6" providerId="LiveId" clId="{603D4BDE-72CA-4048-83D2-78980D292B49}" dt="2023-10-10T11:33:11.023" v="51" actId="6264"/>
          <ac:spMkLst>
            <pc:docMk/>
            <pc:sldMk cId="513870151" sldId="756"/>
            <ac:spMk id="11" creationId="{6461E569-4CA4-257B-A0EB-67CDF08BAD39}"/>
          </ac:spMkLst>
        </pc:spChg>
        <pc:spChg chg="add del mod ord">
          <ac:chgData name="赞 任" userId="92c2d04a987ed9a6" providerId="LiveId" clId="{603D4BDE-72CA-4048-83D2-78980D292B49}" dt="2023-10-10T11:33:11.478" v="53" actId="6264"/>
          <ac:spMkLst>
            <pc:docMk/>
            <pc:sldMk cId="513870151" sldId="756"/>
            <ac:spMk id="12" creationId="{C253D0D4-B0F9-63BA-4431-99A478D33906}"/>
          </ac:spMkLst>
        </pc:spChg>
        <pc:spChg chg="mod">
          <ac:chgData name="赞 任" userId="92c2d04a987ed9a6" providerId="LiveId" clId="{603D4BDE-72CA-4048-83D2-78980D292B49}" dt="2023-10-10T11:39:27.444" v="216" actId="207"/>
          <ac:spMkLst>
            <pc:docMk/>
            <pc:sldMk cId="513870151" sldId="756"/>
            <ac:spMk id="13" creationId="{3C57BD08-2263-0149-9424-D6DADA722BEE}"/>
          </ac:spMkLst>
        </pc:spChg>
        <pc:spChg chg="add del mod ord">
          <ac:chgData name="赞 任" userId="92c2d04a987ed9a6" providerId="LiveId" clId="{603D4BDE-72CA-4048-83D2-78980D292B49}" dt="2023-10-10T11:33:11.478" v="53" actId="6264"/>
          <ac:spMkLst>
            <pc:docMk/>
            <pc:sldMk cId="513870151" sldId="756"/>
            <ac:spMk id="14" creationId="{CD245A98-A1BD-7345-82D5-1B4DCA084F8F}"/>
          </ac:spMkLst>
        </pc:spChg>
        <pc:spChg chg="add del mod">
          <ac:chgData name="赞 任" userId="92c2d04a987ed9a6" providerId="LiveId" clId="{603D4BDE-72CA-4048-83D2-78980D292B49}" dt="2023-10-10T11:33:11.478" v="53" actId="6264"/>
          <ac:spMkLst>
            <pc:docMk/>
            <pc:sldMk cId="513870151" sldId="756"/>
            <ac:spMk id="15" creationId="{54F3147C-9F99-4D88-E6FF-F30ECEE51D18}"/>
          </ac:spMkLst>
        </pc:spChg>
        <pc:spChg chg="add del mod">
          <ac:chgData name="赞 任" userId="92c2d04a987ed9a6" providerId="LiveId" clId="{603D4BDE-72CA-4048-83D2-78980D292B49}" dt="2023-10-10T11:33:11.478" v="53" actId="6264"/>
          <ac:spMkLst>
            <pc:docMk/>
            <pc:sldMk cId="513870151" sldId="756"/>
            <ac:spMk id="16" creationId="{ED1C7714-5A49-E1BE-75C0-7C363F1D7F73}"/>
          </ac:spMkLst>
        </pc:spChg>
        <pc:spChg chg="add del mod">
          <ac:chgData name="赞 任" userId="92c2d04a987ed9a6" providerId="LiveId" clId="{603D4BDE-72CA-4048-83D2-78980D292B49}" dt="2023-10-10T11:33:11.478" v="53" actId="6264"/>
          <ac:spMkLst>
            <pc:docMk/>
            <pc:sldMk cId="513870151" sldId="756"/>
            <ac:spMk id="17" creationId="{8D2E6125-6298-618B-67DA-05A0074A6E7D}"/>
          </ac:spMkLst>
        </pc:spChg>
        <pc:spChg chg="add mod ord">
          <ac:chgData name="赞 任" userId="92c2d04a987ed9a6" providerId="LiveId" clId="{603D4BDE-72CA-4048-83D2-78980D292B49}" dt="2023-10-10T11:36:17.673" v="113" actId="20577"/>
          <ac:spMkLst>
            <pc:docMk/>
            <pc:sldMk cId="513870151" sldId="756"/>
            <ac:spMk id="18" creationId="{EAD073D3-CC21-C165-1086-88F60609CAC0}"/>
          </ac:spMkLst>
        </pc:spChg>
        <pc:spChg chg="add del mod ord">
          <ac:chgData name="赞 任" userId="92c2d04a987ed9a6" providerId="LiveId" clId="{603D4BDE-72CA-4048-83D2-78980D292B49}" dt="2023-10-10T11:33:30.173" v="60" actId="6264"/>
          <ac:spMkLst>
            <pc:docMk/>
            <pc:sldMk cId="513870151" sldId="756"/>
            <ac:spMk id="19" creationId="{9E9832DC-2A92-CE43-8CE2-F1825E6C49B3}"/>
          </ac:spMkLst>
        </pc:spChg>
        <pc:spChg chg="add del mod">
          <ac:chgData name="赞 任" userId="92c2d04a987ed9a6" providerId="LiveId" clId="{603D4BDE-72CA-4048-83D2-78980D292B49}" dt="2023-10-10T11:33:30.173" v="60" actId="6264"/>
          <ac:spMkLst>
            <pc:docMk/>
            <pc:sldMk cId="513870151" sldId="756"/>
            <ac:spMk id="20" creationId="{8595DC8C-2303-5D5A-C5B9-6D16F38DE0CD}"/>
          </ac:spMkLst>
        </pc:spChg>
        <pc:spChg chg="add del mod">
          <ac:chgData name="赞 任" userId="92c2d04a987ed9a6" providerId="LiveId" clId="{603D4BDE-72CA-4048-83D2-78980D292B49}" dt="2023-10-10T11:33:30.173" v="60" actId="6264"/>
          <ac:spMkLst>
            <pc:docMk/>
            <pc:sldMk cId="513870151" sldId="756"/>
            <ac:spMk id="21" creationId="{A9BAAF34-B9D8-209F-C797-F5D8D71CB246}"/>
          </ac:spMkLst>
        </pc:spChg>
        <pc:spChg chg="add del mod">
          <ac:chgData name="赞 任" userId="92c2d04a987ed9a6" providerId="LiveId" clId="{603D4BDE-72CA-4048-83D2-78980D292B49}" dt="2023-10-10T11:33:30.173" v="60" actId="6264"/>
          <ac:spMkLst>
            <pc:docMk/>
            <pc:sldMk cId="513870151" sldId="756"/>
            <ac:spMk id="22" creationId="{2B331A49-3A14-14F8-E299-49474C4B7E86}"/>
          </ac:spMkLst>
        </pc:spChg>
        <pc:spChg chg="add del mod">
          <ac:chgData name="赞 任" userId="92c2d04a987ed9a6" providerId="LiveId" clId="{603D4BDE-72CA-4048-83D2-78980D292B49}" dt="2023-10-10T11:33:30.173" v="60" actId="6264"/>
          <ac:spMkLst>
            <pc:docMk/>
            <pc:sldMk cId="513870151" sldId="756"/>
            <ac:spMk id="23" creationId="{C171864D-2D39-5834-D42F-8ADC54DA6A1E}"/>
          </ac:spMkLst>
        </pc:spChg>
        <pc:spChg chg="add del mod ord">
          <ac:chgData name="赞 任" userId="92c2d04a987ed9a6" providerId="LiveId" clId="{603D4BDE-72CA-4048-83D2-78980D292B49}" dt="2023-10-10T11:33:45.563" v="64" actId="478"/>
          <ac:spMkLst>
            <pc:docMk/>
            <pc:sldMk cId="513870151" sldId="756"/>
            <ac:spMk id="24" creationId="{DF2770B2-8143-01E3-099C-8AB846411505}"/>
          </ac:spMkLst>
        </pc:spChg>
        <pc:picChg chg="mod">
          <ac:chgData name="赞 任" userId="92c2d04a987ed9a6" providerId="LiveId" clId="{603D4BDE-72CA-4048-83D2-78980D292B49}" dt="2023-10-10T11:36:22.347" v="115" actId="1076"/>
          <ac:picMkLst>
            <pc:docMk/>
            <pc:sldMk cId="513870151" sldId="756"/>
            <ac:picMk id="9" creationId="{ABC56976-BF0D-1047-98D3-53EA186DA8B2}"/>
          </ac:picMkLst>
        </pc:picChg>
      </pc:sldChg>
      <pc:sldChg chg="addSp delSp modSp new mod chgLayout">
        <pc:chgData name="赞 任" userId="92c2d04a987ed9a6" providerId="LiveId" clId="{603D4BDE-72CA-4048-83D2-78980D292B49}" dt="2023-10-10T12:53:15.664" v="1772" actId="255"/>
        <pc:sldMkLst>
          <pc:docMk/>
          <pc:sldMk cId="2259838366" sldId="757"/>
        </pc:sldMkLst>
        <pc:spChg chg="mod ord">
          <ac:chgData name="赞 任" userId="92c2d04a987ed9a6" providerId="LiveId" clId="{603D4BDE-72CA-4048-83D2-78980D292B49}" dt="2023-10-10T12:33:25.700" v="997" actId="6264"/>
          <ac:spMkLst>
            <pc:docMk/>
            <pc:sldMk cId="2259838366" sldId="757"/>
            <ac:spMk id="2" creationId="{178E9A8F-298E-6089-6A86-BF7E20469BA6}"/>
          </ac:spMkLst>
        </pc:spChg>
        <pc:spChg chg="mod ord">
          <ac:chgData name="赞 任" userId="92c2d04a987ed9a6" providerId="LiveId" clId="{603D4BDE-72CA-4048-83D2-78980D292B49}" dt="2023-10-10T12:53:15.664" v="1772" actId="255"/>
          <ac:spMkLst>
            <pc:docMk/>
            <pc:sldMk cId="2259838366" sldId="757"/>
            <ac:spMk id="3" creationId="{9D525625-E6E2-2C4E-4199-51848BCC1CDA}"/>
          </ac:spMkLst>
        </pc:spChg>
        <pc:spChg chg="mod ord">
          <ac:chgData name="赞 任" userId="92c2d04a987ed9a6" providerId="LiveId" clId="{603D4BDE-72CA-4048-83D2-78980D292B49}" dt="2023-10-10T12:33:25.700" v="997" actId="6264"/>
          <ac:spMkLst>
            <pc:docMk/>
            <pc:sldMk cId="2259838366" sldId="757"/>
            <ac:spMk id="4" creationId="{48501671-FF01-755C-867A-736D1D8A00B6}"/>
          </ac:spMkLst>
        </pc:spChg>
        <pc:spChg chg="mod ord">
          <ac:chgData name="赞 任" userId="92c2d04a987ed9a6" providerId="LiveId" clId="{603D4BDE-72CA-4048-83D2-78980D292B49}" dt="2023-10-10T12:33:25.700" v="997" actId="6264"/>
          <ac:spMkLst>
            <pc:docMk/>
            <pc:sldMk cId="2259838366" sldId="757"/>
            <ac:spMk id="5" creationId="{DB2C1462-94C6-C236-C89A-3C62935A7BAF}"/>
          </ac:spMkLst>
        </pc:spChg>
        <pc:spChg chg="mod ord">
          <ac:chgData name="赞 任" userId="92c2d04a987ed9a6" providerId="LiveId" clId="{603D4BDE-72CA-4048-83D2-78980D292B49}" dt="2023-10-10T12:33:25.700" v="997" actId="6264"/>
          <ac:spMkLst>
            <pc:docMk/>
            <pc:sldMk cId="2259838366" sldId="757"/>
            <ac:spMk id="6" creationId="{D2084DF5-8AA8-9CDF-DDCE-61B54AE8E264}"/>
          </ac:spMkLst>
        </pc:spChg>
        <pc:spChg chg="add mod">
          <ac:chgData name="赞 任" userId="92c2d04a987ed9a6" providerId="LiveId" clId="{603D4BDE-72CA-4048-83D2-78980D292B49}" dt="2023-10-10T12:20:11.061" v="993"/>
          <ac:spMkLst>
            <pc:docMk/>
            <pc:sldMk cId="2259838366" sldId="757"/>
            <ac:spMk id="7" creationId="{44C51249-FAEF-C359-DEE5-AC698141F942}"/>
          </ac:spMkLst>
        </pc:spChg>
        <pc:spChg chg="add del mod">
          <ac:chgData name="赞 任" userId="92c2d04a987ed9a6" providerId="LiveId" clId="{603D4BDE-72CA-4048-83D2-78980D292B49}" dt="2023-10-10T12:33:25.700" v="997" actId="6264"/>
          <ac:spMkLst>
            <pc:docMk/>
            <pc:sldMk cId="2259838366" sldId="757"/>
            <ac:spMk id="8" creationId="{FE55EBDF-0B4E-CC29-8D97-AD608F944C42}"/>
          </ac:spMkLst>
        </pc:spChg>
        <pc:spChg chg="add del mod">
          <ac:chgData name="赞 任" userId="92c2d04a987ed9a6" providerId="LiveId" clId="{603D4BDE-72CA-4048-83D2-78980D292B49}" dt="2023-10-10T12:33:25.700" v="997" actId="6264"/>
          <ac:spMkLst>
            <pc:docMk/>
            <pc:sldMk cId="2259838366" sldId="757"/>
            <ac:spMk id="9" creationId="{D2A4D934-DBED-94D4-23D1-6C3C1298AC61}"/>
          </ac:spMkLst>
        </pc:spChg>
        <pc:spChg chg="add del mod">
          <ac:chgData name="赞 任" userId="92c2d04a987ed9a6" providerId="LiveId" clId="{603D4BDE-72CA-4048-83D2-78980D292B49}" dt="2023-10-10T12:33:25.700" v="997" actId="6264"/>
          <ac:spMkLst>
            <pc:docMk/>
            <pc:sldMk cId="2259838366" sldId="757"/>
            <ac:spMk id="10" creationId="{602458A3-C705-9139-17C5-E82B460724DF}"/>
          </ac:spMkLst>
        </pc:spChg>
        <pc:spChg chg="add del mod">
          <ac:chgData name="赞 任" userId="92c2d04a987ed9a6" providerId="LiveId" clId="{603D4BDE-72CA-4048-83D2-78980D292B49}" dt="2023-10-10T12:33:25.700" v="997" actId="6264"/>
          <ac:spMkLst>
            <pc:docMk/>
            <pc:sldMk cId="2259838366" sldId="757"/>
            <ac:spMk id="11" creationId="{401F671E-0F16-E3C4-166E-EF5A1931FFB3}"/>
          </ac:spMkLst>
        </pc:spChg>
        <pc:spChg chg="add del mod">
          <ac:chgData name="赞 任" userId="92c2d04a987ed9a6" providerId="LiveId" clId="{603D4BDE-72CA-4048-83D2-78980D292B49}" dt="2023-10-10T12:33:25.700" v="997" actId="6264"/>
          <ac:spMkLst>
            <pc:docMk/>
            <pc:sldMk cId="2259838366" sldId="757"/>
            <ac:spMk id="12" creationId="{891791CA-861E-AFC2-E4F7-1A7E2604A54C}"/>
          </ac:spMkLst>
        </pc:spChg>
        <pc:spChg chg="add del mod">
          <ac:chgData name="赞 任" userId="92c2d04a987ed9a6" providerId="LiveId" clId="{603D4BDE-72CA-4048-83D2-78980D292B49}" dt="2023-10-10T12:34:47.694" v="1043" actId="478"/>
          <ac:spMkLst>
            <pc:docMk/>
            <pc:sldMk cId="2259838366" sldId="757"/>
            <ac:spMk id="15" creationId="{999C189E-FC88-FFB9-CFB9-425C3CCD6997}"/>
          </ac:spMkLst>
        </pc:spChg>
        <pc:spChg chg="add del mod">
          <ac:chgData name="赞 任" userId="92c2d04a987ed9a6" providerId="LiveId" clId="{603D4BDE-72CA-4048-83D2-78980D292B49}" dt="2023-10-10T12:35:55.599" v="1047" actId="478"/>
          <ac:spMkLst>
            <pc:docMk/>
            <pc:sldMk cId="2259838366" sldId="757"/>
            <ac:spMk id="16" creationId="{E15AA53B-3715-35AA-46E5-1220A151F6B2}"/>
          </ac:spMkLst>
        </pc:spChg>
        <pc:spChg chg="add del mod">
          <ac:chgData name="赞 任" userId="92c2d04a987ed9a6" providerId="LiveId" clId="{603D4BDE-72CA-4048-83D2-78980D292B49}" dt="2023-10-10T12:51:54.732" v="1726"/>
          <ac:spMkLst>
            <pc:docMk/>
            <pc:sldMk cId="2259838366" sldId="757"/>
            <ac:spMk id="20" creationId="{771E84B4-68E3-3B77-879C-79CEBF16C4A4}"/>
          </ac:spMkLst>
        </pc:spChg>
        <pc:spChg chg="add del mod">
          <ac:chgData name="赞 任" userId="92c2d04a987ed9a6" providerId="LiveId" clId="{603D4BDE-72CA-4048-83D2-78980D292B49}" dt="2023-10-10T12:51:54.262" v="1724" actId="478"/>
          <ac:spMkLst>
            <pc:docMk/>
            <pc:sldMk cId="2259838366" sldId="757"/>
            <ac:spMk id="21" creationId="{AE1BDDD7-2946-64AE-611F-A3BE9831BBE2}"/>
          </ac:spMkLst>
        </pc:spChg>
        <pc:spChg chg="add mod">
          <ac:chgData name="赞 任" userId="92c2d04a987ed9a6" providerId="LiveId" clId="{603D4BDE-72CA-4048-83D2-78980D292B49}" dt="2023-10-10T12:52:06.475" v="1730" actId="1076"/>
          <ac:spMkLst>
            <pc:docMk/>
            <pc:sldMk cId="2259838366" sldId="757"/>
            <ac:spMk id="23" creationId="{2C65C561-BDAA-FC15-47AE-A01B63C558B6}"/>
          </ac:spMkLst>
        </pc:spChg>
        <pc:picChg chg="add del mod">
          <ac:chgData name="赞 任" userId="92c2d04a987ed9a6" providerId="LiveId" clId="{603D4BDE-72CA-4048-83D2-78980D292B49}" dt="2023-10-10T12:35:54.084" v="1046" actId="478"/>
          <ac:picMkLst>
            <pc:docMk/>
            <pc:sldMk cId="2259838366" sldId="757"/>
            <ac:picMk id="13" creationId="{E5903836-C68E-7689-E796-D2F648BD7F49}"/>
          </ac:picMkLst>
        </pc:picChg>
        <pc:picChg chg="add del mod">
          <ac:chgData name="赞 任" userId="92c2d04a987ed9a6" providerId="LiveId" clId="{603D4BDE-72CA-4048-83D2-78980D292B49}" dt="2023-10-10T12:34:27.131" v="999" actId="478"/>
          <ac:picMkLst>
            <pc:docMk/>
            <pc:sldMk cId="2259838366" sldId="757"/>
            <ac:picMk id="14" creationId="{89D59B45-051E-D615-5C6E-BB32B183464B}"/>
          </ac:picMkLst>
        </pc:picChg>
        <pc:picChg chg="add mod">
          <ac:chgData name="赞 任" userId="92c2d04a987ed9a6" providerId="LiveId" clId="{603D4BDE-72CA-4048-83D2-78980D292B49}" dt="2023-10-10T12:39:28.843" v="1081" actId="1076"/>
          <ac:picMkLst>
            <pc:docMk/>
            <pc:sldMk cId="2259838366" sldId="757"/>
            <ac:picMk id="17" creationId="{57DDCF8B-6C5A-65B0-FB4D-A30E809BD776}"/>
          </ac:picMkLst>
        </pc:picChg>
        <pc:picChg chg="add mod modCrop">
          <ac:chgData name="赞 任" userId="92c2d04a987ed9a6" providerId="LiveId" clId="{603D4BDE-72CA-4048-83D2-78980D292B49}" dt="2023-10-10T12:39:27.129" v="1080" actId="1076"/>
          <ac:picMkLst>
            <pc:docMk/>
            <pc:sldMk cId="2259838366" sldId="757"/>
            <ac:picMk id="18" creationId="{3AF103AA-934B-4F30-B68B-3455ECB4092C}"/>
          </ac:picMkLst>
        </pc:picChg>
        <pc:picChg chg="add mod modCrop">
          <ac:chgData name="赞 任" userId="92c2d04a987ed9a6" providerId="LiveId" clId="{603D4BDE-72CA-4048-83D2-78980D292B49}" dt="2023-10-10T12:39:27.129" v="1080" actId="1076"/>
          <ac:picMkLst>
            <pc:docMk/>
            <pc:sldMk cId="2259838366" sldId="757"/>
            <ac:picMk id="19" creationId="{2E754E50-88A4-9FC6-729F-20070FFBF44B}"/>
          </ac:picMkLst>
        </pc:picChg>
      </pc:sldChg>
      <pc:sldChg chg="addSp delSp modSp new mod">
        <pc:chgData name="赞 任" userId="92c2d04a987ed9a6" providerId="LiveId" clId="{603D4BDE-72CA-4048-83D2-78980D292B49}" dt="2023-10-11T03:02:30.434" v="2655" actId="20577"/>
        <pc:sldMkLst>
          <pc:docMk/>
          <pc:sldMk cId="1975928319" sldId="758"/>
        </pc:sldMkLst>
        <pc:spChg chg="mod">
          <ac:chgData name="赞 任" userId="92c2d04a987ed9a6" providerId="LiveId" clId="{603D4BDE-72CA-4048-83D2-78980D292B49}" dt="2023-10-10T13:02:36.321" v="1809" actId="20577"/>
          <ac:spMkLst>
            <pc:docMk/>
            <pc:sldMk cId="1975928319" sldId="758"/>
            <ac:spMk id="2" creationId="{425225EB-4ED7-0B8F-C595-2F43F7FE7F7D}"/>
          </ac:spMkLst>
        </pc:spChg>
        <pc:spChg chg="mod">
          <ac:chgData name="赞 任" userId="92c2d04a987ed9a6" providerId="LiveId" clId="{603D4BDE-72CA-4048-83D2-78980D292B49}" dt="2023-10-11T02:29:04.625" v="2584" actId="20577"/>
          <ac:spMkLst>
            <pc:docMk/>
            <pc:sldMk cId="1975928319" sldId="758"/>
            <ac:spMk id="3" creationId="{D3E63AF0-6800-E2A2-38BE-BB555A7C32F8}"/>
          </ac:spMkLst>
        </pc:spChg>
        <pc:spChg chg="add mod">
          <ac:chgData name="赞 任" userId="92c2d04a987ed9a6" providerId="LiveId" clId="{603D4BDE-72CA-4048-83D2-78980D292B49}" dt="2023-10-11T01:33:50.031" v="2030" actId="122"/>
          <ac:spMkLst>
            <pc:docMk/>
            <pc:sldMk cId="1975928319" sldId="758"/>
            <ac:spMk id="7" creationId="{947FE910-0C87-11F1-62A9-5D6818449606}"/>
          </ac:spMkLst>
        </pc:spChg>
        <pc:spChg chg="add del mod">
          <ac:chgData name="赞 任" userId="92c2d04a987ed9a6" providerId="LiveId" clId="{603D4BDE-72CA-4048-83D2-78980D292B49}" dt="2023-10-11T01:33:35.719" v="2013"/>
          <ac:spMkLst>
            <pc:docMk/>
            <pc:sldMk cId="1975928319" sldId="758"/>
            <ac:spMk id="8" creationId="{73804013-8416-7C85-16FC-736B237A811A}"/>
          </ac:spMkLst>
        </pc:spChg>
        <pc:spChg chg="add mod">
          <ac:chgData name="赞 任" userId="92c2d04a987ed9a6" providerId="LiveId" clId="{603D4BDE-72CA-4048-83D2-78980D292B49}" dt="2023-10-11T02:16:27.982" v="2544" actId="1076"/>
          <ac:spMkLst>
            <pc:docMk/>
            <pc:sldMk cId="1975928319" sldId="758"/>
            <ac:spMk id="10" creationId="{06818F6F-1FEF-13C5-DD74-E6E1F3B8795B}"/>
          </ac:spMkLst>
        </pc:spChg>
        <pc:spChg chg="add mod">
          <ac:chgData name="赞 任" userId="92c2d04a987ed9a6" providerId="LiveId" clId="{603D4BDE-72CA-4048-83D2-78980D292B49}" dt="2023-10-11T02:16:27.982" v="2544" actId="1076"/>
          <ac:spMkLst>
            <pc:docMk/>
            <pc:sldMk cId="1975928319" sldId="758"/>
            <ac:spMk id="11" creationId="{D8AC3DA2-2231-87CF-9453-4C6E0E48D67E}"/>
          </ac:spMkLst>
        </pc:spChg>
        <pc:spChg chg="add del mod">
          <ac:chgData name="赞 任" userId="92c2d04a987ed9a6" providerId="LiveId" clId="{603D4BDE-72CA-4048-83D2-78980D292B49}" dt="2023-10-11T01:58:23.147" v="2325"/>
          <ac:spMkLst>
            <pc:docMk/>
            <pc:sldMk cId="1975928319" sldId="758"/>
            <ac:spMk id="13" creationId="{9E982D74-23D8-6B58-C884-0DA3E78927DD}"/>
          </ac:spMkLst>
        </pc:spChg>
        <pc:spChg chg="add del">
          <ac:chgData name="赞 任" userId="92c2d04a987ed9a6" providerId="LiveId" clId="{603D4BDE-72CA-4048-83D2-78980D292B49}" dt="2023-10-11T01:58:21.248" v="2323" actId="22"/>
          <ac:spMkLst>
            <pc:docMk/>
            <pc:sldMk cId="1975928319" sldId="758"/>
            <ac:spMk id="15" creationId="{F8B4972E-0DD8-A4FF-587E-A7A683F6AC9F}"/>
          </ac:spMkLst>
        </pc:spChg>
        <pc:spChg chg="add mod">
          <ac:chgData name="赞 任" userId="92c2d04a987ed9a6" providerId="LiveId" clId="{603D4BDE-72CA-4048-83D2-78980D292B49}" dt="2023-10-11T02:20:56.223" v="2569" actId="1076"/>
          <ac:spMkLst>
            <pc:docMk/>
            <pc:sldMk cId="1975928319" sldId="758"/>
            <ac:spMk id="16" creationId="{6F6C1886-DCEF-8334-17A9-5C455310A1C5}"/>
          </ac:spMkLst>
        </pc:spChg>
        <pc:spChg chg="add mod">
          <ac:chgData name="赞 任" userId="92c2d04a987ed9a6" providerId="LiveId" clId="{603D4BDE-72CA-4048-83D2-78980D292B49}" dt="2023-10-11T03:02:30.434" v="2655" actId="20577"/>
          <ac:spMkLst>
            <pc:docMk/>
            <pc:sldMk cId="1975928319" sldId="758"/>
            <ac:spMk id="17" creationId="{C7F92558-8A76-FA7E-16CC-B9875E3AD8E3}"/>
          </ac:spMkLst>
        </pc:spChg>
        <pc:spChg chg="add del mod">
          <ac:chgData name="赞 任" userId="92c2d04a987ed9a6" providerId="LiveId" clId="{603D4BDE-72CA-4048-83D2-78980D292B49}" dt="2023-10-11T02:17:44.589" v="2550" actId="478"/>
          <ac:spMkLst>
            <pc:docMk/>
            <pc:sldMk cId="1975928319" sldId="758"/>
            <ac:spMk id="19" creationId="{E7D2EE3C-F7A8-80F7-752C-31D4F6984C93}"/>
          </ac:spMkLst>
        </pc:spChg>
        <pc:picChg chg="add mod">
          <ac:chgData name="赞 任" userId="92c2d04a987ed9a6" providerId="LiveId" clId="{603D4BDE-72CA-4048-83D2-78980D292B49}" dt="2023-10-11T02:16:27.982" v="2544" actId="1076"/>
          <ac:picMkLst>
            <pc:docMk/>
            <pc:sldMk cId="1975928319" sldId="758"/>
            <ac:picMk id="9" creationId="{30DFF31F-9D5C-C863-56BD-24FAA936B942}"/>
          </ac:picMkLst>
        </pc:picChg>
        <pc:picChg chg="add del mod">
          <ac:chgData name="赞 任" userId="92c2d04a987ed9a6" providerId="LiveId" clId="{603D4BDE-72CA-4048-83D2-78980D292B49}" dt="2023-10-11T02:21:07.178" v="2573" actId="478"/>
          <ac:picMkLst>
            <pc:docMk/>
            <pc:sldMk cId="1975928319" sldId="758"/>
            <ac:picMk id="20" creationId="{28170994-10CF-AA1F-5FA3-D958EDFD1BC8}"/>
          </ac:picMkLst>
        </pc:picChg>
        <pc:picChg chg="add del mod">
          <ac:chgData name="赞 任" userId="92c2d04a987ed9a6" providerId="LiveId" clId="{603D4BDE-72CA-4048-83D2-78980D292B49}" dt="2023-10-11T02:21:07.178" v="2573" actId="478"/>
          <ac:picMkLst>
            <pc:docMk/>
            <pc:sldMk cId="1975928319" sldId="758"/>
            <ac:picMk id="21" creationId="{119FD76B-55F8-9D2F-3735-407B4A93D90D}"/>
          </ac:picMkLst>
        </pc:picChg>
        <pc:picChg chg="add mod">
          <ac:chgData name="赞 任" userId="92c2d04a987ed9a6" providerId="LiveId" clId="{603D4BDE-72CA-4048-83D2-78980D292B49}" dt="2023-10-11T02:21:12.338" v="2576" actId="1076"/>
          <ac:picMkLst>
            <pc:docMk/>
            <pc:sldMk cId="1975928319" sldId="758"/>
            <ac:picMk id="22" creationId="{A9474CBC-A342-FDFD-D40E-BEA8F910A2EB}"/>
          </ac:picMkLst>
        </pc:picChg>
      </pc:sldChg>
      <pc:sldChg chg="addSp delSp modSp new mod">
        <pc:chgData name="赞 任" userId="92c2d04a987ed9a6" providerId="LiveId" clId="{603D4BDE-72CA-4048-83D2-78980D292B49}" dt="2023-10-11T03:38:44.855" v="3471" actId="20577"/>
        <pc:sldMkLst>
          <pc:docMk/>
          <pc:sldMk cId="3334000679" sldId="759"/>
        </pc:sldMkLst>
        <pc:spChg chg="mod">
          <ac:chgData name="赞 任" userId="92c2d04a987ed9a6" providerId="LiveId" clId="{603D4BDE-72CA-4048-83D2-78980D292B49}" dt="2023-10-11T02:32:04.436" v="2619" actId="207"/>
          <ac:spMkLst>
            <pc:docMk/>
            <pc:sldMk cId="3334000679" sldId="759"/>
            <ac:spMk id="2" creationId="{33564BDE-E729-6484-CED4-C3EB4A0E406D}"/>
          </ac:spMkLst>
        </pc:spChg>
        <pc:spChg chg="mod">
          <ac:chgData name="赞 任" userId="92c2d04a987ed9a6" providerId="LiveId" clId="{603D4BDE-72CA-4048-83D2-78980D292B49}" dt="2023-10-11T03:38:44.855" v="3471" actId="20577"/>
          <ac:spMkLst>
            <pc:docMk/>
            <pc:sldMk cId="3334000679" sldId="759"/>
            <ac:spMk id="3" creationId="{66695298-6256-DB09-7B6B-232E6CC85FC4}"/>
          </ac:spMkLst>
        </pc:spChg>
        <pc:spChg chg="add mod">
          <ac:chgData name="赞 任" userId="92c2d04a987ed9a6" providerId="LiveId" clId="{603D4BDE-72CA-4048-83D2-78980D292B49}" dt="2023-10-11T03:23:47.393" v="3239" actId="1076"/>
          <ac:spMkLst>
            <pc:docMk/>
            <pc:sldMk cId="3334000679" sldId="759"/>
            <ac:spMk id="7" creationId="{480E2132-69EE-A96E-280E-EE797ADA0ECB}"/>
          </ac:spMkLst>
        </pc:spChg>
        <pc:spChg chg="add mod">
          <ac:chgData name="赞 任" userId="92c2d04a987ed9a6" providerId="LiveId" clId="{603D4BDE-72CA-4048-83D2-78980D292B49}" dt="2023-10-11T03:19:07.460" v="3149" actId="1076"/>
          <ac:spMkLst>
            <pc:docMk/>
            <pc:sldMk cId="3334000679" sldId="759"/>
            <ac:spMk id="8" creationId="{D8FBBD9E-2F6E-4DF4-EDD4-6A9A36EB0F3A}"/>
          </ac:spMkLst>
        </pc:spChg>
        <pc:spChg chg="add mod">
          <ac:chgData name="赞 任" userId="92c2d04a987ed9a6" providerId="LiveId" clId="{603D4BDE-72CA-4048-83D2-78980D292B49}" dt="2023-10-11T03:23:50.607" v="3240" actId="1076"/>
          <ac:spMkLst>
            <pc:docMk/>
            <pc:sldMk cId="3334000679" sldId="759"/>
            <ac:spMk id="9" creationId="{CCBA84B5-9514-C751-B746-2A6F6EA12D8E}"/>
          </ac:spMkLst>
        </pc:spChg>
        <pc:spChg chg="add mod">
          <ac:chgData name="赞 任" userId="92c2d04a987ed9a6" providerId="LiveId" clId="{603D4BDE-72CA-4048-83D2-78980D292B49}" dt="2023-10-11T03:35:19.998" v="3281" actId="164"/>
          <ac:spMkLst>
            <pc:docMk/>
            <pc:sldMk cId="3334000679" sldId="759"/>
            <ac:spMk id="12" creationId="{499D2D7D-C228-9A92-1322-151E1FC25C72}"/>
          </ac:spMkLst>
        </pc:spChg>
        <pc:spChg chg="add mod">
          <ac:chgData name="赞 任" userId="92c2d04a987ed9a6" providerId="LiveId" clId="{603D4BDE-72CA-4048-83D2-78980D292B49}" dt="2023-10-11T03:35:19.998" v="3281" actId="164"/>
          <ac:spMkLst>
            <pc:docMk/>
            <pc:sldMk cId="3334000679" sldId="759"/>
            <ac:spMk id="13" creationId="{DE9ED58B-BD5C-6A8B-19A7-C75AB71F3C72}"/>
          </ac:spMkLst>
        </pc:spChg>
        <pc:grpChg chg="add mod">
          <ac:chgData name="赞 任" userId="92c2d04a987ed9a6" providerId="LiveId" clId="{603D4BDE-72CA-4048-83D2-78980D292B49}" dt="2023-10-11T03:35:19.998" v="3281" actId="164"/>
          <ac:grpSpMkLst>
            <pc:docMk/>
            <pc:sldMk cId="3334000679" sldId="759"/>
            <ac:grpSpMk id="14" creationId="{AC8A4F5A-0F67-1F3C-2BAF-80D568A2D730}"/>
          </ac:grpSpMkLst>
        </pc:grpChg>
        <pc:picChg chg="add del mod">
          <ac:chgData name="赞 任" userId="92c2d04a987ed9a6" providerId="LiveId" clId="{603D4BDE-72CA-4048-83D2-78980D292B49}" dt="2023-10-11T03:33:20.614" v="3254" actId="478"/>
          <ac:picMkLst>
            <pc:docMk/>
            <pc:sldMk cId="3334000679" sldId="759"/>
            <ac:picMk id="10" creationId="{9911DEB9-C4F3-BC85-7DB9-F9E7F74DD366}"/>
          </ac:picMkLst>
        </pc:picChg>
        <pc:picChg chg="add mod">
          <ac:chgData name="赞 任" userId="92c2d04a987ed9a6" providerId="LiveId" clId="{603D4BDE-72CA-4048-83D2-78980D292B49}" dt="2023-10-11T03:35:19.998" v="3281" actId="164"/>
          <ac:picMkLst>
            <pc:docMk/>
            <pc:sldMk cId="3334000679" sldId="759"/>
            <ac:picMk id="11" creationId="{8B54B212-EF80-DFB4-D899-E5C3A439AC15}"/>
          </ac:picMkLst>
        </pc:picChg>
      </pc:sldChg>
      <pc:sldChg chg="addSp modSp new mod">
        <pc:chgData name="赞 任" userId="92c2d04a987ed9a6" providerId="LiveId" clId="{603D4BDE-72CA-4048-83D2-78980D292B49}" dt="2023-10-11T03:39:06.254" v="3474" actId="1076"/>
        <pc:sldMkLst>
          <pc:docMk/>
          <pc:sldMk cId="2311586467" sldId="760"/>
        </pc:sldMkLst>
        <pc:spChg chg="mod">
          <ac:chgData name="赞 任" userId="92c2d04a987ed9a6" providerId="LiveId" clId="{603D4BDE-72CA-4048-83D2-78980D292B49}" dt="2023-10-11T03:38:57.655" v="3472"/>
          <ac:spMkLst>
            <pc:docMk/>
            <pc:sldMk cId="2311586467" sldId="760"/>
            <ac:spMk id="2" creationId="{967B668F-6B10-CA59-8EA9-9D37542C099B}"/>
          </ac:spMkLst>
        </pc:spChg>
        <pc:spChg chg="add mod">
          <ac:chgData name="赞 任" userId="92c2d04a987ed9a6" providerId="LiveId" clId="{603D4BDE-72CA-4048-83D2-78980D292B49}" dt="2023-10-11T03:39:03.134" v="3473"/>
          <ac:spMkLst>
            <pc:docMk/>
            <pc:sldMk cId="2311586467" sldId="760"/>
            <ac:spMk id="8" creationId="{E28E9557-AB20-6201-0A35-1FAAFD5DF857}"/>
          </ac:spMkLst>
        </pc:spChg>
        <pc:picChg chg="add mod">
          <ac:chgData name="赞 任" userId="92c2d04a987ed9a6" providerId="LiveId" clId="{603D4BDE-72CA-4048-83D2-78980D292B49}" dt="2023-10-11T03:39:06.254" v="3474" actId="1076"/>
          <ac:picMkLst>
            <pc:docMk/>
            <pc:sldMk cId="2311586467" sldId="760"/>
            <ac:picMk id="7" creationId="{3E617336-4FC5-8EB2-D455-7D2F8E0D8FFD}"/>
          </ac:picMkLst>
        </pc:picChg>
      </pc:sldChg>
      <pc:sldChg chg="delSp mod">
        <pc:chgData name="赞 任" userId="92c2d04a987ed9a6" providerId="LiveId" clId="{603D4BDE-72CA-4048-83D2-78980D292B49}" dt="2023-10-12T08:54:05.785" v="3488" actId="478"/>
        <pc:sldMkLst>
          <pc:docMk/>
          <pc:sldMk cId="1550355790" sldId="764"/>
        </pc:sldMkLst>
        <pc:spChg chg="del">
          <ac:chgData name="赞 任" userId="92c2d04a987ed9a6" providerId="LiveId" clId="{603D4BDE-72CA-4048-83D2-78980D292B49}" dt="2023-10-12T08:54:05.785" v="3488" actId="478"/>
          <ac:spMkLst>
            <pc:docMk/>
            <pc:sldMk cId="1550355790" sldId="764"/>
            <ac:spMk id="5" creationId="{F2B6D045-6DE1-AFD3-4238-BA57935BF8C1}"/>
          </ac:spMkLst>
        </pc:spChg>
      </pc:sldChg>
      <pc:sldChg chg="addSp delSp modSp new mod modNotesTx">
        <pc:chgData name="赞 任" userId="92c2d04a987ed9a6" providerId="LiveId" clId="{603D4BDE-72CA-4048-83D2-78980D292B49}" dt="2023-10-13T13:09:02.364" v="4223" actId="1076"/>
        <pc:sldMkLst>
          <pc:docMk/>
          <pc:sldMk cId="834297624" sldId="765"/>
        </pc:sldMkLst>
        <pc:spChg chg="mod">
          <ac:chgData name="赞 任" userId="92c2d04a987ed9a6" providerId="LiveId" clId="{603D4BDE-72CA-4048-83D2-78980D292B49}" dt="2023-10-13T12:50:08.187" v="3650" actId="20577"/>
          <ac:spMkLst>
            <pc:docMk/>
            <pc:sldMk cId="834297624" sldId="765"/>
            <ac:spMk id="2" creationId="{DCA1795D-6D03-F536-3E19-C397E106966C}"/>
          </ac:spMkLst>
        </pc:spChg>
        <pc:spChg chg="mod">
          <ac:chgData name="赞 任" userId="92c2d04a987ed9a6" providerId="LiveId" clId="{603D4BDE-72CA-4048-83D2-78980D292B49}" dt="2023-10-13T13:01:12.978" v="3983" actId="20577"/>
          <ac:spMkLst>
            <pc:docMk/>
            <pc:sldMk cId="834297624" sldId="765"/>
            <ac:spMk id="3" creationId="{58BEED0D-1913-51C9-2477-25200AA7449A}"/>
          </ac:spMkLst>
        </pc:spChg>
        <pc:spChg chg="add mod">
          <ac:chgData name="赞 任" userId="92c2d04a987ed9a6" providerId="LiveId" clId="{603D4BDE-72CA-4048-83D2-78980D292B49}" dt="2023-10-13T12:32:22.508" v="3514" actId="1076"/>
          <ac:spMkLst>
            <pc:docMk/>
            <pc:sldMk cId="834297624" sldId="765"/>
            <ac:spMk id="7" creationId="{C33DFC9D-FE0B-8101-D4DD-55B60E0CDBDA}"/>
          </ac:spMkLst>
        </pc:spChg>
        <pc:spChg chg="add mod">
          <ac:chgData name="赞 任" userId="92c2d04a987ed9a6" providerId="LiveId" clId="{603D4BDE-72CA-4048-83D2-78980D292B49}" dt="2023-10-13T12:33:31.781" v="3554" actId="1076"/>
          <ac:spMkLst>
            <pc:docMk/>
            <pc:sldMk cId="834297624" sldId="765"/>
            <ac:spMk id="8" creationId="{DA5F581A-6CCC-18D8-CB8D-78C675E6E788}"/>
          </ac:spMkLst>
        </pc:spChg>
        <pc:spChg chg="add del mod">
          <ac:chgData name="赞 任" userId="92c2d04a987ed9a6" providerId="LiveId" clId="{603D4BDE-72CA-4048-83D2-78980D292B49}" dt="2023-10-13T12:50:09.914" v="3652"/>
          <ac:spMkLst>
            <pc:docMk/>
            <pc:sldMk cId="834297624" sldId="765"/>
            <ac:spMk id="14" creationId="{7AD996AF-01B0-0B12-3D70-F0AB768C36F6}"/>
          </ac:spMkLst>
        </pc:spChg>
        <pc:spChg chg="add mod">
          <ac:chgData name="赞 任" userId="92c2d04a987ed9a6" providerId="LiveId" clId="{603D4BDE-72CA-4048-83D2-78980D292B49}" dt="2023-10-13T13:01:19.700" v="3984" actId="1076"/>
          <ac:spMkLst>
            <pc:docMk/>
            <pc:sldMk cId="834297624" sldId="765"/>
            <ac:spMk id="15" creationId="{B044F2A3-FEF6-E25E-AC1C-D48473533073}"/>
          </ac:spMkLst>
        </pc:spChg>
        <pc:spChg chg="add mod">
          <ac:chgData name="赞 任" userId="92c2d04a987ed9a6" providerId="LiveId" clId="{603D4BDE-72CA-4048-83D2-78980D292B49}" dt="2023-10-13T13:08:50.048" v="4217" actId="404"/>
          <ac:spMkLst>
            <pc:docMk/>
            <pc:sldMk cId="834297624" sldId="765"/>
            <ac:spMk id="16" creationId="{958F1E3F-6FA9-A729-6B24-C2BF5BDCB266}"/>
          </ac:spMkLst>
        </pc:spChg>
        <pc:spChg chg="add mod">
          <ac:chgData name="赞 任" userId="92c2d04a987ed9a6" providerId="LiveId" clId="{603D4BDE-72CA-4048-83D2-78980D292B49}" dt="2023-10-13T13:08:00.078" v="4214" actId="13926"/>
          <ac:spMkLst>
            <pc:docMk/>
            <pc:sldMk cId="834297624" sldId="765"/>
            <ac:spMk id="18" creationId="{C1FFAF6D-D6DD-9E90-1205-E003AAE8BAB0}"/>
          </ac:spMkLst>
        </pc:spChg>
        <pc:spChg chg="add del mod">
          <ac:chgData name="赞 任" userId="92c2d04a987ed9a6" providerId="LiveId" clId="{603D4BDE-72CA-4048-83D2-78980D292B49}" dt="2023-10-13T13:07:04.115" v="4177"/>
          <ac:spMkLst>
            <pc:docMk/>
            <pc:sldMk cId="834297624" sldId="765"/>
            <ac:spMk id="20" creationId="{BEC76BFC-9BA3-5DBE-D66D-5441EECB7634}"/>
          </ac:spMkLst>
        </pc:spChg>
        <pc:picChg chg="add mod">
          <ac:chgData name="赞 任" userId="92c2d04a987ed9a6" providerId="LiveId" clId="{603D4BDE-72CA-4048-83D2-78980D292B49}" dt="2023-10-13T13:02:24.456" v="4050" actId="1076"/>
          <ac:picMkLst>
            <pc:docMk/>
            <pc:sldMk cId="834297624" sldId="765"/>
            <ac:picMk id="9" creationId="{8FAA9C71-FD0C-428C-F94F-9DBE49B6FAA4}"/>
          </ac:picMkLst>
        </pc:picChg>
        <pc:picChg chg="add del mod">
          <ac:chgData name="赞 任" userId="92c2d04a987ed9a6" providerId="LiveId" clId="{603D4BDE-72CA-4048-83D2-78980D292B49}" dt="2023-10-13T12:45:58.480" v="3559" actId="478"/>
          <ac:picMkLst>
            <pc:docMk/>
            <pc:sldMk cId="834297624" sldId="765"/>
            <ac:picMk id="10" creationId="{9935FD8F-2661-CA58-9F55-EFA8939C02FF}"/>
          </ac:picMkLst>
        </pc:picChg>
        <pc:picChg chg="add del mod">
          <ac:chgData name="赞 任" userId="92c2d04a987ed9a6" providerId="LiveId" clId="{603D4BDE-72CA-4048-83D2-78980D292B49}" dt="2023-10-13T12:46:24.715" v="3562" actId="478"/>
          <ac:picMkLst>
            <pc:docMk/>
            <pc:sldMk cId="834297624" sldId="765"/>
            <ac:picMk id="11" creationId="{81F4D6E5-432E-7516-FEE3-FB4452B8B8FC}"/>
          </ac:picMkLst>
        </pc:picChg>
        <pc:picChg chg="add mod">
          <ac:chgData name="赞 任" userId="92c2d04a987ed9a6" providerId="LiveId" clId="{603D4BDE-72CA-4048-83D2-78980D292B49}" dt="2023-10-13T13:09:02.364" v="4223" actId="1076"/>
          <ac:picMkLst>
            <pc:docMk/>
            <pc:sldMk cId="834297624" sldId="765"/>
            <ac:picMk id="12" creationId="{E77E0C42-E71C-0700-6596-3B4FF702CFCC}"/>
          </ac:picMkLst>
        </pc:picChg>
        <pc:picChg chg="add mod">
          <ac:chgData name="赞 任" userId="92c2d04a987ed9a6" providerId="LiveId" clId="{603D4BDE-72CA-4048-83D2-78980D292B49}" dt="2023-10-13T13:09:00.372" v="4222" actId="1076"/>
          <ac:picMkLst>
            <pc:docMk/>
            <pc:sldMk cId="834297624" sldId="765"/>
            <ac:picMk id="17" creationId="{00D64E17-0CFA-014F-9624-AF0FE4CBA77F}"/>
          </ac:picMkLst>
        </pc:picChg>
      </pc:sldChg>
    </pc:docChg>
  </pc:docChgLst>
  <pc:docChgLst>
    <pc:chgData name="赞 任" userId="92c2d04a987ed9a6" providerId="LiveId" clId="{C9ADB867-DE7D-4D37-87CB-345B54CA1838}"/>
    <pc:docChg chg="undo redo custSel addSld modSld">
      <pc:chgData name="赞 任" userId="92c2d04a987ed9a6" providerId="LiveId" clId="{C9ADB867-DE7D-4D37-87CB-345B54CA1838}" dt="2023-10-16T18:01:19.581" v="751" actId="20577"/>
      <pc:docMkLst>
        <pc:docMk/>
      </pc:docMkLst>
      <pc:sldChg chg="modSp mod">
        <pc:chgData name="赞 任" userId="92c2d04a987ed9a6" providerId="LiveId" clId="{C9ADB867-DE7D-4D37-87CB-345B54CA1838}" dt="2023-10-15T18:23:04.123" v="501" actId="20577"/>
        <pc:sldMkLst>
          <pc:docMk/>
          <pc:sldMk cId="3875358152" sldId="259"/>
        </pc:sldMkLst>
        <pc:spChg chg="mod">
          <ac:chgData name="赞 任" userId="92c2d04a987ed9a6" providerId="LiveId" clId="{C9ADB867-DE7D-4D37-87CB-345B54CA1838}" dt="2023-10-15T18:23:04.123" v="501" actId="20577"/>
          <ac:spMkLst>
            <pc:docMk/>
            <pc:sldMk cId="3875358152" sldId="259"/>
            <ac:spMk id="18" creationId="{FD9A3C4C-CB62-F614-A3C6-87B58B1060AF}"/>
          </ac:spMkLst>
        </pc:spChg>
      </pc:sldChg>
      <pc:sldChg chg="delSp modSp mod delAnim">
        <pc:chgData name="赞 任" userId="92c2d04a987ed9a6" providerId="LiveId" clId="{C9ADB867-DE7D-4D37-87CB-345B54CA1838}" dt="2023-10-15T08:17:13.309" v="50" actId="1036"/>
        <pc:sldMkLst>
          <pc:docMk/>
          <pc:sldMk cId="3746687742" sldId="262"/>
        </pc:sldMkLst>
        <pc:spChg chg="mod">
          <ac:chgData name="赞 任" userId="92c2d04a987ed9a6" providerId="LiveId" clId="{C9ADB867-DE7D-4D37-87CB-345B54CA1838}" dt="2023-10-15T08:17:13.309" v="50" actId="1036"/>
          <ac:spMkLst>
            <pc:docMk/>
            <pc:sldMk cId="3746687742" sldId="262"/>
            <ac:spMk id="7" creationId="{614D5D9A-44C8-1B92-4402-9FEC966FEFEF}"/>
          </ac:spMkLst>
        </pc:spChg>
        <pc:spChg chg="mod">
          <ac:chgData name="赞 任" userId="92c2d04a987ed9a6" providerId="LiveId" clId="{C9ADB867-DE7D-4D37-87CB-345B54CA1838}" dt="2023-10-15T08:17:13.309" v="50" actId="1036"/>
          <ac:spMkLst>
            <pc:docMk/>
            <pc:sldMk cId="3746687742" sldId="262"/>
            <ac:spMk id="11" creationId="{EE2E5562-C111-9F08-577F-CE28DAD90839}"/>
          </ac:spMkLst>
        </pc:spChg>
        <pc:spChg chg="mod">
          <ac:chgData name="赞 任" userId="92c2d04a987ed9a6" providerId="LiveId" clId="{C9ADB867-DE7D-4D37-87CB-345B54CA1838}" dt="2023-10-15T08:17:04.265" v="33" actId="2710"/>
          <ac:spMkLst>
            <pc:docMk/>
            <pc:sldMk cId="3746687742" sldId="262"/>
            <ac:spMk id="16" creationId="{F4BDBB40-8C7C-E481-1D79-4A29963C3735}"/>
          </ac:spMkLst>
        </pc:spChg>
        <pc:spChg chg="del">
          <ac:chgData name="赞 任" userId="92c2d04a987ed9a6" providerId="LiveId" clId="{C9ADB867-DE7D-4D37-87CB-345B54CA1838}" dt="2023-10-15T08:09:01.673" v="6" actId="21"/>
          <ac:spMkLst>
            <pc:docMk/>
            <pc:sldMk cId="3746687742" sldId="262"/>
            <ac:spMk id="26" creationId="{74E6059E-15E0-6DDD-04D0-8472DB2C939E}"/>
          </ac:spMkLst>
        </pc:spChg>
        <pc:spChg chg="del">
          <ac:chgData name="赞 任" userId="92c2d04a987ed9a6" providerId="LiveId" clId="{C9ADB867-DE7D-4D37-87CB-345B54CA1838}" dt="2023-10-15T08:09:01.673" v="6" actId="21"/>
          <ac:spMkLst>
            <pc:docMk/>
            <pc:sldMk cId="3746687742" sldId="262"/>
            <ac:spMk id="27" creationId="{13611108-9A62-E81F-3837-3884091DBB45}"/>
          </ac:spMkLst>
        </pc:spChg>
        <pc:picChg chg="mod">
          <ac:chgData name="赞 任" userId="92c2d04a987ed9a6" providerId="LiveId" clId="{C9ADB867-DE7D-4D37-87CB-345B54CA1838}" dt="2023-10-15T08:17:13.309" v="50" actId="1036"/>
          <ac:picMkLst>
            <pc:docMk/>
            <pc:sldMk cId="3746687742" sldId="262"/>
            <ac:picMk id="9" creationId="{828FC9EC-1A74-B649-DF6B-E04617C240B0}"/>
          </ac:picMkLst>
        </pc:picChg>
        <pc:picChg chg="mod">
          <ac:chgData name="赞 任" userId="92c2d04a987ed9a6" providerId="LiveId" clId="{C9ADB867-DE7D-4D37-87CB-345B54CA1838}" dt="2023-10-15T08:17:13.309" v="50" actId="1036"/>
          <ac:picMkLst>
            <pc:docMk/>
            <pc:sldMk cId="3746687742" sldId="262"/>
            <ac:picMk id="13" creationId="{1889D3C8-1DFF-2F84-32A0-26EF61BA11A0}"/>
          </ac:picMkLst>
        </pc:picChg>
        <pc:picChg chg="del">
          <ac:chgData name="赞 任" userId="92c2d04a987ed9a6" providerId="LiveId" clId="{C9ADB867-DE7D-4D37-87CB-345B54CA1838}" dt="2023-10-15T08:09:01.673" v="6" actId="21"/>
          <ac:picMkLst>
            <pc:docMk/>
            <pc:sldMk cId="3746687742" sldId="262"/>
            <ac:picMk id="15" creationId="{4B650F22-66DB-B544-2A77-19959E991891}"/>
          </ac:picMkLst>
        </pc:picChg>
        <pc:picChg chg="del">
          <ac:chgData name="赞 任" userId="92c2d04a987ed9a6" providerId="LiveId" clId="{C9ADB867-DE7D-4D37-87CB-345B54CA1838}" dt="2023-10-15T08:08:47.554" v="3" actId="21"/>
          <ac:picMkLst>
            <pc:docMk/>
            <pc:sldMk cId="3746687742" sldId="262"/>
            <ac:picMk id="19" creationId="{E3CD7DA6-20D4-8CDF-C74D-829B2A9C768D}"/>
          </ac:picMkLst>
        </pc:picChg>
      </pc:sldChg>
      <pc:sldChg chg="modSp mod">
        <pc:chgData name="赞 任" userId="92c2d04a987ed9a6" providerId="LiveId" clId="{C9ADB867-DE7D-4D37-87CB-345B54CA1838}" dt="2023-10-15T08:20:26.827" v="107" actId="20577"/>
        <pc:sldMkLst>
          <pc:docMk/>
          <pc:sldMk cId="4042604228" sldId="263"/>
        </pc:sldMkLst>
        <pc:spChg chg="mod">
          <ac:chgData name="赞 任" userId="92c2d04a987ed9a6" providerId="LiveId" clId="{C9ADB867-DE7D-4D37-87CB-345B54CA1838}" dt="2023-10-15T08:20:26.827" v="107" actId="20577"/>
          <ac:spMkLst>
            <pc:docMk/>
            <pc:sldMk cId="4042604228" sldId="263"/>
            <ac:spMk id="11" creationId="{2424E407-A235-9B6F-1475-B90153297DE4}"/>
          </ac:spMkLst>
        </pc:spChg>
        <pc:spChg chg="mod">
          <ac:chgData name="赞 任" userId="92c2d04a987ed9a6" providerId="LiveId" clId="{C9ADB867-DE7D-4D37-87CB-345B54CA1838}" dt="2023-10-15T08:19:02.931" v="71" actId="14100"/>
          <ac:spMkLst>
            <pc:docMk/>
            <pc:sldMk cId="4042604228" sldId="263"/>
            <ac:spMk id="14" creationId="{B584779E-E70F-A5D5-B3F6-DA7693C87137}"/>
          </ac:spMkLst>
        </pc:spChg>
        <pc:picChg chg="mod">
          <ac:chgData name="赞 任" userId="92c2d04a987ed9a6" providerId="LiveId" clId="{C9ADB867-DE7D-4D37-87CB-345B54CA1838}" dt="2023-10-15T08:18:57.047" v="69" actId="14100"/>
          <ac:picMkLst>
            <pc:docMk/>
            <pc:sldMk cId="4042604228" sldId="263"/>
            <ac:picMk id="17" creationId="{8A1FFB22-255F-C4CD-A2A4-EDDFEED67F01}"/>
          </ac:picMkLst>
        </pc:picChg>
      </pc:sldChg>
      <pc:sldChg chg="modSp mod">
        <pc:chgData name="赞 任" userId="92c2d04a987ed9a6" providerId="LiveId" clId="{C9ADB867-DE7D-4D37-87CB-345B54CA1838}" dt="2023-10-16T18:00:50.262" v="696" actId="20577"/>
        <pc:sldMkLst>
          <pc:docMk/>
          <pc:sldMk cId="1815132035" sldId="264"/>
        </pc:sldMkLst>
        <pc:spChg chg="mod">
          <ac:chgData name="赞 任" userId="92c2d04a987ed9a6" providerId="LiveId" clId="{C9ADB867-DE7D-4D37-87CB-345B54CA1838}" dt="2023-10-16T18:00:50.262" v="696" actId="20577"/>
          <ac:spMkLst>
            <pc:docMk/>
            <pc:sldMk cId="1815132035" sldId="264"/>
            <ac:spMk id="3" creationId="{9363233F-195A-62F7-81F6-D41914F48D35}"/>
          </ac:spMkLst>
        </pc:spChg>
        <pc:spChg chg="mod">
          <ac:chgData name="赞 任" userId="92c2d04a987ed9a6" providerId="LiveId" clId="{C9ADB867-DE7D-4D37-87CB-345B54CA1838}" dt="2023-10-15T08:20:19.266" v="97" actId="20577"/>
          <ac:spMkLst>
            <pc:docMk/>
            <pc:sldMk cId="1815132035" sldId="264"/>
            <ac:spMk id="11" creationId="{2424E407-A235-9B6F-1475-B90153297DE4}"/>
          </ac:spMkLst>
        </pc:spChg>
      </pc:sldChg>
      <pc:sldChg chg="addSp modSp mod">
        <pc:chgData name="赞 任" userId="92c2d04a987ed9a6" providerId="LiveId" clId="{C9ADB867-DE7D-4D37-87CB-345B54CA1838}" dt="2023-10-15T18:25:36.291" v="540" actId="14100"/>
        <pc:sldMkLst>
          <pc:docMk/>
          <pc:sldMk cId="225804455" sldId="265"/>
        </pc:sldMkLst>
        <pc:spChg chg="mod">
          <ac:chgData name="赞 任" userId="92c2d04a987ed9a6" providerId="LiveId" clId="{C9ADB867-DE7D-4D37-87CB-345B54CA1838}" dt="2023-10-15T18:24:36.777" v="530" actId="113"/>
          <ac:spMkLst>
            <pc:docMk/>
            <pc:sldMk cId="225804455" sldId="265"/>
            <ac:spMk id="9" creationId="{A5F913E2-EA29-9173-1A0B-54E814E1FB1D}"/>
          </ac:spMkLst>
        </pc:spChg>
        <pc:spChg chg="add mod">
          <ac:chgData name="赞 任" userId="92c2d04a987ed9a6" providerId="LiveId" clId="{C9ADB867-DE7D-4D37-87CB-345B54CA1838}" dt="2023-10-15T18:24:20.313" v="527" actId="14100"/>
          <ac:spMkLst>
            <pc:docMk/>
            <pc:sldMk cId="225804455" sldId="265"/>
            <ac:spMk id="10" creationId="{9F9B4AB9-4AA7-86DA-2204-A69B3D4F6A05}"/>
          </ac:spMkLst>
        </pc:spChg>
        <pc:spChg chg="mod">
          <ac:chgData name="赞 任" userId="92c2d04a987ed9a6" providerId="LiveId" clId="{C9ADB867-DE7D-4D37-87CB-345B54CA1838}" dt="2023-10-15T18:24:41.292" v="531" actId="113"/>
          <ac:spMkLst>
            <pc:docMk/>
            <pc:sldMk cId="225804455" sldId="265"/>
            <ac:spMk id="11" creationId="{C84A43BA-EDD2-095F-BCDD-8B8D3B46B236}"/>
          </ac:spMkLst>
        </pc:spChg>
        <pc:spChg chg="add mod">
          <ac:chgData name="赞 任" userId="92c2d04a987ed9a6" providerId="LiveId" clId="{C9ADB867-DE7D-4D37-87CB-345B54CA1838}" dt="2023-10-15T18:24:44.396" v="535" actId="20577"/>
          <ac:spMkLst>
            <pc:docMk/>
            <pc:sldMk cId="225804455" sldId="265"/>
            <ac:spMk id="12" creationId="{28343245-9691-AFF3-5D8F-C5056CA387FB}"/>
          </ac:spMkLst>
        </pc:spChg>
        <pc:spChg chg="add mod">
          <ac:chgData name="赞 任" userId="92c2d04a987ed9a6" providerId="LiveId" clId="{C9ADB867-DE7D-4D37-87CB-345B54CA1838}" dt="2023-10-15T18:25:01.399" v="537" actId="1076"/>
          <ac:spMkLst>
            <pc:docMk/>
            <pc:sldMk cId="225804455" sldId="265"/>
            <ac:spMk id="13" creationId="{5115839A-BA74-9F7E-25C0-9380BDF2C70A}"/>
          </ac:spMkLst>
        </pc:spChg>
        <pc:spChg chg="mod">
          <ac:chgData name="赞 任" userId="92c2d04a987ed9a6" providerId="LiveId" clId="{C9ADB867-DE7D-4D37-87CB-345B54CA1838}" dt="2023-10-15T18:23:19.269" v="502" actId="20577"/>
          <ac:spMkLst>
            <pc:docMk/>
            <pc:sldMk cId="225804455" sldId="265"/>
            <ac:spMk id="15" creationId="{F25E0C09-AEC8-D5F1-C08D-D34BF7EAC75A}"/>
          </ac:spMkLst>
        </pc:spChg>
        <pc:spChg chg="mod">
          <ac:chgData name="赞 任" userId="92c2d04a987ed9a6" providerId="LiveId" clId="{C9ADB867-DE7D-4D37-87CB-345B54CA1838}" dt="2023-10-15T18:25:05.333" v="538" actId="20577"/>
          <ac:spMkLst>
            <pc:docMk/>
            <pc:sldMk cId="225804455" sldId="265"/>
            <ac:spMk id="23" creationId="{041DA09D-EB9E-D86C-BC47-1E2C56A82758}"/>
          </ac:spMkLst>
        </pc:spChg>
        <pc:spChg chg="mod">
          <ac:chgData name="赞 任" userId="92c2d04a987ed9a6" providerId="LiveId" clId="{C9ADB867-DE7D-4D37-87CB-345B54CA1838}" dt="2023-10-15T18:23:42.947" v="505" actId="14100"/>
          <ac:spMkLst>
            <pc:docMk/>
            <pc:sldMk cId="225804455" sldId="265"/>
            <ac:spMk id="32" creationId="{990FB684-06E8-BE19-51E6-4062D91C6296}"/>
          </ac:spMkLst>
        </pc:spChg>
        <pc:spChg chg="mod">
          <ac:chgData name="赞 任" userId="92c2d04a987ed9a6" providerId="LiveId" clId="{C9ADB867-DE7D-4D37-87CB-345B54CA1838}" dt="2023-10-15T18:23:49.223" v="507" actId="14100"/>
          <ac:spMkLst>
            <pc:docMk/>
            <pc:sldMk cId="225804455" sldId="265"/>
            <ac:spMk id="33" creationId="{F940361B-A791-CDB8-D15B-C4155F6468DF}"/>
          </ac:spMkLst>
        </pc:spChg>
        <pc:grpChg chg="mod">
          <ac:chgData name="赞 任" userId="92c2d04a987ed9a6" providerId="LiveId" clId="{C9ADB867-DE7D-4D37-87CB-345B54CA1838}" dt="2023-10-15T18:25:36.291" v="540" actId="14100"/>
          <ac:grpSpMkLst>
            <pc:docMk/>
            <pc:sldMk cId="225804455" sldId="265"/>
            <ac:grpSpMk id="22" creationId="{316BFD81-7A51-8BB6-E544-A5D721BCE7F9}"/>
          </ac:grpSpMkLst>
        </pc:grpChg>
      </pc:sldChg>
      <pc:sldChg chg="addSp delSp modSp mod">
        <pc:chgData name="赞 任" userId="92c2d04a987ed9a6" providerId="LiveId" clId="{C9ADB867-DE7D-4D37-87CB-345B54CA1838}" dt="2023-10-15T18:30:55.279" v="670"/>
        <pc:sldMkLst>
          <pc:docMk/>
          <pc:sldMk cId="513870151" sldId="756"/>
        </pc:sldMkLst>
        <pc:spChg chg="mod">
          <ac:chgData name="赞 任" userId="92c2d04a987ed9a6" providerId="LiveId" clId="{C9ADB867-DE7D-4D37-87CB-345B54CA1838}" dt="2023-10-15T18:30:48.366" v="668" actId="20577"/>
          <ac:spMkLst>
            <pc:docMk/>
            <pc:sldMk cId="513870151" sldId="756"/>
            <ac:spMk id="3" creationId="{1E62A539-FA85-5177-6CA0-A7528240D2A2}"/>
          </ac:spMkLst>
        </pc:spChg>
        <pc:spChg chg="add del">
          <ac:chgData name="赞 任" userId="92c2d04a987ed9a6" providerId="LiveId" clId="{C9ADB867-DE7D-4D37-87CB-345B54CA1838}" dt="2023-10-15T18:29:30.427" v="606" actId="22"/>
          <ac:spMkLst>
            <pc:docMk/>
            <pc:sldMk cId="513870151" sldId="756"/>
            <ac:spMk id="7" creationId="{3ACBCAA7-1576-19DB-4535-7E9D755E125D}"/>
          </ac:spMkLst>
        </pc:spChg>
        <pc:spChg chg="add del mod">
          <ac:chgData name="赞 任" userId="92c2d04a987ed9a6" providerId="LiveId" clId="{C9ADB867-DE7D-4D37-87CB-345B54CA1838}" dt="2023-10-15T18:30:55.279" v="670"/>
          <ac:spMkLst>
            <pc:docMk/>
            <pc:sldMk cId="513870151" sldId="756"/>
            <ac:spMk id="10" creationId="{EA241C9E-42CB-9E14-3C9E-741C84DCB95F}"/>
          </ac:spMkLst>
        </pc:spChg>
        <pc:spChg chg="add mod">
          <ac:chgData name="赞 任" userId="92c2d04a987ed9a6" providerId="LiveId" clId="{C9ADB867-DE7D-4D37-87CB-345B54CA1838}" dt="2023-10-15T18:30:08.433" v="619" actId="1076"/>
          <ac:spMkLst>
            <pc:docMk/>
            <pc:sldMk cId="513870151" sldId="756"/>
            <ac:spMk id="11" creationId="{F7162BD3-DF6A-260F-DB82-09246CFB8E42}"/>
          </ac:spMkLst>
        </pc:spChg>
      </pc:sldChg>
      <pc:sldChg chg="addSp delSp modSp mod">
        <pc:chgData name="赞 任" userId="92c2d04a987ed9a6" providerId="LiveId" clId="{C9ADB867-DE7D-4D37-87CB-345B54CA1838}" dt="2023-10-15T18:26:27.924" v="604" actId="20577"/>
        <pc:sldMkLst>
          <pc:docMk/>
          <pc:sldMk cId="2259838366" sldId="757"/>
        </pc:sldMkLst>
        <pc:spChg chg="mod">
          <ac:chgData name="赞 任" userId="92c2d04a987ed9a6" providerId="LiveId" clId="{C9ADB867-DE7D-4D37-87CB-345B54CA1838}" dt="2023-10-15T18:26:27.924" v="604" actId="20577"/>
          <ac:spMkLst>
            <pc:docMk/>
            <pc:sldMk cId="2259838366" sldId="757"/>
            <ac:spMk id="3" creationId="{9D525625-E6E2-2C4E-4199-51848BCC1CDA}"/>
          </ac:spMkLst>
        </pc:spChg>
        <pc:spChg chg="add del mod">
          <ac:chgData name="赞 任" userId="92c2d04a987ed9a6" providerId="LiveId" clId="{C9ADB867-DE7D-4D37-87CB-345B54CA1838}" dt="2023-10-15T18:03:00.627" v="166"/>
          <ac:spMkLst>
            <pc:docMk/>
            <pc:sldMk cId="2259838366" sldId="757"/>
            <ac:spMk id="8" creationId="{26708DEB-F012-1E7A-65BA-86E027630B48}"/>
          </ac:spMkLst>
        </pc:spChg>
        <pc:spChg chg="mod">
          <ac:chgData name="赞 任" userId="92c2d04a987ed9a6" providerId="LiveId" clId="{C9ADB867-DE7D-4D37-87CB-345B54CA1838}" dt="2023-10-15T08:22:32.034" v="138" actId="207"/>
          <ac:spMkLst>
            <pc:docMk/>
            <pc:sldMk cId="2259838366" sldId="757"/>
            <ac:spMk id="23" creationId="{2C65C561-BDAA-FC15-47AE-A01B63C558B6}"/>
          </ac:spMkLst>
        </pc:spChg>
        <pc:cxnChg chg="add mod">
          <ac:chgData name="赞 任" userId="92c2d04a987ed9a6" providerId="LiveId" clId="{C9ADB867-DE7D-4D37-87CB-345B54CA1838}" dt="2023-10-15T08:28:13.671" v="150" actId="1076"/>
          <ac:cxnSpMkLst>
            <pc:docMk/>
            <pc:sldMk cId="2259838366" sldId="757"/>
            <ac:cxnSpMk id="9" creationId="{21237083-EC2E-11DD-E4BA-7D65F7781970}"/>
          </ac:cxnSpMkLst>
        </pc:cxnChg>
        <pc:cxnChg chg="add del mod">
          <ac:chgData name="赞 任" userId="92c2d04a987ed9a6" providerId="LiveId" clId="{C9ADB867-DE7D-4D37-87CB-345B54CA1838}" dt="2023-10-15T18:03:00.626" v="164" actId="478"/>
          <ac:cxnSpMkLst>
            <pc:docMk/>
            <pc:sldMk cId="2259838366" sldId="757"/>
            <ac:cxnSpMk id="11" creationId="{0D524D45-8206-C35C-8F6A-FB99AA5D263A}"/>
          </ac:cxnSpMkLst>
        </pc:cxnChg>
        <pc:cxnChg chg="add mod">
          <ac:chgData name="赞 任" userId="92c2d04a987ed9a6" providerId="LiveId" clId="{C9ADB867-DE7D-4D37-87CB-345B54CA1838}" dt="2023-10-15T18:03:21.762" v="168" actId="1582"/>
          <ac:cxnSpMkLst>
            <pc:docMk/>
            <pc:sldMk cId="2259838366" sldId="757"/>
            <ac:cxnSpMk id="13" creationId="{FE4F15A2-6700-4160-4D5C-0491503ECA39}"/>
          </ac:cxnSpMkLst>
        </pc:cxnChg>
      </pc:sldChg>
      <pc:sldChg chg="modSp mod">
        <pc:chgData name="赞 任" userId="92c2d04a987ed9a6" providerId="LiveId" clId="{C9ADB867-DE7D-4D37-87CB-345B54CA1838}" dt="2023-10-15T18:22:42.503" v="498" actId="20577"/>
        <pc:sldMkLst>
          <pc:docMk/>
          <pc:sldMk cId="1975928319" sldId="758"/>
        </pc:sldMkLst>
        <pc:spChg chg="mod">
          <ac:chgData name="赞 任" userId="92c2d04a987ed9a6" providerId="LiveId" clId="{C9ADB867-DE7D-4D37-87CB-345B54CA1838}" dt="2023-10-15T18:22:42.503" v="498" actId="20577"/>
          <ac:spMkLst>
            <pc:docMk/>
            <pc:sldMk cId="1975928319" sldId="758"/>
            <ac:spMk id="8" creationId="{7864A99C-CB3F-FF81-DD63-79C3604A04F1}"/>
          </ac:spMkLst>
        </pc:spChg>
        <pc:spChg chg="mod">
          <ac:chgData name="赞 任" userId="92c2d04a987ed9a6" providerId="LiveId" clId="{C9ADB867-DE7D-4D37-87CB-345B54CA1838}" dt="2023-10-15T18:08:28.224" v="270" actId="114"/>
          <ac:spMkLst>
            <pc:docMk/>
            <pc:sldMk cId="1975928319" sldId="758"/>
            <ac:spMk id="16" creationId="{6F6C1886-DCEF-8334-17A9-5C455310A1C5}"/>
          </ac:spMkLst>
        </pc:spChg>
        <pc:spChg chg="mod">
          <ac:chgData name="赞 任" userId="92c2d04a987ed9a6" providerId="LiveId" clId="{C9ADB867-DE7D-4D37-87CB-345B54CA1838}" dt="2023-10-15T18:06:33.147" v="198" actId="20577"/>
          <ac:spMkLst>
            <pc:docMk/>
            <pc:sldMk cId="1975928319" sldId="758"/>
            <ac:spMk id="17" creationId="{C7F92558-8A76-FA7E-16CC-B9875E3AD8E3}"/>
          </ac:spMkLst>
        </pc:spChg>
      </pc:sldChg>
      <pc:sldChg chg="addSp modSp mod">
        <pc:chgData name="赞 任" userId="92c2d04a987ed9a6" providerId="LiveId" clId="{C9ADB867-DE7D-4D37-87CB-345B54CA1838}" dt="2023-10-15T18:22:54.893" v="500" actId="20577"/>
        <pc:sldMkLst>
          <pc:docMk/>
          <pc:sldMk cId="3334000679" sldId="759"/>
        </pc:sldMkLst>
        <pc:spChg chg="mod">
          <ac:chgData name="赞 任" userId="92c2d04a987ed9a6" providerId="LiveId" clId="{C9ADB867-DE7D-4D37-87CB-345B54CA1838}" dt="2023-10-15T18:19:02.097" v="474" actId="20577"/>
          <ac:spMkLst>
            <pc:docMk/>
            <pc:sldMk cId="3334000679" sldId="759"/>
            <ac:spMk id="3" creationId="{66695298-6256-DB09-7B6B-232E6CC85FC4}"/>
          </ac:spMkLst>
        </pc:spChg>
        <pc:spChg chg="mod">
          <ac:chgData name="赞 任" userId="92c2d04a987ed9a6" providerId="LiveId" clId="{C9ADB867-DE7D-4D37-87CB-345B54CA1838}" dt="2023-10-15T18:22:52.335" v="499" actId="20577"/>
          <ac:spMkLst>
            <pc:docMk/>
            <pc:sldMk cId="3334000679" sldId="759"/>
            <ac:spMk id="7" creationId="{480E2132-69EE-A96E-280E-EE797ADA0ECB}"/>
          </ac:spMkLst>
        </pc:spChg>
        <pc:spChg chg="mod">
          <ac:chgData name="赞 任" userId="92c2d04a987ed9a6" providerId="LiveId" clId="{C9ADB867-DE7D-4D37-87CB-345B54CA1838}" dt="2023-10-15T18:22:54.893" v="500" actId="20577"/>
          <ac:spMkLst>
            <pc:docMk/>
            <pc:sldMk cId="3334000679" sldId="759"/>
            <ac:spMk id="9" creationId="{CCBA84B5-9514-C751-B746-2A6F6EA12D8E}"/>
          </ac:spMkLst>
        </pc:spChg>
        <pc:spChg chg="add mod">
          <ac:chgData name="赞 任" userId="92c2d04a987ed9a6" providerId="LiveId" clId="{C9ADB867-DE7D-4D37-87CB-345B54CA1838}" dt="2023-10-15T18:11:19.580" v="287" actId="1076"/>
          <ac:spMkLst>
            <pc:docMk/>
            <pc:sldMk cId="3334000679" sldId="759"/>
            <ac:spMk id="10" creationId="{36149756-B074-97EB-3D50-0DB078668186}"/>
          </ac:spMkLst>
        </pc:spChg>
        <pc:spChg chg="add mod">
          <ac:chgData name="赞 任" userId="92c2d04a987ed9a6" providerId="LiveId" clId="{C9ADB867-DE7D-4D37-87CB-345B54CA1838}" dt="2023-10-15T18:18:21.628" v="414" actId="1036"/>
          <ac:spMkLst>
            <pc:docMk/>
            <pc:sldMk cId="3334000679" sldId="759"/>
            <ac:spMk id="15" creationId="{A4D29023-9DB5-DCC1-4899-ED6BBA52C054}"/>
          </ac:spMkLst>
        </pc:spChg>
        <pc:spChg chg="add mod">
          <ac:chgData name="赞 任" userId="92c2d04a987ed9a6" providerId="LiveId" clId="{C9ADB867-DE7D-4D37-87CB-345B54CA1838}" dt="2023-10-15T18:18:21.628" v="414" actId="1036"/>
          <ac:spMkLst>
            <pc:docMk/>
            <pc:sldMk cId="3334000679" sldId="759"/>
            <ac:spMk id="16" creationId="{0407C027-12A3-B232-EF78-D3A16DF9AA4F}"/>
          </ac:spMkLst>
        </pc:spChg>
        <pc:grpChg chg="mod">
          <ac:chgData name="赞 任" userId="92c2d04a987ed9a6" providerId="LiveId" clId="{C9ADB867-DE7D-4D37-87CB-345B54CA1838}" dt="2023-10-15T18:18:21.628" v="414" actId="1036"/>
          <ac:grpSpMkLst>
            <pc:docMk/>
            <pc:sldMk cId="3334000679" sldId="759"/>
            <ac:grpSpMk id="14" creationId="{AC8A4F5A-0F67-1F3C-2BAF-80D568A2D730}"/>
          </ac:grpSpMkLst>
        </pc:grpChg>
      </pc:sldChg>
      <pc:sldChg chg="addSp delSp modSp mod">
        <pc:chgData name="赞 任" userId="92c2d04a987ed9a6" providerId="LiveId" clId="{C9ADB867-DE7D-4D37-87CB-345B54CA1838}" dt="2023-10-15T18:21:46.632" v="497" actId="1076"/>
        <pc:sldMkLst>
          <pc:docMk/>
          <pc:sldMk cId="2311586467" sldId="760"/>
        </pc:sldMkLst>
        <pc:picChg chg="add del mod">
          <ac:chgData name="赞 任" userId="92c2d04a987ed9a6" providerId="LiveId" clId="{C9ADB867-DE7D-4D37-87CB-345B54CA1838}" dt="2023-10-15T18:21:29.970" v="488" actId="478"/>
          <ac:picMkLst>
            <pc:docMk/>
            <pc:sldMk cId="2311586467" sldId="760"/>
            <ac:picMk id="9" creationId="{0612980C-3CCC-B05D-B361-40E5B96F1D5C}"/>
          </ac:picMkLst>
        </pc:picChg>
        <pc:picChg chg="add mod">
          <ac:chgData name="赞 任" userId="92c2d04a987ed9a6" providerId="LiveId" clId="{C9ADB867-DE7D-4D37-87CB-345B54CA1838}" dt="2023-10-15T18:21:46.632" v="497" actId="1076"/>
          <ac:picMkLst>
            <pc:docMk/>
            <pc:sldMk cId="2311586467" sldId="760"/>
            <ac:picMk id="10" creationId="{C5595041-C2FD-35C1-46A3-8601D87C206F}"/>
          </ac:picMkLst>
        </pc:picChg>
        <pc:picChg chg="del">
          <ac:chgData name="赞 任" userId="92c2d04a987ed9a6" providerId="LiveId" clId="{C9ADB867-DE7D-4D37-87CB-345B54CA1838}" dt="2023-10-15T18:09:00.534" v="271" actId="478"/>
          <ac:picMkLst>
            <pc:docMk/>
            <pc:sldMk cId="2311586467" sldId="760"/>
            <ac:picMk id="25" creationId="{D69EF45C-26C7-8EFA-7B28-14F4B7FA94DC}"/>
          </ac:picMkLst>
        </pc:picChg>
        <pc:picChg chg="add del mod">
          <ac:chgData name="赞 任" userId="92c2d04a987ed9a6" providerId="LiveId" clId="{C9ADB867-DE7D-4D37-87CB-345B54CA1838}" dt="2023-10-15T18:19:44.093" v="480" actId="478"/>
          <ac:picMkLst>
            <pc:docMk/>
            <pc:sldMk cId="2311586467" sldId="760"/>
            <ac:picMk id="1026" creationId="{40ED07F2-DC01-ED14-A251-1A011E008101}"/>
          </ac:picMkLst>
        </pc:picChg>
        <pc:picChg chg="add del">
          <ac:chgData name="赞 任" userId="92c2d04a987ed9a6" providerId="LiveId" clId="{C9ADB867-DE7D-4D37-87CB-345B54CA1838}" dt="2023-10-15T18:21:37.775" v="492"/>
          <ac:picMkLst>
            <pc:docMk/>
            <pc:sldMk cId="2311586467" sldId="760"/>
            <ac:picMk id="1028" creationId="{6817CD1B-CE72-496F-5C83-5E2F82BE1839}"/>
          </ac:picMkLst>
        </pc:picChg>
      </pc:sldChg>
      <pc:sldChg chg="modSp">
        <pc:chgData name="赞 任" userId="92c2d04a987ed9a6" providerId="LiveId" clId="{C9ADB867-DE7D-4D37-87CB-345B54CA1838}" dt="2023-10-16T18:01:19.581" v="751" actId="20577"/>
        <pc:sldMkLst>
          <pc:docMk/>
          <pc:sldMk cId="834297624" sldId="765"/>
        </pc:sldMkLst>
        <pc:spChg chg="mod">
          <ac:chgData name="赞 任" userId="92c2d04a987ed9a6" providerId="LiveId" clId="{C9ADB867-DE7D-4D37-87CB-345B54CA1838}" dt="2023-10-16T18:01:02.182" v="707" actId="20577"/>
          <ac:spMkLst>
            <pc:docMk/>
            <pc:sldMk cId="834297624" sldId="765"/>
            <ac:spMk id="3" creationId="{58BEED0D-1913-51C9-2477-25200AA7449A}"/>
          </ac:spMkLst>
        </pc:spChg>
        <pc:spChg chg="mod">
          <ac:chgData name="赞 任" userId="92c2d04a987ed9a6" providerId="LiveId" clId="{C9ADB867-DE7D-4D37-87CB-345B54CA1838}" dt="2023-10-16T18:01:19.581" v="751" actId="20577"/>
          <ac:spMkLst>
            <pc:docMk/>
            <pc:sldMk cId="834297624" sldId="765"/>
            <ac:spMk id="16" creationId="{958F1E3F-6FA9-A729-6B24-C2BF5BDCB266}"/>
          </ac:spMkLst>
        </pc:spChg>
      </pc:sldChg>
      <pc:sldChg chg="addSp modSp new mod modAnim">
        <pc:chgData name="赞 任" userId="92c2d04a987ed9a6" providerId="LiveId" clId="{C9ADB867-DE7D-4D37-87CB-345B54CA1838}" dt="2023-10-15T08:20:03.653" v="87" actId="14100"/>
        <pc:sldMkLst>
          <pc:docMk/>
          <pc:sldMk cId="2642111158" sldId="766"/>
        </pc:sldMkLst>
        <pc:spChg chg="mod">
          <ac:chgData name="赞 任" userId="92c2d04a987ed9a6" providerId="LiveId" clId="{C9ADB867-DE7D-4D37-87CB-345B54CA1838}" dt="2023-10-15T08:08:35.509" v="2" actId="27636"/>
          <ac:spMkLst>
            <pc:docMk/>
            <pc:sldMk cId="2642111158" sldId="766"/>
            <ac:spMk id="2" creationId="{F76151E6-0E73-B096-CCC7-201C959F4D18}"/>
          </ac:spMkLst>
        </pc:spChg>
        <pc:spChg chg="add mod">
          <ac:chgData name="赞 任" userId="92c2d04a987ed9a6" providerId="LiveId" clId="{C9ADB867-DE7D-4D37-87CB-345B54CA1838}" dt="2023-10-15T08:16:27.671" v="16" actId="1076"/>
          <ac:spMkLst>
            <pc:docMk/>
            <pc:sldMk cId="2642111158" sldId="766"/>
            <ac:spMk id="9" creationId="{B5230D34-8CC2-F040-8519-AB36F9AB7B7B}"/>
          </ac:spMkLst>
        </pc:spChg>
        <pc:spChg chg="add mod">
          <ac:chgData name="赞 任" userId="92c2d04a987ed9a6" providerId="LiveId" clId="{C9ADB867-DE7D-4D37-87CB-345B54CA1838}" dt="2023-10-15T08:16:32.046" v="17" actId="1076"/>
          <ac:spMkLst>
            <pc:docMk/>
            <pc:sldMk cId="2642111158" sldId="766"/>
            <ac:spMk id="10" creationId="{6ACFA8A4-CA45-E933-EDAC-7731C1302551}"/>
          </ac:spMkLst>
        </pc:spChg>
        <pc:spChg chg="add mod">
          <ac:chgData name="赞 任" userId="92c2d04a987ed9a6" providerId="LiveId" clId="{C9ADB867-DE7D-4D37-87CB-345B54CA1838}" dt="2023-10-15T08:20:03.653" v="87" actId="14100"/>
          <ac:spMkLst>
            <pc:docMk/>
            <pc:sldMk cId="2642111158" sldId="766"/>
            <ac:spMk id="12" creationId="{26D731AE-960E-E60D-9DAC-AF7D4C97BD90}"/>
          </ac:spMkLst>
        </pc:spChg>
        <pc:spChg chg="add mod">
          <ac:chgData name="赞 任" userId="92c2d04a987ed9a6" providerId="LiveId" clId="{C9ADB867-DE7D-4D37-87CB-345B54CA1838}" dt="2023-10-15T08:17:56.775" v="57" actId="1076"/>
          <ac:spMkLst>
            <pc:docMk/>
            <pc:sldMk cId="2642111158" sldId="766"/>
            <ac:spMk id="14" creationId="{B5E3AD19-C94D-B67D-B3BA-EBBE940588D8}"/>
          </ac:spMkLst>
        </pc:spChg>
        <pc:picChg chg="add mod">
          <ac:chgData name="赞 任" userId="92c2d04a987ed9a6" providerId="LiveId" clId="{C9ADB867-DE7D-4D37-87CB-345B54CA1838}" dt="2023-10-15T08:17:39.565" v="53" actId="1076"/>
          <ac:picMkLst>
            <pc:docMk/>
            <pc:sldMk cId="2642111158" sldId="766"/>
            <ac:picMk id="7" creationId="{5FF661C6-5925-82FB-BEE1-DB5AA78E6382}"/>
          </ac:picMkLst>
        </pc:picChg>
        <pc:picChg chg="add mod">
          <ac:chgData name="赞 任" userId="92c2d04a987ed9a6" providerId="LiveId" clId="{C9ADB867-DE7D-4D37-87CB-345B54CA1838}" dt="2023-10-15T08:16:24.554" v="15" actId="1076"/>
          <ac:picMkLst>
            <pc:docMk/>
            <pc:sldMk cId="2642111158" sldId="766"/>
            <ac:picMk id="8" creationId="{1333A45F-C659-EB64-9A0A-FB5948C7CE0E}"/>
          </ac:picMkLst>
        </pc:picChg>
        <pc:picChg chg="add mod">
          <ac:chgData name="赞 任" userId="92c2d04a987ed9a6" providerId="LiveId" clId="{C9ADB867-DE7D-4D37-87CB-345B54CA1838}" dt="2023-10-15T08:17:44.325" v="55" actId="1076"/>
          <ac:picMkLst>
            <pc:docMk/>
            <pc:sldMk cId="2642111158" sldId="766"/>
            <ac:picMk id="13" creationId="{A16B00C2-494B-0A18-1ABC-DA4E77E12E17}"/>
          </ac:picMkLst>
        </pc:picChg>
      </pc:sldChg>
    </pc:docChg>
  </pc:docChgLst>
  <pc:docChgLst>
    <pc:chgData name="赞 任" userId="92c2d04a987ed9a6" providerId="LiveId" clId="{1574AD9B-26DB-4B02-AFA4-16B464C70B98}"/>
    <pc:docChg chg="undo redo custSel addSld delSld modSld modMainMaster">
      <pc:chgData name="赞 任" userId="92c2d04a987ed9a6" providerId="LiveId" clId="{1574AD9B-26DB-4B02-AFA4-16B464C70B98}" dt="2023-10-12T08:17:17.461" v="10450"/>
      <pc:docMkLst>
        <pc:docMk/>
      </pc:docMkLst>
      <pc:sldChg chg="addSp delSp modSp new mod modClrScheme chgLayout">
        <pc:chgData name="赞 任" userId="92c2d04a987ed9a6" providerId="LiveId" clId="{1574AD9B-26DB-4B02-AFA4-16B464C70B98}" dt="2023-10-11T11:54:20.114" v="8846" actId="947"/>
        <pc:sldMkLst>
          <pc:docMk/>
          <pc:sldMk cId="3625491995" sldId="256"/>
        </pc:sldMkLst>
        <pc:spChg chg="del mod">
          <ac:chgData name="赞 任" userId="92c2d04a987ed9a6" providerId="LiveId" clId="{1574AD9B-26DB-4B02-AFA4-16B464C70B98}" dt="2023-10-10T05:20:49.030" v="761" actId="21"/>
          <ac:spMkLst>
            <pc:docMk/>
            <pc:sldMk cId="3625491995" sldId="256"/>
            <ac:spMk id="2" creationId="{82382AA7-7571-AA43-DED5-8FC5339753A3}"/>
          </ac:spMkLst>
        </pc:spChg>
        <pc:spChg chg="del">
          <ac:chgData name="赞 任" userId="92c2d04a987ed9a6" providerId="LiveId" clId="{1574AD9B-26DB-4B02-AFA4-16B464C70B98}" dt="2023-10-11T08:08:14.044" v="8717" actId="478"/>
          <ac:spMkLst>
            <pc:docMk/>
            <pc:sldMk cId="3625491995" sldId="256"/>
            <ac:spMk id="2" creationId="{C972F250-E124-E344-360E-49626ECED9B0}"/>
          </ac:spMkLst>
        </pc:spChg>
        <pc:spChg chg="mod ord">
          <ac:chgData name="赞 任" userId="92c2d04a987ed9a6" providerId="LiveId" clId="{1574AD9B-26DB-4B02-AFA4-16B464C70B98}" dt="2023-10-11T11:54:20.114" v="8846" actId="947"/>
          <ac:spMkLst>
            <pc:docMk/>
            <pc:sldMk cId="3625491995" sldId="256"/>
            <ac:spMk id="3" creationId="{F953EEE9-9D78-0B79-F224-58754F2F3CD4}"/>
          </ac:spMkLst>
        </pc:spChg>
        <pc:spChg chg="add del">
          <ac:chgData name="赞 任" userId="92c2d04a987ed9a6" providerId="LiveId" clId="{1574AD9B-26DB-4B02-AFA4-16B464C70B98}" dt="2023-10-10T05:06:18.799" v="348"/>
          <ac:spMkLst>
            <pc:docMk/>
            <pc:sldMk cId="3625491995" sldId="256"/>
            <ac:spMk id="4" creationId="{A21AC760-9616-9059-7860-67B7DFCE3E11}"/>
          </ac:spMkLst>
        </pc:spChg>
        <pc:spChg chg="del">
          <ac:chgData name="赞 任" userId="92c2d04a987ed9a6" providerId="LiveId" clId="{1574AD9B-26DB-4B02-AFA4-16B464C70B98}" dt="2023-10-11T08:08:19.745" v="8718" actId="478"/>
          <ac:spMkLst>
            <pc:docMk/>
            <pc:sldMk cId="3625491995" sldId="256"/>
            <ac:spMk id="4" creationId="{E3FCE6F9-2AFF-03C1-EF16-14043A35D2C9}"/>
          </ac:spMkLst>
        </pc:spChg>
        <pc:spChg chg="del">
          <ac:chgData name="赞 任" userId="92c2d04a987ed9a6" providerId="LiveId" clId="{1574AD9B-26DB-4B02-AFA4-16B464C70B98}" dt="2023-10-11T08:08:22.914" v="8719" actId="478"/>
          <ac:spMkLst>
            <pc:docMk/>
            <pc:sldMk cId="3625491995" sldId="256"/>
            <ac:spMk id="5" creationId="{138591C3-3FA6-66D0-1110-9833D07E7202}"/>
          </ac:spMkLst>
        </pc:spChg>
        <pc:spChg chg="add del mod">
          <ac:chgData name="赞 任" userId="92c2d04a987ed9a6" providerId="LiveId" clId="{1574AD9B-26DB-4B02-AFA4-16B464C70B98}" dt="2023-10-10T05:06:30.626" v="352"/>
          <ac:spMkLst>
            <pc:docMk/>
            <pc:sldMk cId="3625491995" sldId="256"/>
            <ac:spMk id="5" creationId="{A64501A4-8AD9-ACA6-5CF1-EE0B7B221508}"/>
          </ac:spMkLst>
        </pc:spChg>
        <pc:spChg chg="add del mod">
          <ac:chgData name="赞 任" userId="92c2d04a987ed9a6" providerId="LiveId" clId="{1574AD9B-26DB-4B02-AFA4-16B464C70B98}" dt="2023-10-10T05:18:24.181" v="610" actId="478"/>
          <ac:spMkLst>
            <pc:docMk/>
            <pc:sldMk cId="3625491995" sldId="256"/>
            <ac:spMk id="12" creationId="{D2671EE6-B035-A182-25E5-4198E15CBFDC}"/>
          </ac:spMkLst>
        </pc:spChg>
        <pc:spChg chg="add del mod">
          <ac:chgData name="赞 任" userId="92c2d04a987ed9a6" providerId="LiveId" clId="{1574AD9B-26DB-4B02-AFA4-16B464C70B98}" dt="2023-10-10T05:18:32.255" v="612"/>
          <ac:spMkLst>
            <pc:docMk/>
            <pc:sldMk cId="3625491995" sldId="256"/>
            <ac:spMk id="13" creationId="{BA95AE01-3A5A-C4D3-9C4A-E211F0DCFAFA}"/>
          </ac:spMkLst>
        </pc:spChg>
        <pc:spChg chg="add del mod">
          <ac:chgData name="赞 任" userId="92c2d04a987ed9a6" providerId="LiveId" clId="{1574AD9B-26DB-4B02-AFA4-16B464C70B98}" dt="2023-10-10T05:20:53.046" v="762" actId="700"/>
          <ac:spMkLst>
            <pc:docMk/>
            <pc:sldMk cId="3625491995" sldId="256"/>
            <ac:spMk id="20" creationId="{54315174-11FA-E386-2700-4C1FC37BF380}"/>
          </ac:spMkLst>
        </pc:spChg>
        <pc:spChg chg="add mod">
          <ac:chgData name="赞 任" userId="92c2d04a987ed9a6" providerId="LiveId" clId="{1574AD9B-26DB-4B02-AFA4-16B464C70B98}" dt="2023-10-11T11:51:51.792" v="8845" actId="947"/>
          <ac:spMkLst>
            <pc:docMk/>
            <pc:sldMk cId="3625491995" sldId="256"/>
            <ac:spMk id="21" creationId="{817CB508-B99B-DDD0-C68C-918738C21E9F}"/>
          </ac:spMkLst>
        </pc:spChg>
        <pc:spChg chg="del mod">
          <ac:chgData name="赞 任" userId="92c2d04a987ed9a6" providerId="LiveId" clId="{1574AD9B-26DB-4B02-AFA4-16B464C70B98}" dt="2023-10-10T05:27:50.704" v="809" actId="478"/>
          <ac:spMkLst>
            <pc:docMk/>
            <pc:sldMk cId="3625491995" sldId="256"/>
            <ac:spMk id="23" creationId="{A4B032A5-6877-D9CA-CBA4-40D345F8EBE8}"/>
          </ac:spMkLst>
        </pc:spChg>
        <pc:spChg chg="del">
          <ac:chgData name="赞 任" userId="92c2d04a987ed9a6" providerId="LiveId" clId="{1574AD9B-26DB-4B02-AFA4-16B464C70B98}" dt="2023-10-10T05:27:47.240" v="807" actId="478"/>
          <ac:spMkLst>
            <pc:docMk/>
            <pc:sldMk cId="3625491995" sldId="256"/>
            <ac:spMk id="24" creationId="{BC98F615-6EB2-6AF0-E724-9C0F1CB0711C}"/>
          </ac:spMkLst>
        </pc:spChg>
        <pc:spChg chg="del">
          <ac:chgData name="赞 任" userId="92c2d04a987ed9a6" providerId="LiveId" clId="{1574AD9B-26DB-4B02-AFA4-16B464C70B98}" dt="2023-10-10T05:27:56.078" v="810" actId="478"/>
          <ac:spMkLst>
            <pc:docMk/>
            <pc:sldMk cId="3625491995" sldId="256"/>
            <ac:spMk id="25" creationId="{028A5CFC-9EC6-59BF-BFC5-BA83E2716B60}"/>
          </ac:spMkLst>
        </pc:spChg>
        <pc:grpChg chg="add del mod">
          <ac:chgData name="赞 任" userId="92c2d04a987ed9a6" providerId="LiveId" clId="{1574AD9B-26DB-4B02-AFA4-16B464C70B98}" dt="2023-10-10T05:20:42.875" v="760" actId="165"/>
          <ac:grpSpMkLst>
            <pc:docMk/>
            <pc:sldMk cId="3625491995" sldId="256"/>
            <ac:grpSpMk id="18" creationId="{CAF5AD38-A220-381D-72A5-08BB05C5FA7F}"/>
          </ac:grpSpMkLst>
        </pc:grpChg>
        <pc:grpChg chg="add mod ord">
          <ac:chgData name="赞 任" userId="92c2d04a987ed9a6" providerId="LiveId" clId="{1574AD9B-26DB-4B02-AFA4-16B464C70B98}" dt="2023-10-11T05:28:00.882" v="6564" actId="13244"/>
          <ac:grpSpMkLst>
            <pc:docMk/>
            <pc:sldMk cId="3625491995" sldId="256"/>
            <ac:grpSpMk id="22" creationId="{467EC9F1-965C-F952-F755-425993AE4E38}"/>
          </ac:grpSpMkLst>
        </pc:grpChg>
        <pc:picChg chg="add mod">
          <ac:chgData name="赞 任" userId="92c2d04a987ed9a6" providerId="LiveId" clId="{1574AD9B-26DB-4B02-AFA4-16B464C70B98}" dt="2023-10-10T05:13:59.836" v="380" actId="1076"/>
          <ac:picMkLst>
            <pc:docMk/>
            <pc:sldMk cId="3625491995" sldId="256"/>
            <ac:picMk id="7" creationId="{72265173-8447-1F9E-50CA-FF9B20D7C677}"/>
          </ac:picMkLst>
        </pc:picChg>
        <pc:picChg chg="add mod">
          <ac:chgData name="赞 任" userId="92c2d04a987ed9a6" providerId="LiveId" clId="{1574AD9B-26DB-4B02-AFA4-16B464C70B98}" dt="2023-10-10T05:21:36.047" v="770" actId="1076"/>
          <ac:picMkLst>
            <pc:docMk/>
            <pc:sldMk cId="3625491995" sldId="256"/>
            <ac:picMk id="9" creationId="{72CCD324-C878-C5BB-3D95-0019D956D0BD}"/>
          </ac:picMkLst>
        </pc:picChg>
        <pc:picChg chg="add mod">
          <ac:chgData name="赞 任" userId="92c2d04a987ed9a6" providerId="LiveId" clId="{1574AD9B-26DB-4B02-AFA4-16B464C70B98}" dt="2023-10-10T05:21:42.158" v="782" actId="1038"/>
          <ac:picMkLst>
            <pc:docMk/>
            <pc:sldMk cId="3625491995" sldId="256"/>
            <ac:picMk id="11" creationId="{A1207372-2CAC-BBF8-C26B-4A6484C990B0}"/>
          </ac:picMkLst>
        </pc:picChg>
        <pc:picChg chg="add del mod">
          <ac:chgData name="赞 任" userId="92c2d04a987ed9a6" providerId="LiveId" clId="{1574AD9B-26DB-4B02-AFA4-16B464C70B98}" dt="2023-10-10T05:08:44.833" v="364" actId="478"/>
          <ac:picMkLst>
            <pc:docMk/>
            <pc:sldMk cId="3625491995" sldId="256"/>
            <ac:picMk id="1030" creationId="{2725353B-D632-7892-BE4E-A3FF0229832D}"/>
          </ac:picMkLst>
        </pc:picChg>
        <pc:cxnChg chg="add mod topLvl">
          <ac:chgData name="赞 任" userId="92c2d04a987ed9a6" providerId="LiveId" clId="{1574AD9B-26DB-4B02-AFA4-16B464C70B98}" dt="2023-10-10T05:21:03.011" v="764" actId="164"/>
          <ac:cxnSpMkLst>
            <pc:docMk/>
            <pc:sldMk cId="3625491995" sldId="256"/>
            <ac:cxnSpMk id="15" creationId="{00759AE9-7C4F-F25E-050D-CE1F0BE067C7}"/>
          </ac:cxnSpMkLst>
        </pc:cxnChg>
        <pc:cxnChg chg="add mod topLvl">
          <ac:chgData name="赞 任" userId="92c2d04a987ed9a6" providerId="LiveId" clId="{1574AD9B-26DB-4B02-AFA4-16B464C70B98}" dt="2023-10-10T05:21:03.011" v="764" actId="164"/>
          <ac:cxnSpMkLst>
            <pc:docMk/>
            <pc:sldMk cId="3625491995" sldId="256"/>
            <ac:cxnSpMk id="17" creationId="{CBC07B94-3791-5F15-8F43-46B601C66FD9}"/>
          </ac:cxnSpMkLst>
        </pc:cxnChg>
      </pc:sldChg>
      <pc:sldChg chg="addSp delSp modSp new mod">
        <pc:chgData name="赞 任" userId="92c2d04a987ed9a6" providerId="LiveId" clId="{1574AD9B-26DB-4B02-AFA4-16B464C70B98}" dt="2023-10-12T06:43:10.084" v="9173" actId="1036"/>
        <pc:sldMkLst>
          <pc:docMk/>
          <pc:sldMk cId="3376836095" sldId="257"/>
        </pc:sldMkLst>
        <pc:spChg chg="mod">
          <ac:chgData name="赞 任" userId="92c2d04a987ed9a6" providerId="LiveId" clId="{1574AD9B-26DB-4B02-AFA4-16B464C70B98}" dt="2023-10-10T07:55:20.915" v="4070" actId="20577"/>
          <ac:spMkLst>
            <pc:docMk/>
            <pc:sldMk cId="3376836095" sldId="257"/>
            <ac:spMk id="2" creationId="{A8D21833-D752-3B64-3EB4-FF428B577F0D}"/>
          </ac:spMkLst>
        </pc:spChg>
        <pc:spChg chg="del mod">
          <ac:chgData name="赞 任" userId="92c2d04a987ed9a6" providerId="LiveId" clId="{1574AD9B-26DB-4B02-AFA4-16B464C70B98}" dt="2023-10-11T06:28:02.455" v="7582" actId="478"/>
          <ac:spMkLst>
            <pc:docMk/>
            <pc:sldMk cId="3376836095" sldId="257"/>
            <ac:spMk id="3" creationId="{141641BE-D92E-38D8-A64A-B73760E94D78}"/>
          </ac:spMkLst>
        </pc:spChg>
        <pc:spChg chg="add mod">
          <ac:chgData name="赞 任" userId="92c2d04a987ed9a6" providerId="LiveId" clId="{1574AD9B-26DB-4B02-AFA4-16B464C70B98}" dt="2023-10-12T06:42:22.339" v="9147"/>
          <ac:spMkLst>
            <pc:docMk/>
            <pc:sldMk cId="3376836095" sldId="257"/>
            <ac:spMk id="3" creationId="{F3928F2B-D150-B7CD-3563-6BF566FAA3CC}"/>
          </ac:spMkLst>
        </pc:spChg>
        <pc:spChg chg="add mod">
          <ac:chgData name="赞 任" userId="92c2d04a987ed9a6" providerId="LiveId" clId="{1574AD9B-26DB-4B02-AFA4-16B464C70B98}" dt="2023-10-12T06:42:33.290" v="9148" actId="113"/>
          <ac:spMkLst>
            <pc:docMk/>
            <pc:sldMk cId="3376836095" sldId="257"/>
            <ac:spMk id="8" creationId="{2630AB2B-9CB4-0730-F748-C3D5E89CF8EC}"/>
          </ac:spMkLst>
        </pc:spChg>
        <pc:spChg chg="add mod">
          <ac:chgData name="赞 任" userId="92c2d04a987ed9a6" providerId="LiveId" clId="{1574AD9B-26DB-4B02-AFA4-16B464C70B98}" dt="2023-10-11T06:48:51.394" v="8543" actId="113"/>
          <ac:spMkLst>
            <pc:docMk/>
            <pc:sldMk cId="3376836095" sldId="257"/>
            <ac:spMk id="9" creationId="{05D33DF6-9C72-4114-38FC-569CDE577619}"/>
          </ac:spMkLst>
        </pc:spChg>
        <pc:spChg chg="add del mod">
          <ac:chgData name="赞 任" userId="92c2d04a987ed9a6" providerId="LiveId" clId="{1574AD9B-26DB-4B02-AFA4-16B464C70B98}" dt="2023-10-11T06:56:45.723" v="8598" actId="478"/>
          <ac:spMkLst>
            <pc:docMk/>
            <pc:sldMk cId="3376836095" sldId="257"/>
            <ac:spMk id="12" creationId="{7DF394DE-C713-4BF0-16D6-3F1813489105}"/>
          </ac:spMkLst>
        </pc:spChg>
        <pc:spChg chg="add mod">
          <ac:chgData name="赞 任" userId="92c2d04a987ed9a6" providerId="LiveId" clId="{1574AD9B-26DB-4B02-AFA4-16B464C70B98}" dt="2023-10-12T06:43:10.084" v="9173" actId="1036"/>
          <ac:spMkLst>
            <pc:docMk/>
            <pc:sldMk cId="3376836095" sldId="257"/>
            <ac:spMk id="12" creationId="{F51DCD33-DE7C-C886-8153-98F8A116633A}"/>
          </ac:spMkLst>
        </pc:spChg>
        <pc:spChg chg="add del mod">
          <ac:chgData name="赞 任" userId="92c2d04a987ed9a6" providerId="LiveId" clId="{1574AD9B-26DB-4B02-AFA4-16B464C70B98}" dt="2023-10-11T06:57:51.199" v="8631"/>
          <ac:spMkLst>
            <pc:docMk/>
            <pc:sldMk cId="3376836095" sldId="257"/>
            <ac:spMk id="14" creationId="{57F54621-0541-BD2D-60B4-411B19805DA4}"/>
          </ac:spMkLst>
        </pc:spChg>
        <pc:spChg chg="add del mod">
          <ac:chgData name="赞 任" userId="92c2d04a987ed9a6" providerId="LiveId" clId="{1574AD9B-26DB-4B02-AFA4-16B464C70B98}" dt="2023-10-11T06:51:13.221" v="8564" actId="478"/>
          <ac:spMkLst>
            <pc:docMk/>
            <pc:sldMk cId="3376836095" sldId="257"/>
            <ac:spMk id="16" creationId="{1CEAB090-0734-76DB-A12C-57AC09192B77}"/>
          </ac:spMkLst>
        </pc:spChg>
        <pc:spChg chg="add mod">
          <ac:chgData name="赞 任" userId="92c2d04a987ed9a6" providerId="LiveId" clId="{1574AD9B-26DB-4B02-AFA4-16B464C70B98}" dt="2023-10-11T06:51:20.380" v="8582" actId="1038"/>
          <ac:spMkLst>
            <pc:docMk/>
            <pc:sldMk cId="3376836095" sldId="257"/>
            <ac:spMk id="17" creationId="{02E03983-FD32-0655-56B7-2269A4A87CC5}"/>
          </ac:spMkLst>
        </pc:spChg>
        <pc:spChg chg="add mod">
          <ac:chgData name="赞 任" userId="92c2d04a987ed9a6" providerId="LiveId" clId="{1574AD9B-26DB-4B02-AFA4-16B464C70B98}" dt="2023-10-11T06:56:41.694" v="8597"/>
          <ac:spMkLst>
            <pc:docMk/>
            <pc:sldMk cId="3376836095" sldId="257"/>
            <ac:spMk id="18" creationId="{C2FF4AD9-D557-11B5-A6EE-AB6834306071}"/>
          </ac:spMkLst>
        </pc:spChg>
        <pc:spChg chg="add mod">
          <ac:chgData name="赞 任" userId="92c2d04a987ed9a6" providerId="LiveId" clId="{1574AD9B-26DB-4B02-AFA4-16B464C70B98}" dt="2023-10-11T06:57:36.386" v="8618" actId="1076"/>
          <ac:spMkLst>
            <pc:docMk/>
            <pc:sldMk cId="3376836095" sldId="257"/>
            <ac:spMk id="19" creationId="{4FBA9E88-7AB2-47CF-3889-DF74B1B1BCD7}"/>
          </ac:spMkLst>
        </pc:spChg>
        <pc:spChg chg="add mod">
          <ac:chgData name="赞 任" userId="92c2d04a987ed9a6" providerId="LiveId" clId="{1574AD9B-26DB-4B02-AFA4-16B464C70B98}" dt="2023-10-11T06:58:05.825" v="8636" actId="1076"/>
          <ac:spMkLst>
            <pc:docMk/>
            <pc:sldMk cId="3376836095" sldId="257"/>
            <ac:spMk id="20" creationId="{822B1440-2F2B-DB76-A5DE-8734BA04467A}"/>
          </ac:spMkLst>
        </pc:spChg>
        <pc:picChg chg="add mod">
          <ac:chgData name="赞 任" userId="92c2d04a987ed9a6" providerId="LiveId" clId="{1574AD9B-26DB-4B02-AFA4-16B464C70B98}" dt="2023-10-11T06:57:57.789" v="8634" actId="1076"/>
          <ac:picMkLst>
            <pc:docMk/>
            <pc:sldMk cId="3376836095" sldId="257"/>
            <ac:picMk id="5" creationId="{DBA555C6-0FCF-87D7-1EA5-790970D6A626}"/>
          </ac:picMkLst>
        </pc:picChg>
        <pc:picChg chg="add mod">
          <ac:chgData name="赞 任" userId="92c2d04a987ed9a6" providerId="LiveId" clId="{1574AD9B-26DB-4B02-AFA4-16B464C70B98}" dt="2023-10-11T06:58:01.933" v="8635" actId="1076"/>
          <ac:picMkLst>
            <pc:docMk/>
            <pc:sldMk cId="3376836095" sldId="257"/>
            <ac:picMk id="10" creationId="{6029906A-4C73-A011-774D-833579B35622}"/>
          </ac:picMkLst>
        </pc:picChg>
        <pc:picChg chg="add mod">
          <ac:chgData name="赞 任" userId="92c2d04a987ed9a6" providerId="LiveId" clId="{1574AD9B-26DB-4B02-AFA4-16B464C70B98}" dt="2023-10-11T06:51:28.384" v="8585" actId="1076"/>
          <ac:picMkLst>
            <pc:docMk/>
            <pc:sldMk cId="3376836095" sldId="257"/>
            <ac:picMk id="11" creationId="{B1267B81-21A2-E16C-7FC1-04E7EB7EB580}"/>
          </ac:picMkLst>
        </pc:picChg>
        <pc:picChg chg="add mod">
          <ac:chgData name="赞 任" userId="92c2d04a987ed9a6" providerId="LiveId" clId="{1574AD9B-26DB-4B02-AFA4-16B464C70B98}" dt="2023-10-11T06:56:52.930" v="8601" actId="1076"/>
          <ac:picMkLst>
            <pc:docMk/>
            <pc:sldMk cId="3376836095" sldId="257"/>
            <ac:picMk id="13" creationId="{96CE4A8D-BE3D-8FC2-385E-89CF92DEEE83}"/>
          </ac:picMkLst>
        </pc:picChg>
        <pc:picChg chg="add mod">
          <ac:chgData name="赞 任" userId="92c2d04a987ed9a6" providerId="LiveId" clId="{1574AD9B-26DB-4B02-AFA4-16B464C70B98}" dt="2023-10-11T06:50:00.058" v="8547" actId="1076"/>
          <ac:picMkLst>
            <pc:docMk/>
            <pc:sldMk cId="3376836095" sldId="257"/>
            <ac:picMk id="15" creationId="{3BAF4316-A951-F7F9-990A-A8B672183569}"/>
          </ac:picMkLst>
        </pc:picChg>
      </pc:sldChg>
      <pc:sldChg chg="addSp delSp modSp new mod modAnim">
        <pc:chgData name="赞 任" userId="92c2d04a987ed9a6" providerId="LiveId" clId="{1574AD9B-26DB-4B02-AFA4-16B464C70B98}" dt="2023-10-12T06:46:11.445" v="9183" actId="1076"/>
        <pc:sldMkLst>
          <pc:docMk/>
          <pc:sldMk cId="2600571929" sldId="258"/>
        </pc:sldMkLst>
        <pc:spChg chg="mod ord">
          <ac:chgData name="赞 任" userId="92c2d04a987ed9a6" providerId="LiveId" clId="{1574AD9B-26DB-4B02-AFA4-16B464C70B98}" dt="2023-10-12T06:44:38.896" v="9174" actId="166"/>
          <ac:spMkLst>
            <pc:docMk/>
            <pc:sldMk cId="2600571929" sldId="258"/>
            <ac:spMk id="2" creationId="{FF2B922C-DD33-B7F0-C282-2A0A7C7BD892}"/>
          </ac:spMkLst>
        </pc:spChg>
        <pc:spChg chg="add del">
          <ac:chgData name="赞 任" userId="92c2d04a987ed9a6" providerId="LiveId" clId="{1574AD9B-26DB-4B02-AFA4-16B464C70B98}" dt="2023-10-12T06:45:49.575" v="9178" actId="22"/>
          <ac:spMkLst>
            <pc:docMk/>
            <pc:sldMk cId="2600571929" sldId="258"/>
            <ac:spMk id="7" creationId="{1DAB6664-40DC-9BCF-99BD-2C1B04E1B3DB}"/>
          </ac:spMkLst>
        </pc:spChg>
        <pc:spChg chg="add mod">
          <ac:chgData name="赞 任" userId="92c2d04a987ed9a6" providerId="LiveId" clId="{1574AD9B-26DB-4B02-AFA4-16B464C70B98}" dt="2023-10-12T06:46:11.445" v="9183" actId="1076"/>
          <ac:spMkLst>
            <pc:docMk/>
            <pc:sldMk cId="2600571929" sldId="258"/>
            <ac:spMk id="11" creationId="{2C1D7196-B948-5A98-7723-874A868C0099}"/>
          </ac:spMkLst>
        </pc:spChg>
        <pc:spChg chg="add mod">
          <ac:chgData name="赞 任" userId="92c2d04a987ed9a6" providerId="LiveId" clId="{1574AD9B-26DB-4B02-AFA4-16B464C70B98}" dt="2023-10-10T06:31:49.524" v="2402" actId="164"/>
          <ac:spMkLst>
            <pc:docMk/>
            <pc:sldMk cId="2600571929" sldId="258"/>
            <ac:spMk id="13" creationId="{7612210A-2EF6-6256-7872-50FB1CA2971E}"/>
          </ac:spMkLst>
        </pc:spChg>
        <pc:spChg chg="add mod">
          <ac:chgData name="赞 任" userId="92c2d04a987ed9a6" providerId="LiveId" clId="{1574AD9B-26DB-4B02-AFA4-16B464C70B98}" dt="2023-10-10T06:31:49.524" v="2402" actId="164"/>
          <ac:spMkLst>
            <pc:docMk/>
            <pc:sldMk cId="2600571929" sldId="258"/>
            <ac:spMk id="14" creationId="{AD036C32-8A51-DFD1-8683-9E0066025AA2}"/>
          </ac:spMkLst>
        </pc:spChg>
        <pc:grpChg chg="add mod">
          <ac:chgData name="赞 任" userId="92c2d04a987ed9a6" providerId="LiveId" clId="{1574AD9B-26DB-4B02-AFA4-16B464C70B98}" dt="2023-10-10T06:31:49.524" v="2402" actId="164"/>
          <ac:grpSpMkLst>
            <pc:docMk/>
            <pc:sldMk cId="2600571929" sldId="258"/>
            <ac:grpSpMk id="15" creationId="{C87EF856-DB12-5C26-E720-78541344E17A}"/>
          </ac:grpSpMkLst>
        </pc:grpChg>
        <pc:picChg chg="add mod">
          <ac:chgData name="赞 任" userId="92c2d04a987ed9a6" providerId="LiveId" clId="{1574AD9B-26DB-4B02-AFA4-16B464C70B98}" dt="2023-10-11T12:40:04.356" v="8905" actId="1036"/>
          <ac:picMkLst>
            <pc:docMk/>
            <pc:sldMk cId="2600571929" sldId="258"/>
            <ac:picMk id="8" creationId="{80710CC3-4F85-AE99-6830-D1EEDAE5BD48}"/>
          </ac:picMkLst>
        </pc:picChg>
        <pc:cxnChg chg="add mod">
          <ac:chgData name="赞 任" userId="92c2d04a987ed9a6" providerId="LiveId" clId="{1574AD9B-26DB-4B02-AFA4-16B464C70B98}" dt="2023-10-10T06:31:49.524" v="2402" actId="164"/>
          <ac:cxnSpMkLst>
            <pc:docMk/>
            <pc:sldMk cId="2600571929" sldId="258"/>
            <ac:cxnSpMk id="10" creationId="{EC5395A3-7343-52D3-EAAC-D1CE3E0B6EB0}"/>
          </ac:cxnSpMkLst>
        </pc:cxnChg>
      </pc:sldChg>
      <pc:sldChg chg="addSp delSp modSp add mod delAnim modAnim">
        <pc:chgData name="赞 任" userId="92c2d04a987ed9a6" providerId="LiveId" clId="{1574AD9B-26DB-4B02-AFA4-16B464C70B98}" dt="2023-10-12T07:09:29.803" v="9851" actId="3064"/>
        <pc:sldMkLst>
          <pc:docMk/>
          <pc:sldMk cId="3875358152" sldId="259"/>
        </pc:sldMkLst>
        <pc:spChg chg="mod">
          <ac:chgData name="赞 任" userId="92c2d04a987ed9a6" providerId="LiveId" clId="{1574AD9B-26DB-4B02-AFA4-16B464C70B98}" dt="2023-10-10T06:02:20.573" v="1088" actId="20577"/>
          <ac:spMkLst>
            <pc:docMk/>
            <pc:sldMk cId="3875358152" sldId="259"/>
            <ac:spMk id="2" creationId="{FF2B922C-DD33-B7F0-C282-2A0A7C7BD892}"/>
          </ac:spMkLst>
        </pc:spChg>
        <pc:spChg chg="del">
          <ac:chgData name="赞 任" userId="92c2d04a987ed9a6" providerId="LiveId" clId="{1574AD9B-26DB-4B02-AFA4-16B464C70B98}" dt="2023-10-10T06:31:26.507" v="2401" actId="478"/>
          <ac:spMkLst>
            <pc:docMk/>
            <pc:sldMk cId="3875358152" sldId="259"/>
            <ac:spMk id="3" creationId="{5235E9B0-73DD-CA28-3D36-93167751A88C}"/>
          </ac:spMkLst>
        </pc:spChg>
        <pc:spChg chg="add mod">
          <ac:chgData name="赞 任" userId="92c2d04a987ed9a6" providerId="LiveId" clId="{1574AD9B-26DB-4B02-AFA4-16B464C70B98}" dt="2023-10-12T06:50:42.094" v="9305" actId="14100"/>
          <ac:spMkLst>
            <pc:docMk/>
            <pc:sldMk cId="3875358152" sldId="259"/>
            <ac:spMk id="3" creationId="{BBD98E23-85B0-FD9E-EF3C-FA32A4AD4405}"/>
          </ac:spMkLst>
        </pc:spChg>
        <pc:spChg chg="add mod ord">
          <ac:chgData name="赞 任" userId="92c2d04a987ed9a6" providerId="LiveId" clId="{1574AD9B-26DB-4B02-AFA4-16B464C70B98}" dt="2023-10-12T06:54:19.117" v="9378" actId="1036"/>
          <ac:spMkLst>
            <pc:docMk/>
            <pc:sldMk cId="3875358152" sldId="259"/>
            <ac:spMk id="5" creationId="{EF1DE209-5EF0-8863-63C7-8FE18E82D2D9}"/>
          </ac:spMkLst>
        </pc:spChg>
        <pc:spChg chg="add mod ord">
          <ac:chgData name="赞 任" userId="92c2d04a987ed9a6" providerId="LiveId" clId="{1574AD9B-26DB-4B02-AFA4-16B464C70B98}" dt="2023-10-12T07:08:04.483" v="9844" actId="313"/>
          <ac:spMkLst>
            <pc:docMk/>
            <pc:sldMk cId="3875358152" sldId="259"/>
            <ac:spMk id="9" creationId="{17FB31AA-EC11-3A63-B369-F2CEC724E070}"/>
          </ac:spMkLst>
        </pc:spChg>
        <pc:spChg chg="add mod">
          <ac:chgData name="赞 任" userId="92c2d04a987ed9a6" providerId="LiveId" clId="{1574AD9B-26DB-4B02-AFA4-16B464C70B98}" dt="2023-10-12T06:51:27.016" v="9321" actId="1036"/>
          <ac:spMkLst>
            <pc:docMk/>
            <pc:sldMk cId="3875358152" sldId="259"/>
            <ac:spMk id="11" creationId="{258A2A4D-5A60-380F-AC1A-68904C2C40D9}"/>
          </ac:spMkLst>
        </pc:spChg>
        <pc:spChg chg="add mod">
          <ac:chgData name="赞 任" userId="92c2d04a987ed9a6" providerId="LiveId" clId="{1574AD9B-26DB-4B02-AFA4-16B464C70B98}" dt="2023-10-12T06:51:34.033" v="9324" actId="14100"/>
          <ac:spMkLst>
            <pc:docMk/>
            <pc:sldMk cId="3875358152" sldId="259"/>
            <ac:spMk id="12" creationId="{1C0A9450-C97C-B275-E288-AA430FBA6F6D}"/>
          </ac:spMkLst>
        </pc:spChg>
        <pc:spChg chg="mod">
          <ac:chgData name="赞 任" userId="92c2d04a987ed9a6" providerId="LiveId" clId="{1574AD9B-26DB-4B02-AFA4-16B464C70B98}" dt="2023-10-10T06:02:34.296" v="1091" actId="164"/>
          <ac:spMkLst>
            <pc:docMk/>
            <pc:sldMk cId="3875358152" sldId="259"/>
            <ac:spMk id="13" creationId="{7612210A-2EF6-6256-7872-50FB1CA2971E}"/>
          </ac:spMkLst>
        </pc:spChg>
        <pc:spChg chg="mod">
          <ac:chgData name="赞 任" userId="92c2d04a987ed9a6" providerId="LiveId" clId="{1574AD9B-26DB-4B02-AFA4-16B464C70B98}" dt="2023-10-10T06:11:15.555" v="1375" actId="20577"/>
          <ac:spMkLst>
            <pc:docMk/>
            <pc:sldMk cId="3875358152" sldId="259"/>
            <ac:spMk id="14" creationId="{AD036C32-8A51-DFD1-8683-9E0066025AA2}"/>
          </ac:spMkLst>
        </pc:spChg>
        <pc:spChg chg="add mod">
          <ac:chgData name="赞 任" userId="92c2d04a987ed9a6" providerId="LiveId" clId="{1574AD9B-26DB-4B02-AFA4-16B464C70B98}" dt="2023-10-12T06:51:09.681" v="9314" actId="14100"/>
          <ac:spMkLst>
            <pc:docMk/>
            <pc:sldMk cId="3875358152" sldId="259"/>
            <ac:spMk id="15" creationId="{C51760CE-7DF3-8665-6254-182659CB2497}"/>
          </ac:spMkLst>
        </pc:spChg>
        <pc:spChg chg="add del mod">
          <ac:chgData name="赞 任" userId="92c2d04a987ed9a6" providerId="LiveId" clId="{1574AD9B-26DB-4B02-AFA4-16B464C70B98}" dt="2023-10-12T06:48:55.464" v="9267" actId="478"/>
          <ac:spMkLst>
            <pc:docMk/>
            <pc:sldMk cId="3875358152" sldId="259"/>
            <ac:spMk id="16" creationId="{DF964B11-20B6-1B3E-BCDE-50B3CC4DFF43}"/>
          </ac:spMkLst>
        </pc:spChg>
        <pc:spChg chg="add mod ord">
          <ac:chgData name="赞 任" userId="92c2d04a987ed9a6" providerId="LiveId" clId="{1574AD9B-26DB-4B02-AFA4-16B464C70B98}" dt="2023-10-12T07:07:10.158" v="9797" actId="1036"/>
          <ac:spMkLst>
            <pc:docMk/>
            <pc:sldMk cId="3875358152" sldId="259"/>
            <ac:spMk id="17" creationId="{5FFDAE9D-A666-7FAD-2309-838CF6F7ADB2}"/>
          </ac:spMkLst>
        </pc:spChg>
        <pc:spChg chg="add del mod">
          <ac:chgData name="赞 任" userId="92c2d04a987ed9a6" providerId="LiveId" clId="{1574AD9B-26DB-4B02-AFA4-16B464C70B98}" dt="2023-10-10T06:30:56.538" v="2382" actId="478"/>
          <ac:spMkLst>
            <pc:docMk/>
            <pc:sldMk cId="3875358152" sldId="259"/>
            <ac:spMk id="17" creationId="{6B22BA40-97B4-2DF6-0C62-7DDDF282962E}"/>
          </ac:spMkLst>
        </pc:spChg>
        <pc:spChg chg="add del mod">
          <ac:chgData name="赞 任" userId="92c2d04a987ed9a6" providerId="LiveId" clId="{1574AD9B-26DB-4B02-AFA4-16B464C70B98}" dt="2023-10-10T06:20:58.713" v="1821"/>
          <ac:spMkLst>
            <pc:docMk/>
            <pc:sldMk cId="3875358152" sldId="259"/>
            <ac:spMk id="18" creationId="{9FA1FCBB-30AE-23D2-EC94-A08852C4E3D2}"/>
          </ac:spMkLst>
        </pc:spChg>
        <pc:spChg chg="add mod">
          <ac:chgData name="赞 任" userId="92c2d04a987ed9a6" providerId="LiveId" clId="{1574AD9B-26DB-4B02-AFA4-16B464C70B98}" dt="2023-10-12T06:59:48.728" v="9380" actId="1076"/>
          <ac:spMkLst>
            <pc:docMk/>
            <pc:sldMk cId="3875358152" sldId="259"/>
            <ac:spMk id="18" creationId="{FD9A3C4C-CB62-F614-A3C6-87B58B1060AF}"/>
          </ac:spMkLst>
        </pc:spChg>
        <pc:spChg chg="add mod">
          <ac:chgData name="赞 任" userId="92c2d04a987ed9a6" providerId="LiveId" clId="{1574AD9B-26DB-4B02-AFA4-16B464C70B98}" dt="2023-10-12T07:00:38.576" v="9405" actId="14100"/>
          <ac:spMkLst>
            <pc:docMk/>
            <pc:sldMk cId="3875358152" sldId="259"/>
            <ac:spMk id="19" creationId="{4720E32B-879B-8609-D07F-74B435C86096}"/>
          </ac:spMkLst>
        </pc:spChg>
        <pc:spChg chg="add del mod">
          <ac:chgData name="赞 任" userId="92c2d04a987ed9a6" providerId="LiveId" clId="{1574AD9B-26DB-4B02-AFA4-16B464C70B98}" dt="2023-10-10T06:30:58.430" v="2383" actId="478"/>
          <ac:spMkLst>
            <pc:docMk/>
            <pc:sldMk cId="3875358152" sldId="259"/>
            <ac:spMk id="19" creationId="{66E2A4F2-D91F-E1F6-EEC9-430696B46F43}"/>
          </ac:spMkLst>
        </pc:spChg>
        <pc:spChg chg="add del mod ord">
          <ac:chgData name="赞 任" userId="92c2d04a987ed9a6" providerId="LiveId" clId="{1574AD9B-26DB-4B02-AFA4-16B464C70B98}" dt="2023-10-12T06:48:05.393" v="9237" actId="21"/>
          <ac:spMkLst>
            <pc:docMk/>
            <pc:sldMk cId="3875358152" sldId="259"/>
            <ac:spMk id="20" creationId="{14B258D0-E02C-8559-4F83-93366E2FBBF7}"/>
          </ac:spMkLst>
        </pc:spChg>
        <pc:spChg chg="add del mod">
          <ac:chgData name="赞 任" userId="92c2d04a987ed9a6" providerId="LiveId" clId="{1574AD9B-26DB-4B02-AFA4-16B464C70B98}" dt="2023-10-12T06:48:05.393" v="9237" actId="21"/>
          <ac:spMkLst>
            <pc:docMk/>
            <pc:sldMk cId="3875358152" sldId="259"/>
            <ac:spMk id="21" creationId="{07AEE6BA-AB1A-B51E-14D9-0DB1D260A26C}"/>
          </ac:spMkLst>
        </pc:spChg>
        <pc:spChg chg="add mod">
          <ac:chgData name="赞 任" userId="92c2d04a987ed9a6" providerId="LiveId" clId="{1574AD9B-26DB-4B02-AFA4-16B464C70B98}" dt="2023-10-12T07:06:50.016" v="9767" actId="1036"/>
          <ac:spMkLst>
            <pc:docMk/>
            <pc:sldMk cId="3875358152" sldId="259"/>
            <ac:spMk id="23" creationId="{37D12936-26AB-4206-CCF8-D1A49970A4F0}"/>
          </ac:spMkLst>
        </pc:spChg>
        <pc:spChg chg="add del">
          <ac:chgData name="赞 任" userId="92c2d04a987ed9a6" providerId="LiveId" clId="{1574AD9B-26DB-4B02-AFA4-16B464C70B98}" dt="2023-10-10T07:28:58.330" v="3808" actId="22"/>
          <ac:spMkLst>
            <pc:docMk/>
            <pc:sldMk cId="3875358152" sldId="259"/>
            <ac:spMk id="24" creationId="{530C05A1-88E1-B74D-4819-9F799A6A60C6}"/>
          </ac:spMkLst>
        </pc:spChg>
        <pc:spChg chg="add mod">
          <ac:chgData name="赞 任" userId="92c2d04a987ed9a6" providerId="LiveId" clId="{1574AD9B-26DB-4B02-AFA4-16B464C70B98}" dt="2023-10-12T07:06:50.016" v="9767" actId="1036"/>
          <ac:spMkLst>
            <pc:docMk/>
            <pc:sldMk cId="3875358152" sldId="259"/>
            <ac:spMk id="24" creationId="{A1B3A888-2220-3894-E8F3-96CD576E78AE}"/>
          </ac:spMkLst>
        </pc:spChg>
        <pc:spChg chg="add mod">
          <ac:chgData name="赞 任" userId="92c2d04a987ed9a6" providerId="LiveId" clId="{1574AD9B-26DB-4B02-AFA4-16B464C70B98}" dt="2023-10-12T07:06:50.016" v="9767" actId="1036"/>
          <ac:spMkLst>
            <pc:docMk/>
            <pc:sldMk cId="3875358152" sldId="259"/>
            <ac:spMk id="25" creationId="{17A0D947-E462-1770-2B2A-693DD8EDEA14}"/>
          </ac:spMkLst>
        </pc:spChg>
        <pc:spChg chg="add del">
          <ac:chgData name="赞 任" userId="92c2d04a987ed9a6" providerId="LiveId" clId="{1574AD9B-26DB-4B02-AFA4-16B464C70B98}" dt="2023-10-10T07:29:23.672" v="3810" actId="22"/>
          <ac:spMkLst>
            <pc:docMk/>
            <pc:sldMk cId="3875358152" sldId="259"/>
            <ac:spMk id="26" creationId="{7FFAA991-3760-29DE-DF8E-FBB8444CA72A}"/>
          </ac:spMkLst>
        </pc:spChg>
        <pc:spChg chg="add del">
          <ac:chgData name="赞 任" userId="92c2d04a987ed9a6" providerId="LiveId" clId="{1574AD9B-26DB-4B02-AFA4-16B464C70B98}" dt="2023-10-12T07:08:00.579" v="9843" actId="22"/>
          <ac:spMkLst>
            <pc:docMk/>
            <pc:sldMk cId="3875358152" sldId="259"/>
            <ac:spMk id="27" creationId="{E1E4BDC7-46F9-0082-14BF-B8B87206C615}"/>
          </ac:spMkLst>
        </pc:spChg>
        <pc:spChg chg="add del mod">
          <ac:chgData name="赞 任" userId="92c2d04a987ed9a6" providerId="LiveId" clId="{1574AD9B-26DB-4B02-AFA4-16B464C70B98}" dt="2023-10-12T06:48:05.393" v="9237" actId="21"/>
          <ac:spMkLst>
            <pc:docMk/>
            <pc:sldMk cId="3875358152" sldId="259"/>
            <ac:spMk id="28" creationId="{3CAD1FF5-A58A-9D0B-A987-256E1B7A836A}"/>
          </ac:spMkLst>
        </pc:spChg>
        <pc:spChg chg="add del mod">
          <ac:chgData name="赞 任" userId="92c2d04a987ed9a6" providerId="LiveId" clId="{1574AD9B-26DB-4B02-AFA4-16B464C70B98}" dt="2023-10-12T06:48:05.393" v="9237" actId="21"/>
          <ac:spMkLst>
            <pc:docMk/>
            <pc:sldMk cId="3875358152" sldId="259"/>
            <ac:spMk id="29" creationId="{8C68A056-0C33-5EF4-C183-8BA7FD9B6D68}"/>
          </ac:spMkLst>
        </pc:spChg>
        <pc:spChg chg="add del mod">
          <ac:chgData name="赞 任" userId="92c2d04a987ed9a6" providerId="LiveId" clId="{1574AD9B-26DB-4B02-AFA4-16B464C70B98}" dt="2023-10-12T06:48:05.393" v="9237" actId="21"/>
          <ac:spMkLst>
            <pc:docMk/>
            <pc:sldMk cId="3875358152" sldId="259"/>
            <ac:spMk id="30" creationId="{A11CD051-4F57-A282-8ED8-86D6067B3505}"/>
          </ac:spMkLst>
        </pc:spChg>
        <pc:spChg chg="add del mod">
          <ac:chgData name="赞 任" userId="92c2d04a987ed9a6" providerId="LiveId" clId="{1574AD9B-26DB-4B02-AFA4-16B464C70B98}" dt="2023-10-12T06:48:05.393" v="9237" actId="21"/>
          <ac:spMkLst>
            <pc:docMk/>
            <pc:sldMk cId="3875358152" sldId="259"/>
            <ac:spMk id="31" creationId="{7946A729-37B9-5784-7DC2-6A0E37246AA2}"/>
          </ac:spMkLst>
        </pc:spChg>
        <pc:spChg chg="add mod">
          <ac:chgData name="赞 任" userId="92c2d04a987ed9a6" providerId="LiveId" clId="{1574AD9B-26DB-4B02-AFA4-16B464C70B98}" dt="2023-10-12T07:09:29.803" v="9851" actId="3064"/>
          <ac:spMkLst>
            <pc:docMk/>
            <pc:sldMk cId="3875358152" sldId="259"/>
            <ac:spMk id="32" creationId="{C8201F8A-E927-FDA8-25DB-D59DA866B3E0}"/>
          </ac:spMkLst>
        </pc:spChg>
        <pc:spChg chg="add del mod">
          <ac:chgData name="赞 任" userId="92c2d04a987ed9a6" providerId="LiveId" clId="{1574AD9B-26DB-4B02-AFA4-16B464C70B98}" dt="2023-10-12T06:48:05.393" v="9237" actId="21"/>
          <ac:spMkLst>
            <pc:docMk/>
            <pc:sldMk cId="3875358152" sldId="259"/>
            <ac:spMk id="34" creationId="{5A713A74-A618-D906-1D11-A1B8AE9719D5}"/>
          </ac:spMkLst>
        </pc:spChg>
        <pc:spChg chg="add del mod">
          <ac:chgData name="赞 任" userId="92c2d04a987ed9a6" providerId="LiveId" clId="{1574AD9B-26DB-4B02-AFA4-16B464C70B98}" dt="2023-10-12T06:48:05.393" v="9237" actId="21"/>
          <ac:spMkLst>
            <pc:docMk/>
            <pc:sldMk cId="3875358152" sldId="259"/>
            <ac:spMk id="35" creationId="{3B31A1DE-F098-13E0-2D5D-5E071647C779}"/>
          </ac:spMkLst>
        </pc:spChg>
        <pc:spChg chg="add del mod">
          <ac:chgData name="赞 任" userId="92c2d04a987ed9a6" providerId="LiveId" clId="{1574AD9B-26DB-4B02-AFA4-16B464C70B98}" dt="2023-10-12T06:48:05.393" v="9237" actId="21"/>
          <ac:spMkLst>
            <pc:docMk/>
            <pc:sldMk cId="3875358152" sldId="259"/>
            <ac:spMk id="36" creationId="{7895F755-DE93-CEF5-0A63-AE847A96042B}"/>
          </ac:spMkLst>
        </pc:spChg>
        <pc:grpChg chg="add mod">
          <ac:chgData name="赞 任" userId="92c2d04a987ed9a6" providerId="LiveId" clId="{1574AD9B-26DB-4B02-AFA4-16B464C70B98}" dt="2023-10-10T06:20:55.083" v="1818" actId="1076"/>
          <ac:grpSpMkLst>
            <pc:docMk/>
            <pc:sldMk cId="3875358152" sldId="259"/>
            <ac:grpSpMk id="7" creationId="{84CCFE0D-6FEF-878B-B91A-167D5DE29759}"/>
          </ac:grpSpMkLst>
        </pc:grpChg>
        <pc:graphicFrameChg chg="add del modGraphic">
          <ac:chgData name="赞 任" userId="92c2d04a987ed9a6" providerId="LiveId" clId="{1574AD9B-26DB-4B02-AFA4-16B464C70B98}" dt="2023-10-10T09:52:43.145" v="6446" actId="27309"/>
          <ac:graphicFrameMkLst>
            <pc:docMk/>
            <pc:sldMk cId="3875358152" sldId="259"/>
            <ac:graphicFrameMk id="38" creationId="{6DD5D2B5-EE82-D7A5-1287-3AFE7DF3690B}"/>
          </ac:graphicFrameMkLst>
        </pc:graphicFrameChg>
        <pc:picChg chg="mod">
          <ac:chgData name="赞 任" userId="92c2d04a987ed9a6" providerId="LiveId" clId="{1574AD9B-26DB-4B02-AFA4-16B464C70B98}" dt="2023-10-10T06:02:34.296" v="1091" actId="164"/>
          <ac:picMkLst>
            <pc:docMk/>
            <pc:sldMk cId="3875358152" sldId="259"/>
            <ac:picMk id="8" creationId="{80710CC3-4F85-AE99-6830-D1EEDAE5BD48}"/>
          </ac:picMkLst>
        </pc:picChg>
        <pc:picChg chg="add del">
          <ac:chgData name="赞 任" userId="92c2d04a987ed9a6" providerId="LiveId" clId="{1574AD9B-26DB-4B02-AFA4-16B464C70B98}" dt="2023-10-10T07:38:43.427" v="3890" actId="22"/>
          <ac:picMkLst>
            <pc:docMk/>
            <pc:sldMk cId="3875358152" sldId="259"/>
            <ac:picMk id="33" creationId="{6C135866-8747-8D51-D81E-341CAF1937A8}"/>
          </ac:picMkLst>
        </pc:picChg>
        <pc:cxnChg chg="mod">
          <ac:chgData name="赞 任" userId="92c2d04a987ed9a6" providerId="LiveId" clId="{1574AD9B-26DB-4B02-AFA4-16B464C70B98}" dt="2023-10-10T06:02:34.296" v="1091" actId="164"/>
          <ac:cxnSpMkLst>
            <pc:docMk/>
            <pc:sldMk cId="3875358152" sldId="259"/>
            <ac:cxnSpMk id="10" creationId="{EC5395A3-7343-52D3-EAAC-D1CE3E0B6EB0}"/>
          </ac:cxnSpMkLst>
        </pc:cxnChg>
      </pc:sldChg>
      <pc:sldChg chg="modSp new del mod">
        <pc:chgData name="赞 任" userId="92c2d04a987ed9a6" providerId="LiveId" clId="{1574AD9B-26DB-4B02-AFA4-16B464C70B98}" dt="2023-10-10T07:18:44.927" v="3631" actId="47"/>
        <pc:sldMkLst>
          <pc:docMk/>
          <pc:sldMk cId="577566551" sldId="260"/>
        </pc:sldMkLst>
        <pc:spChg chg="mod">
          <ac:chgData name="赞 任" userId="92c2d04a987ed9a6" providerId="LiveId" clId="{1574AD9B-26DB-4B02-AFA4-16B464C70B98}" dt="2023-10-10T06:39:04.525" v="2620" actId="27636"/>
          <ac:spMkLst>
            <pc:docMk/>
            <pc:sldMk cId="577566551" sldId="260"/>
            <ac:spMk id="2" creationId="{F43BA780-4D21-B2EA-5076-396F19819201}"/>
          </ac:spMkLst>
        </pc:spChg>
      </pc:sldChg>
      <pc:sldChg chg="addSp delSp modSp add mod chgLayout">
        <pc:chgData name="赞 任" userId="92c2d04a987ed9a6" providerId="LiveId" clId="{1574AD9B-26DB-4B02-AFA4-16B464C70B98}" dt="2023-10-11T12:50:14.009" v="8922" actId="1076"/>
        <pc:sldMkLst>
          <pc:docMk/>
          <pc:sldMk cId="1783904012" sldId="261"/>
        </pc:sldMkLst>
        <pc:spChg chg="mod ord">
          <ac:chgData name="赞 任" userId="92c2d04a987ed9a6" providerId="LiveId" clId="{1574AD9B-26DB-4B02-AFA4-16B464C70B98}" dt="2023-10-10T07:17:19.520" v="3629" actId="6264"/>
          <ac:spMkLst>
            <pc:docMk/>
            <pc:sldMk cId="1783904012" sldId="261"/>
            <ac:spMk id="2" creationId="{DBE5FF32-9364-0047-AA23-B0B1C010F9D9}"/>
          </ac:spMkLst>
        </pc:spChg>
        <pc:spChg chg="del mod ord">
          <ac:chgData name="赞 任" userId="92c2d04a987ed9a6" providerId="LiveId" clId="{1574AD9B-26DB-4B02-AFA4-16B464C70B98}" dt="2023-10-10T07:18:55.187" v="3633" actId="478"/>
          <ac:spMkLst>
            <pc:docMk/>
            <pc:sldMk cId="1783904012" sldId="261"/>
            <ac:spMk id="3" creationId="{BD6E84BE-8EC4-6845-B31F-848FC7D1590F}"/>
          </ac:spMkLst>
        </pc:spChg>
        <pc:spChg chg="mod">
          <ac:chgData name="赞 任" userId="92c2d04a987ed9a6" providerId="LiveId" clId="{1574AD9B-26DB-4B02-AFA4-16B464C70B98}" dt="2023-10-10T07:53:24.863" v="4045" actId="207"/>
          <ac:spMkLst>
            <pc:docMk/>
            <pc:sldMk cId="1783904012" sldId="261"/>
            <ac:spMk id="5" creationId="{9DA38AE9-E0E9-BB4C-B5C5-3D342F21262D}"/>
          </ac:spMkLst>
        </pc:spChg>
        <pc:spChg chg="del mod ord">
          <ac:chgData name="赞 任" userId="92c2d04a987ed9a6" providerId="LiveId" clId="{1574AD9B-26DB-4B02-AFA4-16B464C70B98}" dt="2023-10-10T07:17:39.143" v="3630" actId="478"/>
          <ac:spMkLst>
            <pc:docMk/>
            <pc:sldMk cId="1783904012" sldId="261"/>
            <ac:spMk id="8" creationId="{6C07F141-C12E-4131-D765-9FED39ABBA8A}"/>
          </ac:spMkLst>
        </pc:spChg>
        <pc:spChg chg="mod ord">
          <ac:chgData name="赞 任" userId="92c2d04a987ed9a6" providerId="LiveId" clId="{1574AD9B-26DB-4B02-AFA4-16B464C70B98}" dt="2023-10-10T07:17:19.520" v="3629" actId="6264"/>
          <ac:spMkLst>
            <pc:docMk/>
            <pc:sldMk cId="1783904012" sldId="261"/>
            <ac:spMk id="9" creationId="{74DE3062-1AC0-6A77-DF62-DDB5E2F36610}"/>
          </ac:spMkLst>
        </pc:spChg>
        <pc:spChg chg="add del mod">
          <ac:chgData name="赞 任" userId="92c2d04a987ed9a6" providerId="LiveId" clId="{1574AD9B-26DB-4B02-AFA4-16B464C70B98}" dt="2023-10-10T07:17:19.520" v="3629" actId="6264"/>
          <ac:spMkLst>
            <pc:docMk/>
            <pc:sldMk cId="1783904012" sldId="261"/>
            <ac:spMk id="10" creationId="{64085F28-F5AB-C84C-7789-5B6FB5966622}"/>
          </ac:spMkLst>
        </pc:spChg>
        <pc:spChg chg="del">
          <ac:chgData name="赞 任" userId="92c2d04a987ed9a6" providerId="LiveId" clId="{1574AD9B-26DB-4B02-AFA4-16B464C70B98}" dt="2023-10-11T12:47:12.480" v="8918" actId="478"/>
          <ac:spMkLst>
            <pc:docMk/>
            <pc:sldMk cId="1783904012" sldId="261"/>
            <ac:spMk id="11" creationId="{AE974C08-0459-2841-A771-B612A842EA2C}"/>
          </ac:spMkLst>
        </pc:spChg>
        <pc:spChg chg="del topLvl">
          <ac:chgData name="赞 任" userId="92c2d04a987ed9a6" providerId="LiveId" clId="{1574AD9B-26DB-4B02-AFA4-16B464C70B98}" dt="2023-10-11T12:47:17.337" v="8919" actId="478"/>
          <ac:spMkLst>
            <pc:docMk/>
            <pc:sldMk cId="1783904012" sldId="261"/>
            <ac:spMk id="12" creationId="{A3C54544-C18C-A747-9F2C-DBCDF42BF744}"/>
          </ac:spMkLst>
        </pc:spChg>
        <pc:spChg chg="add del mod">
          <ac:chgData name="赞 任" userId="92c2d04a987ed9a6" providerId="LiveId" clId="{1574AD9B-26DB-4B02-AFA4-16B464C70B98}" dt="2023-10-10T07:17:19.520" v="3629" actId="6264"/>
          <ac:spMkLst>
            <pc:docMk/>
            <pc:sldMk cId="1783904012" sldId="261"/>
            <ac:spMk id="13" creationId="{9C558460-B1C1-CC74-71FF-ABC9712B7CBB}"/>
          </ac:spMkLst>
        </pc:spChg>
        <pc:spChg chg="add del mod">
          <ac:chgData name="赞 任" userId="92c2d04a987ed9a6" providerId="LiveId" clId="{1574AD9B-26DB-4B02-AFA4-16B464C70B98}" dt="2023-10-10T07:17:19.520" v="3629" actId="6264"/>
          <ac:spMkLst>
            <pc:docMk/>
            <pc:sldMk cId="1783904012" sldId="261"/>
            <ac:spMk id="19" creationId="{9F303A13-914A-3920-7163-F4D851A3AD2B}"/>
          </ac:spMkLst>
        </pc:spChg>
        <pc:spChg chg="add del mod">
          <ac:chgData name="赞 任" userId="92c2d04a987ed9a6" providerId="LiveId" clId="{1574AD9B-26DB-4B02-AFA4-16B464C70B98}" dt="2023-10-10T07:17:19.520" v="3629" actId="6264"/>
          <ac:spMkLst>
            <pc:docMk/>
            <pc:sldMk cId="1783904012" sldId="261"/>
            <ac:spMk id="20" creationId="{49C69C6E-FB1B-E7B5-F478-7080D22C07C1}"/>
          </ac:spMkLst>
        </pc:spChg>
        <pc:spChg chg="mod">
          <ac:chgData name="赞 任" userId="92c2d04a987ed9a6" providerId="LiveId" clId="{1574AD9B-26DB-4B02-AFA4-16B464C70B98}" dt="2023-10-10T08:06:44.864" v="4082" actId="2711"/>
          <ac:spMkLst>
            <pc:docMk/>
            <pc:sldMk cId="1783904012" sldId="261"/>
            <ac:spMk id="23" creationId="{299BCC9E-F773-0D4D-88AA-5E5D6075DEAE}"/>
          </ac:spMkLst>
        </pc:spChg>
        <pc:spChg chg="add mod">
          <ac:chgData name="赞 任" userId="92c2d04a987ed9a6" providerId="LiveId" clId="{1574AD9B-26DB-4B02-AFA4-16B464C70B98}" dt="2023-10-10T08:06:54.692" v="4094" actId="20577"/>
          <ac:spMkLst>
            <pc:docMk/>
            <pc:sldMk cId="1783904012" sldId="261"/>
            <ac:spMk id="25" creationId="{821273D1-4331-EE21-56EA-988A50DE433B}"/>
          </ac:spMkLst>
        </pc:spChg>
        <pc:grpChg chg="del mod">
          <ac:chgData name="赞 任" userId="92c2d04a987ed9a6" providerId="LiveId" clId="{1574AD9B-26DB-4B02-AFA4-16B464C70B98}" dt="2023-10-11T12:47:17.337" v="8919" actId="478"/>
          <ac:grpSpMkLst>
            <pc:docMk/>
            <pc:sldMk cId="1783904012" sldId="261"/>
            <ac:grpSpMk id="6" creationId="{75D33FE5-631F-1843-8E82-B366DEFB99F9}"/>
          </ac:grpSpMkLst>
        </pc:grpChg>
        <pc:grpChg chg="mod topLvl">
          <ac:chgData name="赞 任" userId="92c2d04a987ed9a6" providerId="LiveId" clId="{1574AD9B-26DB-4B02-AFA4-16B464C70B98}" dt="2023-10-11T12:50:14.009" v="8922" actId="1076"/>
          <ac:grpSpMkLst>
            <pc:docMk/>
            <pc:sldMk cId="1783904012" sldId="261"/>
            <ac:grpSpMk id="7" creationId="{7A2E99DA-C68A-F943-A6BA-C2A93375A2DA}"/>
          </ac:grpSpMkLst>
        </pc:grpChg>
        <pc:picChg chg="mod">
          <ac:chgData name="赞 任" userId="92c2d04a987ed9a6" providerId="LiveId" clId="{1574AD9B-26DB-4B02-AFA4-16B464C70B98}" dt="2023-10-10T07:23:39.629" v="3767" actId="1037"/>
          <ac:picMkLst>
            <pc:docMk/>
            <pc:sldMk cId="1783904012" sldId="261"/>
            <ac:picMk id="4" creationId="{7C42873E-22C0-F73A-4188-E123ED134D3A}"/>
          </ac:picMkLst>
        </pc:picChg>
      </pc:sldChg>
      <pc:sldChg chg="addSp delSp modSp new mod modAnim">
        <pc:chgData name="赞 任" userId="92c2d04a987ed9a6" providerId="LiveId" clId="{1574AD9B-26DB-4B02-AFA4-16B464C70B98}" dt="2023-10-10T09:48:20.490" v="6327" actId="207"/>
        <pc:sldMkLst>
          <pc:docMk/>
          <pc:sldMk cId="3746687742" sldId="262"/>
        </pc:sldMkLst>
        <pc:spChg chg="mod">
          <ac:chgData name="赞 任" userId="92c2d04a987ed9a6" providerId="LiveId" clId="{1574AD9B-26DB-4B02-AFA4-16B464C70B98}" dt="2023-10-10T08:11:58.697" v="4128" actId="20577"/>
          <ac:spMkLst>
            <pc:docMk/>
            <pc:sldMk cId="3746687742" sldId="262"/>
            <ac:spMk id="2" creationId="{71FCD4CC-3FE4-63EB-5ABC-FA91E29518A7}"/>
          </ac:spMkLst>
        </pc:spChg>
        <pc:spChg chg="mod">
          <ac:chgData name="赞 任" userId="92c2d04a987ed9a6" providerId="LiveId" clId="{1574AD9B-26DB-4B02-AFA4-16B464C70B98}" dt="2023-10-10T08:54:39.974" v="4925" actId="1076"/>
          <ac:spMkLst>
            <pc:docMk/>
            <pc:sldMk cId="3746687742" sldId="262"/>
            <ac:spMk id="3" creationId="{55C22932-A404-6508-1635-2B77B80FCE81}"/>
          </ac:spMkLst>
        </pc:spChg>
        <pc:spChg chg="add mod ord">
          <ac:chgData name="赞 任" userId="92c2d04a987ed9a6" providerId="LiveId" clId="{1574AD9B-26DB-4B02-AFA4-16B464C70B98}" dt="2023-10-10T08:54:36.237" v="4923" actId="1038"/>
          <ac:spMkLst>
            <pc:docMk/>
            <pc:sldMk cId="3746687742" sldId="262"/>
            <ac:spMk id="7" creationId="{614D5D9A-44C8-1B92-4402-9FEC966FEFEF}"/>
          </ac:spMkLst>
        </pc:spChg>
        <pc:spChg chg="add mod">
          <ac:chgData name="赞 任" userId="92c2d04a987ed9a6" providerId="LiveId" clId="{1574AD9B-26DB-4B02-AFA4-16B464C70B98}" dt="2023-10-10T08:54:36.237" v="4923" actId="1038"/>
          <ac:spMkLst>
            <pc:docMk/>
            <pc:sldMk cId="3746687742" sldId="262"/>
            <ac:spMk id="10" creationId="{5F98E036-5F06-3AFF-7DFA-3F8C4675D87B}"/>
          </ac:spMkLst>
        </pc:spChg>
        <pc:spChg chg="add mod ord">
          <ac:chgData name="赞 任" userId="92c2d04a987ed9a6" providerId="LiveId" clId="{1574AD9B-26DB-4B02-AFA4-16B464C70B98}" dt="2023-10-10T08:54:52.145" v="5026" actId="1038"/>
          <ac:spMkLst>
            <pc:docMk/>
            <pc:sldMk cId="3746687742" sldId="262"/>
            <ac:spMk id="11" creationId="{EE2E5562-C111-9F08-577F-CE28DAD90839}"/>
          </ac:spMkLst>
        </pc:spChg>
        <pc:spChg chg="add del mod">
          <ac:chgData name="赞 任" userId="92c2d04a987ed9a6" providerId="LiveId" clId="{1574AD9B-26DB-4B02-AFA4-16B464C70B98}" dt="2023-10-10T08:25:26.155" v="4400"/>
          <ac:spMkLst>
            <pc:docMk/>
            <pc:sldMk cId="3746687742" sldId="262"/>
            <ac:spMk id="12" creationId="{64BA9A27-BE04-D685-0CA6-BFDAD7FAA74B}"/>
          </ac:spMkLst>
        </pc:spChg>
        <pc:spChg chg="add mod">
          <ac:chgData name="赞 任" userId="92c2d04a987ed9a6" providerId="LiveId" clId="{1574AD9B-26DB-4B02-AFA4-16B464C70B98}" dt="2023-10-10T08:55:08.301" v="5095" actId="20577"/>
          <ac:spMkLst>
            <pc:docMk/>
            <pc:sldMk cId="3746687742" sldId="262"/>
            <ac:spMk id="16" creationId="{F4BDBB40-8C7C-E481-1D79-4A29963C3735}"/>
          </ac:spMkLst>
        </pc:spChg>
        <pc:spChg chg="add del">
          <ac:chgData name="赞 任" userId="92c2d04a987ed9a6" providerId="LiveId" clId="{1574AD9B-26DB-4B02-AFA4-16B464C70B98}" dt="2023-10-10T08:39:08.382" v="4810" actId="22"/>
          <ac:spMkLst>
            <pc:docMk/>
            <pc:sldMk cId="3746687742" sldId="262"/>
            <ac:spMk id="18" creationId="{14A73EED-F4A1-B05B-88DC-13471278E6C1}"/>
          </ac:spMkLst>
        </pc:spChg>
        <pc:spChg chg="mod">
          <ac:chgData name="赞 任" userId="92c2d04a987ed9a6" providerId="LiveId" clId="{1574AD9B-26DB-4B02-AFA4-16B464C70B98}" dt="2023-10-10T08:54:05.253" v="4836"/>
          <ac:spMkLst>
            <pc:docMk/>
            <pc:sldMk cId="3746687742" sldId="262"/>
            <ac:spMk id="22" creationId="{4AC42A75-1D9F-A99A-2F31-8EF412673ECA}"/>
          </ac:spMkLst>
        </pc:spChg>
        <pc:spChg chg="mod">
          <ac:chgData name="赞 任" userId="92c2d04a987ed9a6" providerId="LiveId" clId="{1574AD9B-26DB-4B02-AFA4-16B464C70B98}" dt="2023-10-10T08:54:05.253" v="4836"/>
          <ac:spMkLst>
            <pc:docMk/>
            <pc:sldMk cId="3746687742" sldId="262"/>
            <ac:spMk id="23" creationId="{C860EDA0-8B2B-B622-6703-157825051204}"/>
          </ac:spMkLst>
        </pc:spChg>
        <pc:spChg chg="mod">
          <ac:chgData name="赞 任" userId="92c2d04a987ed9a6" providerId="LiveId" clId="{1574AD9B-26DB-4B02-AFA4-16B464C70B98}" dt="2023-10-10T08:54:05.253" v="4836"/>
          <ac:spMkLst>
            <pc:docMk/>
            <pc:sldMk cId="3746687742" sldId="262"/>
            <ac:spMk id="24" creationId="{2590569B-AADD-8455-A582-B32751C68087}"/>
          </ac:spMkLst>
        </pc:spChg>
        <pc:spChg chg="mod">
          <ac:chgData name="赞 任" userId="92c2d04a987ed9a6" providerId="LiveId" clId="{1574AD9B-26DB-4B02-AFA4-16B464C70B98}" dt="2023-10-10T08:54:05.253" v="4836"/>
          <ac:spMkLst>
            <pc:docMk/>
            <pc:sldMk cId="3746687742" sldId="262"/>
            <ac:spMk id="25" creationId="{D7B87064-C2BD-B8DE-FD03-7B26A2E1294D}"/>
          </ac:spMkLst>
        </pc:spChg>
        <pc:spChg chg="add mod">
          <ac:chgData name="赞 任" userId="92c2d04a987ed9a6" providerId="LiveId" clId="{1574AD9B-26DB-4B02-AFA4-16B464C70B98}" dt="2023-10-10T09:48:20.490" v="6327" actId="207"/>
          <ac:spMkLst>
            <pc:docMk/>
            <pc:sldMk cId="3746687742" sldId="262"/>
            <ac:spMk id="26" creationId="{74E6059E-15E0-6DDD-04D0-8472DB2C939E}"/>
          </ac:spMkLst>
        </pc:spChg>
        <pc:spChg chg="add mod">
          <ac:chgData name="赞 任" userId="92c2d04a987ed9a6" providerId="LiveId" clId="{1574AD9B-26DB-4B02-AFA4-16B464C70B98}" dt="2023-10-10T09:48:14.023" v="6326" actId="1076"/>
          <ac:spMkLst>
            <pc:docMk/>
            <pc:sldMk cId="3746687742" sldId="262"/>
            <ac:spMk id="27" creationId="{13611108-9A62-E81F-3837-3884091DBB45}"/>
          </ac:spMkLst>
        </pc:spChg>
        <pc:grpChg chg="add del mod">
          <ac:chgData name="赞 任" userId="92c2d04a987ed9a6" providerId="LiveId" clId="{1574AD9B-26DB-4B02-AFA4-16B464C70B98}" dt="2023-10-10T08:54:24.739" v="4846" actId="478"/>
          <ac:grpSpMkLst>
            <pc:docMk/>
            <pc:sldMk cId="3746687742" sldId="262"/>
            <ac:grpSpMk id="20" creationId="{297ECE33-7B91-D18E-4878-D8757DBAD4DC}"/>
          </ac:grpSpMkLst>
        </pc:grpChg>
        <pc:picChg chg="add mod">
          <ac:chgData name="赞 任" userId="92c2d04a987ed9a6" providerId="LiveId" clId="{1574AD9B-26DB-4B02-AFA4-16B464C70B98}" dt="2023-10-10T08:54:36.237" v="4923" actId="1038"/>
          <ac:picMkLst>
            <pc:docMk/>
            <pc:sldMk cId="3746687742" sldId="262"/>
            <ac:picMk id="9" creationId="{828FC9EC-1A74-B649-DF6B-E04617C240B0}"/>
          </ac:picMkLst>
        </pc:picChg>
        <pc:picChg chg="add mod">
          <ac:chgData name="赞 任" userId="92c2d04a987ed9a6" providerId="LiveId" clId="{1574AD9B-26DB-4B02-AFA4-16B464C70B98}" dt="2023-10-10T08:54:52.145" v="5026" actId="1038"/>
          <ac:picMkLst>
            <pc:docMk/>
            <pc:sldMk cId="3746687742" sldId="262"/>
            <ac:picMk id="13" creationId="{1889D3C8-1DFF-2F84-32A0-26EF61BA11A0}"/>
          </ac:picMkLst>
        </pc:picChg>
        <pc:picChg chg="add mod">
          <ac:chgData name="赞 任" userId="92c2d04a987ed9a6" providerId="LiveId" clId="{1574AD9B-26DB-4B02-AFA4-16B464C70B98}" dt="2023-10-10T08:55:26.711" v="5151" actId="1037"/>
          <ac:picMkLst>
            <pc:docMk/>
            <pc:sldMk cId="3746687742" sldId="262"/>
            <ac:picMk id="15" creationId="{4B650F22-66DB-B544-2A77-19959E991891}"/>
          </ac:picMkLst>
        </pc:picChg>
        <pc:picChg chg="add mod">
          <ac:chgData name="赞 任" userId="92c2d04a987ed9a6" providerId="LiveId" clId="{1574AD9B-26DB-4B02-AFA4-16B464C70B98}" dt="2023-10-10T08:54:52.145" v="5026" actId="1038"/>
          <ac:picMkLst>
            <pc:docMk/>
            <pc:sldMk cId="3746687742" sldId="262"/>
            <ac:picMk id="19" creationId="{E3CD7DA6-20D4-8CDF-C74D-829B2A9C768D}"/>
          </ac:picMkLst>
        </pc:picChg>
        <pc:picChg chg="mod">
          <ac:chgData name="赞 任" userId="92c2d04a987ed9a6" providerId="LiveId" clId="{1574AD9B-26DB-4B02-AFA4-16B464C70B98}" dt="2023-10-10T08:54:05.253" v="4836"/>
          <ac:picMkLst>
            <pc:docMk/>
            <pc:sldMk cId="3746687742" sldId="262"/>
            <ac:picMk id="21" creationId="{4DE0EDA5-375A-E7DB-91BF-4B23C6796846}"/>
          </ac:picMkLst>
        </pc:picChg>
      </pc:sldChg>
      <pc:sldChg chg="addSp modSp new mod">
        <pc:chgData name="赞 任" userId="92c2d04a987ed9a6" providerId="LiveId" clId="{1574AD9B-26DB-4B02-AFA4-16B464C70B98}" dt="2023-10-11T12:55:21.059" v="8935" actId="20577"/>
        <pc:sldMkLst>
          <pc:docMk/>
          <pc:sldMk cId="4042604228" sldId="263"/>
        </pc:sldMkLst>
        <pc:spChg chg="mod">
          <ac:chgData name="赞 任" userId="92c2d04a987ed9a6" providerId="LiveId" clId="{1574AD9B-26DB-4B02-AFA4-16B464C70B98}" dt="2023-10-10T09:08:26.429" v="5175" actId="20577"/>
          <ac:spMkLst>
            <pc:docMk/>
            <pc:sldMk cId="4042604228" sldId="263"/>
            <ac:spMk id="2" creationId="{D5A7BC1E-5941-6B0C-4EDA-862E7C0A1393}"/>
          </ac:spMkLst>
        </pc:spChg>
        <pc:spChg chg="mod">
          <ac:chgData name="赞 任" userId="92c2d04a987ed9a6" providerId="LiveId" clId="{1574AD9B-26DB-4B02-AFA4-16B464C70B98}" dt="2023-10-11T12:55:21.059" v="8935" actId="20577"/>
          <ac:spMkLst>
            <pc:docMk/>
            <pc:sldMk cId="4042604228" sldId="263"/>
            <ac:spMk id="3" creationId="{9363233F-195A-62F7-81F6-D41914F48D35}"/>
          </ac:spMkLst>
        </pc:spChg>
        <pc:spChg chg="add mod">
          <ac:chgData name="赞 任" userId="92c2d04a987ed9a6" providerId="LiveId" clId="{1574AD9B-26DB-4B02-AFA4-16B464C70B98}" dt="2023-10-11T12:52:51.847" v="8927" actId="20577"/>
          <ac:spMkLst>
            <pc:docMk/>
            <pc:sldMk cId="4042604228" sldId="263"/>
            <ac:spMk id="11" creationId="{2424E407-A235-9B6F-1475-B90153297DE4}"/>
          </ac:spMkLst>
        </pc:spChg>
        <pc:picChg chg="add mod">
          <ac:chgData name="赞 任" userId="92c2d04a987ed9a6" providerId="LiveId" clId="{1574AD9B-26DB-4B02-AFA4-16B464C70B98}" dt="2023-10-10T09:19:54.768" v="5723" actId="1035"/>
          <ac:picMkLst>
            <pc:docMk/>
            <pc:sldMk cId="4042604228" sldId="263"/>
            <ac:picMk id="8" creationId="{3858F4D6-0D5D-FC82-DE88-1F9D0C773F90}"/>
          </ac:picMkLst>
        </pc:picChg>
        <pc:picChg chg="add mod">
          <ac:chgData name="赞 任" userId="92c2d04a987ed9a6" providerId="LiveId" clId="{1574AD9B-26DB-4B02-AFA4-16B464C70B98}" dt="2023-10-10T09:25:29.484" v="5778" actId="1076"/>
          <ac:picMkLst>
            <pc:docMk/>
            <pc:sldMk cId="4042604228" sldId="263"/>
            <ac:picMk id="10" creationId="{9FD6EB61-4742-9AB5-17D5-037C0296DB8C}"/>
          </ac:picMkLst>
        </pc:picChg>
        <pc:picChg chg="add mod">
          <ac:chgData name="赞 任" userId="92c2d04a987ed9a6" providerId="LiveId" clId="{1574AD9B-26DB-4B02-AFA4-16B464C70B98}" dt="2023-10-10T09:25:19.616" v="5776" actId="1076"/>
          <ac:picMkLst>
            <pc:docMk/>
            <pc:sldMk cId="4042604228" sldId="263"/>
            <ac:picMk id="13" creationId="{DF41C668-C6CF-62AA-A752-F68AEFB72A8F}"/>
          </ac:picMkLst>
        </pc:picChg>
        <pc:picChg chg="add mod">
          <ac:chgData name="赞 任" userId="92c2d04a987ed9a6" providerId="LiveId" clId="{1574AD9B-26DB-4B02-AFA4-16B464C70B98}" dt="2023-10-10T09:25:16.817" v="5775" actId="14100"/>
          <ac:picMkLst>
            <pc:docMk/>
            <pc:sldMk cId="4042604228" sldId="263"/>
            <ac:picMk id="15" creationId="{26C904C0-C54D-40A4-F2EE-C451C7B5CA6C}"/>
          </ac:picMkLst>
        </pc:picChg>
        <pc:picChg chg="add mod modCrop">
          <ac:chgData name="赞 任" userId="92c2d04a987ed9a6" providerId="LiveId" clId="{1574AD9B-26DB-4B02-AFA4-16B464C70B98}" dt="2023-10-10T09:25:23.598" v="5777" actId="1076"/>
          <ac:picMkLst>
            <pc:docMk/>
            <pc:sldMk cId="4042604228" sldId="263"/>
            <ac:picMk id="17" creationId="{8A1FFB22-255F-C4CD-A2A4-EDDFEED67F01}"/>
          </ac:picMkLst>
        </pc:picChg>
      </pc:sldChg>
      <pc:sldChg chg="addSp delSp modSp add mod">
        <pc:chgData name="赞 任" userId="92c2d04a987ed9a6" providerId="LiveId" clId="{1574AD9B-26DB-4B02-AFA4-16B464C70B98}" dt="2023-10-10T09:51:29.033" v="6355" actId="1035"/>
        <pc:sldMkLst>
          <pc:docMk/>
          <pc:sldMk cId="1815132035" sldId="264"/>
        </pc:sldMkLst>
        <pc:spChg chg="mod">
          <ac:chgData name="赞 任" userId="92c2d04a987ed9a6" providerId="LiveId" clId="{1574AD9B-26DB-4B02-AFA4-16B464C70B98}" dt="2023-10-10T09:51:29.033" v="6355" actId="1035"/>
          <ac:spMkLst>
            <pc:docMk/>
            <pc:sldMk cId="1815132035" sldId="264"/>
            <ac:spMk id="3" creationId="{9363233F-195A-62F7-81F6-D41914F48D35}"/>
          </ac:spMkLst>
        </pc:spChg>
        <pc:spChg chg="add mod">
          <ac:chgData name="赞 任" userId="92c2d04a987ed9a6" providerId="LiveId" clId="{1574AD9B-26DB-4B02-AFA4-16B464C70B98}" dt="2023-10-10T09:49:24.045" v="6346" actId="14100"/>
          <ac:spMkLst>
            <pc:docMk/>
            <pc:sldMk cId="1815132035" sldId="264"/>
            <ac:spMk id="12" creationId="{F1C7A75E-7F68-BC2F-116B-F16DD1361A4B}"/>
          </ac:spMkLst>
        </pc:spChg>
        <pc:spChg chg="add mod">
          <ac:chgData name="赞 任" userId="92c2d04a987ed9a6" providerId="LiveId" clId="{1574AD9B-26DB-4B02-AFA4-16B464C70B98}" dt="2023-10-10T09:49:29.853" v="6348" actId="1076"/>
          <ac:spMkLst>
            <pc:docMk/>
            <pc:sldMk cId="1815132035" sldId="264"/>
            <ac:spMk id="14" creationId="{5CA97B8B-0FFA-2FA1-9C9C-95513A83FC1C}"/>
          </ac:spMkLst>
        </pc:spChg>
        <pc:spChg chg="add mod">
          <ac:chgData name="赞 任" userId="92c2d04a987ed9a6" providerId="LiveId" clId="{1574AD9B-26DB-4B02-AFA4-16B464C70B98}" dt="2023-10-10T09:49:49.994" v="6354" actId="404"/>
          <ac:spMkLst>
            <pc:docMk/>
            <pc:sldMk cId="1815132035" sldId="264"/>
            <ac:spMk id="16" creationId="{D21FD3B8-ED42-68B6-712B-DA21BDF3B6E9}"/>
          </ac:spMkLst>
        </pc:spChg>
        <pc:picChg chg="del">
          <ac:chgData name="赞 任" userId="92c2d04a987ed9a6" providerId="LiveId" clId="{1574AD9B-26DB-4B02-AFA4-16B464C70B98}" dt="2023-10-10T09:26:43.496" v="5781" actId="478"/>
          <ac:picMkLst>
            <pc:docMk/>
            <pc:sldMk cId="1815132035" sldId="264"/>
            <ac:picMk id="8" creationId="{3858F4D6-0D5D-FC82-DE88-1F9D0C773F90}"/>
          </ac:picMkLst>
        </pc:picChg>
        <pc:picChg chg="add mod modCrop">
          <ac:chgData name="赞 任" userId="92c2d04a987ed9a6" providerId="LiveId" clId="{1574AD9B-26DB-4B02-AFA4-16B464C70B98}" dt="2023-10-10T09:43:42.969" v="6246" actId="1076"/>
          <ac:picMkLst>
            <pc:docMk/>
            <pc:sldMk cId="1815132035" sldId="264"/>
            <ac:picMk id="9" creationId="{AA6ADCC3-71C8-BC36-4E74-D7450CC6CC34}"/>
          </ac:picMkLst>
        </pc:picChg>
        <pc:picChg chg="del">
          <ac:chgData name="赞 任" userId="92c2d04a987ed9a6" providerId="LiveId" clId="{1574AD9B-26DB-4B02-AFA4-16B464C70B98}" dt="2023-10-10T09:26:44.499" v="5782" actId="478"/>
          <ac:picMkLst>
            <pc:docMk/>
            <pc:sldMk cId="1815132035" sldId="264"/>
            <ac:picMk id="10" creationId="{9FD6EB61-4742-9AB5-17D5-037C0296DB8C}"/>
          </ac:picMkLst>
        </pc:picChg>
        <pc:picChg chg="mod">
          <ac:chgData name="赞 任" userId="92c2d04a987ed9a6" providerId="LiveId" clId="{1574AD9B-26DB-4B02-AFA4-16B464C70B98}" dt="2023-10-10T09:27:01.205" v="5794" actId="1076"/>
          <ac:picMkLst>
            <pc:docMk/>
            <pc:sldMk cId="1815132035" sldId="264"/>
            <ac:picMk id="13" creationId="{DF41C668-C6CF-62AA-A752-F68AEFB72A8F}"/>
          </ac:picMkLst>
        </pc:picChg>
        <pc:picChg chg="mod">
          <ac:chgData name="赞 任" userId="92c2d04a987ed9a6" providerId="LiveId" clId="{1574AD9B-26DB-4B02-AFA4-16B464C70B98}" dt="2023-10-10T09:27:01.205" v="5794" actId="1076"/>
          <ac:picMkLst>
            <pc:docMk/>
            <pc:sldMk cId="1815132035" sldId="264"/>
            <ac:picMk id="15" creationId="{26C904C0-C54D-40A4-F2EE-C451C7B5CA6C}"/>
          </ac:picMkLst>
        </pc:picChg>
        <pc:picChg chg="mod">
          <ac:chgData name="赞 任" userId="92c2d04a987ed9a6" providerId="LiveId" clId="{1574AD9B-26DB-4B02-AFA4-16B464C70B98}" dt="2023-10-10T09:27:01.205" v="5794" actId="1076"/>
          <ac:picMkLst>
            <pc:docMk/>
            <pc:sldMk cId="1815132035" sldId="264"/>
            <ac:picMk id="17" creationId="{8A1FFB22-255F-C4CD-A2A4-EDDFEED67F01}"/>
          </ac:picMkLst>
        </pc:picChg>
      </pc:sldChg>
      <pc:sldChg chg="modSp new mod">
        <pc:chgData name="赞 任" userId="92c2d04a987ed9a6" providerId="LiveId" clId="{1574AD9B-26DB-4B02-AFA4-16B464C70B98}" dt="2023-10-11T13:03:48.570" v="8937" actId="14100"/>
        <pc:sldMkLst>
          <pc:docMk/>
          <pc:sldMk cId="225804455" sldId="265"/>
        </pc:sldMkLst>
        <pc:spChg chg="mod">
          <ac:chgData name="赞 任" userId="92c2d04a987ed9a6" providerId="LiveId" clId="{1574AD9B-26DB-4B02-AFA4-16B464C70B98}" dt="2023-10-10T09:52:10.158" v="6444" actId="20577"/>
          <ac:spMkLst>
            <pc:docMk/>
            <pc:sldMk cId="225804455" sldId="265"/>
            <ac:spMk id="2" creationId="{330B73F5-9C12-4DF7-4046-36BADE98DDCF}"/>
          </ac:spMkLst>
        </pc:spChg>
        <pc:spChg chg="mod">
          <ac:chgData name="赞 任" userId="92c2d04a987ed9a6" providerId="LiveId" clId="{1574AD9B-26DB-4B02-AFA4-16B464C70B98}" dt="2023-10-11T08:27:17.065" v="8732" actId="20577"/>
          <ac:spMkLst>
            <pc:docMk/>
            <pc:sldMk cId="225804455" sldId="265"/>
            <ac:spMk id="3" creationId="{70EA0335-CA7B-9B67-7C51-03E2179A5CBD}"/>
          </ac:spMkLst>
        </pc:spChg>
        <pc:spChg chg="mod">
          <ac:chgData name="赞 任" userId="92c2d04a987ed9a6" providerId="LiveId" clId="{1574AD9B-26DB-4B02-AFA4-16B464C70B98}" dt="2023-10-11T13:03:48.570" v="8937" actId="14100"/>
          <ac:spMkLst>
            <pc:docMk/>
            <pc:sldMk cId="225804455" sldId="265"/>
            <ac:spMk id="31" creationId="{D02EBA51-FB70-3D36-B700-21AA36D019F5}"/>
          </ac:spMkLst>
        </pc:spChg>
        <pc:spChg chg="mod">
          <ac:chgData name="赞 任" userId="92c2d04a987ed9a6" providerId="LiveId" clId="{1574AD9B-26DB-4B02-AFA4-16B464C70B98}" dt="2023-10-11T08:30:52.136" v="8796" actId="1037"/>
          <ac:spMkLst>
            <pc:docMk/>
            <pc:sldMk cId="225804455" sldId="265"/>
            <ac:spMk id="32" creationId="{990FB684-06E8-BE19-51E6-4062D91C6296}"/>
          </ac:spMkLst>
        </pc:spChg>
        <pc:spChg chg="mod">
          <ac:chgData name="赞 任" userId="92c2d04a987ed9a6" providerId="LiveId" clId="{1574AD9B-26DB-4B02-AFA4-16B464C70B98}" dt="2023-10-11T08:30:37.656" v="8761" actId="1076"/>
          <ac:spMkLst>
            <pc:docMk/>
            <pc:sldMk cId="225804455" sldId="265"/>
            <ac:spMk id="33" creationId="{F940361B-A791-CDB8-D15B-C4155F6468DF}"/>
          </ac:spMkLst>
        </pc:spChg>
        <pc:picChg chg="mod">
          <ac:chgData name="赞 任" userId="92c2d04a987ed9a6" providerId="LiveId" clId="{1574AD9B-26DB-4B02-AFA4-16B464C70B98}" dt="2023-10-11T13:03:44.474" v="8936" actId="1076"/>
          <ac:picMkLst>
            <pc:docMk/>
            <pc:sldMk cId="225804455" sldId="265"/>
            <ac:picMk id="16" creationId="{AA0F334D-2D1B-7E9B-0D4B-4E6A4151915A}"/>
          </ac:picMkLst>
        </pc:picChg>
      </pc:sldChg>
      <pc:sldChg chg="modSp mod">
        <pc:chgData name="赞 任" userId="92c2d04a987ed9a6" providerId="LiveId" clId="{1574AD9B-26DB-4B02-AFA4-16B464C70B98}" dt="2023-10-11T13:25:18.136" v="9114" actId="20577"/>
        <pc:sldMkLst>
          <pc:docMk/>
          <pc:sldMk cId="513870151" sldId="756"/>
        </pc:sldMkLst>
        <pc:spChg chg="mod">
          <ac:chgData name="赞 任" userId="92c2d04a987ed9a6" providerId="LiveId" clId="{1574AD9B-26DB-4B02-AFA4-16B464C70B98}" dt="2023-10-11T13:25:18.136" v="9114" actId="20577"/>
          <ac:spMkLst>
            <pc:docMk/>
            <pc:sldMk cId="513870151" sldId="756"/>
            <ac:spMk id="3" creationId="{1E62A539-FA85-5177-6CA0-A7528240D2A2}"/>
          </ac:spMkLst>
        </pc:spChg>
      </pc:sldChg>
      <pc:sldChg chg="modSp mod">
        <pc:chgData name="赞 任" userId="92c2d04a987ed9a6" providerId="LiveId" clId="{1574AD9B-26DB-4B02-AFA4-16B464C70B98}" dt="2023-10-11T13:09:10.984" v="8999" actId="20577"/>
        <pc:sldMkLst>
          <pc:docMk/>
          <pc:sldMk cId="2259838366" sldId="757"/>
        </pc:sldMkLst>
        <pc:spChg chg="mod">
          <ac:chgData name="赞 任" userId="92c2d04a987ed9a6" providerId="LiveId" clId="{1574AD9B-26DB-4B02-AFA4-16B464C70B98}" dt="2023-10-11T13:09:10.984" v="8999" actId="20577"/>
          <ac:spMkLst>
            <pc:docMk/>
            <pc:sldMk cId="2259838366" sldId="757"/>
            <ac:spMk id="3" creationId="{9D525625-E6E2-2C4E-4199-51848BCC1CDA}"/>
          </ac:spMkLst>
        </pc:spChg>
      </pc:sldChg>
      <pc:sldChg chg="addSp modSp mod">
        <pc:chgData name="赞 任" userId="92c2d04a987ed9a6" providerId="LiveId" clId="{1574AD9B-26DB-4B02-AFA4-16B464C70B98}" dt="2023-10-11T10:36:33.999" v="8839" actId="1076"/>
        <pc:sldMkLst>
          <pc:docMk/>
          <pc:sldMk cId="1975928319" sldId="758"/>
        </pc:sldMkLst>
        <pc:spChg chg="mod">
          <ac:chgData name="赞 任" userId="92c2d04a987ed9a6" providerId="LiveId" clId="{1574AD9B-26DB-4B02-AFA4-16B464C70B98}" dt="2023-10-11T08:39:29.890" v="8797" actId="20577"/>
          <ac:spMkLst>
            <pc:docMk/>
            <pc:sldMk cId="1975928319" sldId="758"/>
            <ac:spMk id="3" creationId="{D3E63AF0-6800-E2A2-38BE-BB555A7C32F8}"/>
          </ac:spMkLst>
        </pc:spChg>
        <pc:spChg chg="mod">
          <ac:chgData name="赞 任" userId="92c2d04a987ed9a6" providerId="LiveId" clId="{1574AD9B-26DB-4B02-AFA4-16B464C70B98}" dt="2023-10-11T10:35:19.479" v="8799" actId="1076"/>
          <ac:spMkLst>
            <pc:docMk/>
            <pc:sldMk cId="1975928319" sldId="758"/>
            <ac:spMk id="7" creationId="{947FE910-0C87-11F1-62A9-5D6818449606}"/>
          </ac:spMkLst>
        </pc:spChg>
        <pc:spChg chg="add mod">
          <ac:chgData name="赞 任" userId="92c2d04a987ed9a6" providerId="LiveId" clId="{1574AD9B-26DB-4B02-AFA4-16B464C70B98}" dt="2023-10-11T10:36:33.999" v="8839" actId="1076"/>
          <ac:spMkLst>
            <pc:docMk/>
            <pc:sldMk cId="1975928319" sldId="758"/>
            <ac:spMk id="8" creationId="{7864A99C-CB3F-FF81-DD63-79C3604A04F1}"/>
          </ac:spMkLst>
        </pc:spChg>
      </pc:sldChg>
      <pc:sldChg chg="modSp mod">
        <pc:chgData name="赞 任" userId="92c2d04a987ed9a6" providerId="LiveId" clId="{1574AD9B-26DB-4B02-AFA4-16B464C70B98}" dt="2023-10-11T13:15:43.495" v="9018" actId="20577"/>
        <pc:sldMkLst>
          <pc:docMk/>
          <pc:sldMk cId="3334000679" sldId="759"/>
        </pc:sldMkLst>
        <pc:spChg chg="mod">
          <ac:chgData name="赞 任" userId="92c2d04a987ed9a6" providerId="LiveId" clId="{1574AD9B-26DB-4B02-AFA4-16B464C70B98}" dt="2023-10-11T13:15:43.495" v="9018" actId="20577"/>
          <ac:spMkLst>
            <pc:docMk/>
            <pc:sldMk cId="3334000679" sldId="759"/>
            <ac:spMk id="3" creationId="{66695298-6256-DB09-7B6B-232E6CC85FC4}"/>
          </ac:spMkLst>
        </pc:spChg>
      </pc:sldChg>
      <pc:sldChg chg="addSp delSp modSp mod">
        <pc:chgData name="赞 任" userId="92c2d04a987ed9a6" providerId="LiveId" clId="{1574AD9B-26DB-4B02-AFA4-16B464C70B98}" dt="2023-10-11T11:47:34.188" v="8844" actId="113"/>
        <pc:sldMkLst>
          <pc:docMk/>
          <pc:sldMk cId="2311586467" sldId="760"/>
        </pc:sldMkLst>
        <pc:spChg chg="mod">
          <ac:chgData name="赞 任" userId="92c2d04a987ed9a6" providerId="LiveId" clId="{1574AD9B-26DB-4B02-AFA4-16B464C70B98}" dt="2023-10-11T06:00:20.544" v="7287" actId="20577"/>
          <ac:spMkLst>
            <pc:docMk/>
            <pc:sldMk cId="2311586467" sldId="760"/>
            <ac:spMk id="3" creationId="{BD908E7B-3EC3-81AF-B9E6-B83B65D967E7}"/>
          </ac:spMkLst>
        </pc:spChg>
        <pc:spChg chg="add mod">
          <ac:chgData name="赞 任" userId="92c2d04a987ed9a6" providerId="LiveId" clId="{1574AD9B-26DB-4B02-AFA4-16B464C70B98}" dt="2023-10-11T06:04:39.213" v="7417" actId="1076"/>
          <ac:spMkLst>
            <pc:docMk/>
            <pc:sldMk cId="2311586467" sldId="760"/>
            <ac:spMk id="11" creationId="{394EAC5A-A51C-FBFB-062F-65586A660A14}"/>
          </ac:spMkLst>
        </pc:spChg>
        <pc:spChg chg="add del mod">
          <ac:chgData name="赞 任" userId="92c2d04a987ed9a6" providerId="LiveId" clId="{1574AD9B-26DB-4B02-AFA4-16B464C70B98}" dt="2023-10-11T05:52:01.108" v="6880" actId="478"/>
          <ac:spMkLst>
            <pc:docMk/>
            <pc:sldMk cId="2311586467" sldId="760"/>
            <ac:spMk id="12" creationId="{A38F8EFC-4FF8-AFB8-0CDF-B7C620E4136A}"/>
          </ac:spMkLst>
        </pc:spChg>
        <pc:spChg chg="add mod">
          <ac:chgData name="赞 任" userId="92c2d04a987ed9a6" providerId="LiveId" clId="{1574AD9B-26DB-4B02-AFA4-16B464C70B98}" dt="2023-10-11T06:04:39.213" v="7417" actId="1076"/>
          <ac:spMkLst>
            <pc:docMk/>
            <pc:sldMk cId="2311586467" sldId="760"/>
            <ac:spMk id="13" creationId="{C94F99D6-E764-CBE9-4FB6-F3F41D148549}"/>
          </ac:spMkLst>
        </pc:spChg>
        <pc:spChg chg="add mod">
          <ac:chgData name="赞 任" userId="92c2d04a987ed9a6" providerId="LiveId" clId="{1574AD9B-26DB-4B02-AFA4-16B464C70B98}" dt="2023-10-11T06:04:21.670" v="7414" actId="1076"/>
          <ac:spMkLst>
            <pc:docMk/>
            <pc:sldMk cId="2311586467" sldId="760"/>
            <ac:spMk id="14" creationId="{E566A640-18F0-1E65-8123-49747B22F536}"/>
          </ac:spMkLst>
        </pc:spChg>
        <pc:spChg chg="add mod">
          <ac:chgData name="赞 任" userId="92c2d04a987ed9a6" providerId="LiveId" clId="{1574AD9B-26DB-4B02-AFA4-16B464C70B98}" dt="2023-10-11T06:02:04.591" v="7297" actId="1076"/>
          <ac:spMkLst>
            <pc:docMk/>
            <pc:sldMk cId="2311586467" sldId="760"/>
            <ac:spMk id="16" creationId="{9AF4E1B4-C2C6-7EAD-34AE-7C77A1CD8089}"/>
          </ac:spMkLst>
        </pc:spChg>
        <pc:spChg chg="add mod">
          <ac:chgData name="赞 任" userId="92c2d04a987ed9a6" providerId="LiveId" clId="{1574AD9B-26DB-4B02-AFA4-16B464C70B98}" dt="2023-10-11T06:04:45.112" v="7418" actId="1076"/>
          <ac:spMkLst>
            <pc:docMk/>
            <pc:sldMk cId="2311586467" sldId="760"/>
            <ac:spMk id="21" creationId="{2983C16E-60C6-8E6F-54DD-34A0BF079B9B}"/>
          </ac:spMkLst>
        </pc:spChg>
        <pc:spChg chg="add mod">
          <ac:chgData name="赞 任" userId="92c2d04a987ed9a6" providerId="LiveId" clId="{1574AD9B-26DB-4B02-AFA4-16B464C70B98}" dt="2023-10-11T11:47:34.188" v="8844" actId="113"/>
          <ac:spMkLst>
            <pc:docMk/>
            <pc:sldMk cId="2311586467" sldId="760"/>
            <ac:spMk id="26" creationId="{C97EAB15-9A76-EB1D-AED0-7D5F38735CF4}"/>
          </ac:spMkLst>
        </pc:spChg>
        <pc:picChg chg="mod">
          <ac:chgData name="赞 任" userId="92c2d04a987ed9a6" providerId="LiveId" clId="{1574AD9B-26DB-4B02-AFA4-16B464C70B98}" dt="2023-10-11T05:54:42.872" v="7136" actId="1076"/>
          <ac:picMkLst>
            <pc:docMk/>
            <pc:sldMk cId="2311586467" sldId="760"/>
            <ac:picMk id="7" creationId="{3E617336-4FC5-8EB2-D455-7D2F8E0D8FFD}"/>
          </ac:picMkLst>
        </pc:picChg>
        <pc:picChg chg="add del mod">
          <ac:chgData name="赞 任" userId="92c2d04a987ed9a6" providerId="LiveId" clId="{1574AD9B-26DB-4B02-AFA4-16B464C70B98}" dt="2023-10-11T05:57:29.077" v="7224" actId="478"/>
          <ac:picMkLst>
            <pc:docMk/>
            <pc:sldMk cId="2311586467" sldId="760"/>
            <ac:picMk id="10" creationId="{21F7BA64-E2AE-D0E9-4112-D83F983E35FA}"/>
          </ac:picMkLst>
        </pc:picChg>
        <pc:picChg chg="add mod">
          <ac:chgData name="赞 任" userId="92c2d04a987ed9a6" providerId="LiveId" clId="{1574AD9B-26DB-4B02-AFA4-16B464C70B98}" dt="2023-10-11T06:04:25.276" v="7415" actId="1076"/>
          <ac:picMkLst>
            <pc:docMk/>
            <pc:sldMk cId="2311586467" sldId="760"/>
            <ac:picMk id="18" creationId="{38548426-04B7-0FA5-ED16-D095312DE8FA}"/>
          </ac:picMkLst>
        </pc:picChg>
        <pc:picChg chg="add mod">
          <ac:chgData name="赞 任" userId="92c2d04a987ed9a6" providerId="LiveId" clId="{1574AD9B-26DB-4B02-AFA4-16B464C70B98}" dt="2023-10-11T06:04:39.213" v="7417" actId="1076"/>
          <ac:picMkLst>
            <pc:docMk/>
            <pc:sldMk cId="2311586467" sldId="760"/>
            <ac:picMk id="20" creationId="{BB36B801-5D8A-BDCD-1EFA-66B76126ACE6}"/>
          </ac:picMkLst>
        </pc:picChg>
        <pc:picChg chg="add del mod">
          <ac:chgData name="赞 任" userId="92c2d04a987ed9a6" providerId="LiveId" clId="{1574AD9B-26DB-4B02-AFA4-16B464C70B98}" dt="2023-10-11T06:01:23.348" v="7291" actId="478"/>
          <ac:picMkLst>
            <pc:docMk/>
            <pc:sldMk cId="2311586467" sldId="760"/>
            <ac:picMk id="23" creationId="{CADE1FB0-28ED-FB00-4D8B-260F4CA2A5D3}"/>
          </ac:picMkLst>
        </pc:picChg>
        <pc:picChg chg="add mod">
          <ac:chgData name="赞 任" userId="92c2d04a987ed9a6" providerId="LiveId" clId="{1574AD9B-26DB-4B02-AFA4-16B464C70B98}" dt="2023-10-11T06:01:49.805" v="7296" actId="1076"/>
          <ac:picMkLst>
            <pc:docMk/>
            <pc:sldMk cId="2311586467" sldId="760"/>
            <ac:picMk id="25" creationId="{D69EF45C-26C7-8EFA-7B28-14F4B7FA94DC}"/>
          </ac:picMkLst>
        </pc:picChg>
      </pc:sldChg>
      <pc:sldChg chg="modSp new mod">
        <pc:chgData name="赞 任" userId="92c2d04a987ed9a6" providerId="LiveId" clId="{1574AD9B-26DB-4B02-AFA4-16B464C70B98}" dt="2023-10-11T06:06:57.508" v="7532" actId="947"/>
        <pc:sldMkLst>
          <pc:docMk/>
          <pc:sldMk cId="1781494550" sldId="761"/>
        </pc:sldMkLst>
        <pc:spChg chg="mod">
          <ac:chgData name="赞 任" userId="92c2d04a987ed9a6" providerId="LiveId" clId="{1574AD9B-26DB-4B02-AFA4-16B464C70B98}" dt="2023-10-11T06:06:15.696" v="7487" actId="20577"/>
          <ac:spMkLst>
            <pc:docMk/>
            <pc:sldMk cId="1781494550" sldId="761"/>
            <ac:spMk id="2" creationId="{26DC65ED-BB8E-5D15-E036-59AB58CABE06}"/>
          </ac:spMkLst>
        </pc:spChg>
        <pc:spChg chg="mod">
          <ac:chgData name="赞 任" userId="92c2d04a987ed9a6" providerId="LiveId" clId="{1574AD9B-26DB-4B02-AFA4-16B464C70B98}" dt="2023-10-11T06:06:57.508" v="7532" actId="947"/>
          <ac:spMkLst>
            <pc:docMk/>
            <pc:sldMk cId="1781494550" sldId="761"/>
            <ac:spMk id="3" creationId="{A6CC3E1F-697A-000A-F7C6-D87FEFDC1B83}"/>
          </ac:spMkLst>
        </pc:spChg>
      </pc:sldChg>
      <pc:sldChg chg="modSp new mod">
        <pc:chgData name="赞 任" userId="92c2d04a987ed9a6" providerId="LiveId" clId="{1574AD9B-26DB-4B02-AFA4-16B464C70B98}" dt="2023-10-11T06:07:16.946" v="7539" actId="20577"/>
        <pc:sldMkLst>
          <pc:docMk/>
          <pc:sldMk cId="3237913105" sldId="762"/>
        </pc:sldMkLst>
        <pc:spChg chg="mod">
          <ac:chgData name="赞 任" userId="92c2d04a987ed9a6" providerId="LiveId" clId="{1574AD9B-26DB-4B02-AFA4-16B464C70B98}" dt="2023-10-11T06:07:16.946" v="7539" actId="20577"/>
          <ac:spMkLst>
            <pc:docMk/>
            <pc:sldMk cId="3237913105" sldId="762"/>
            <ac:spMk id="2" creationId="{3C378FA2-3823-D096-54F8-8F17EDB4CCC6}"/>
          </ac:spMkLst>
        </pc:spChg>
      </pc:sldChg>
      <pc:sldChg chg="addSp modSp new mod">
        <pc:chgData name="赞 任" userId="92c2d04a987ed9a6" providerId="LiveId" clId="{1574AD9B-26DB-4B02-AFA4-16B464C70B98}" dt="2023-10-11T07:04:41.370" v="8716" actId="20577"/>
        <pc:sldMkLst>
          <pc:docMk/>
          <pc:sldMk cId="2253546533" sldId="763"/>
        </pc:sldMkLst>
        <pc:spChg chg="mod">
          <ac:chgData name="赞 任" userId="92c2d04a987ed9a6" providerId="LiveId" clId="{1574AD9B-26DB-4B02-AFA4-16B464C70B98}" dt="2023-10-11T07:04:41.370" v="8716" actId="20577"/>
          <ac:spMkLst>
            <pc:docMk/>
            <pc:sldMk cId="2253546533" sldId="763"/>
            <ac:spMk id="2" creationId="{6D34FA8B-586D-0BF2-467A-9F0D6E6B58B6}"/>
          </ac:spMkLst>
        </pc:spChg>
        <pc:picChg chg="add mod">
          <ac:chgData name="赞 任" userId="92c2d04a987ed9a6" providerId="LiveId" clId="{1574AD9B-26DB-4B02-AFA4-16B464C70B98}" dt="2023-10-11T07:03:39.381" v="8640" actId="1076"/>
          <ac:picMkLst>
            <pc:docMk/>
            <pc:sldMk cId="2253546533" sldId="763"/>
            <ac:picMk id="8" creationId="{E96D4C51-E0BE-F95B-960F-F95238DBCBF9}"/>
          </ac:picMkLst>
        </pc:picChg>
      </pc:sldChg>
      <pc:sldChg chg="add del">
        <pc:chgData name="赞 任" userId="92c2d04a987ed9a6" providerId="LiveId" clId="{1574AD9B-26DB-4B02-AFA4-16B464C70B98}" dt="2023-10-11T06:50:24.553" v="8550"/>
        <pc:sldMkLst>
          <pc:docMk/>
          <pc:sldMk cId="2748632610" sldId="763"/>
        </pc:sldMkLst>
      </pc:sldChg>
      <pc:sldChg chg="addSp delSp modSp new mod">
        <pc:chgData name="赞 任" userId="92c2d04a987ed9a6" providerId="LiveId" clId="{1574AD9B-26DB-4B02-AFA4-16B464C70B98}" dt="2023-10-12T08:17:17.461" v="10450"/>
        <pc:sldMkLst>
          <pc:docMk/>
          <pc:sldMk cId="1550355790" sldId="764"/>
        </pc:sldMkLst>
        <pc:spChg chg="mod">
          <ac:chgData name="赞 任" userId="92c2d04a987ed9a6" providerId="LiveId" clId="{1574AD9B-26DB-4B02-AFA4-16B464C70B98}" dt="2023-10-12T07:46:19.206" v="10352" actId="20577"/>
          <ac:spMkLst>
            <pc:docMk/>
            <pc:sldMk cId="1550355790" sldId="764"/>
            <ac:spMk id="2" creationId="{F4EC2BEC-8956-03A7-6D3F-212506EBF8BD}"/>
          </ac:spMkLst>
        </pc:spChg>
        <pc:spChg chg="del">
          <ac:chgData name="赞 任" userId="92c2d04a987ed9a6" providerId="LiveId" clId="{1574AD9B-26DB-4B02-AFA4-16B464C70B98}" dt="2023-10-12T06:47:03.205" v="9199" actId="478"/>
          <ac:spMkLst>
            <pc:docMk/>
            <pc:sldMk cId="1550355790" sldId="764"/>
            <ac:spMk id="3" creationId="{8A8FA6E8-543F-A302-F0CB-B041372EEA78}"/>
          </ac:spMkLst>
        </pc:spChg>
        <pc:spChg chg="add mod">
          <ac:chgData name="赞 任" userId="92c2d04a987ed9a6" providerId="LiveId" clId="{1574AD9B-26DB-4B02-AFA4-16B464C70B98}" dt="2023-10-12T08:02:35.286" v="10405" actId="20577"/>
          <ac:spMkLst>
            <pc:docMk/>
            <pc:sldMk cId="1550355790" sldId="764"/>
            <ac:spMk id="8" creationId="{318E62E0-A1B3-48D4-6DCF-F448558AA939}"/>
          </ac:spMkLst>
        </pc:spChg>
        <pc:spChg chg="add mod">
          <ac:chgData name="赞 任" userId="92c2d04a987ed9a6" providerId="LiveId" clId="{1574AD9B-26DB-4B02-AFA4-16B464C70B98}" dt="2023-10-12T07:24:31.023" v="10186" actId="14100"/>
          <ac:spMkLst>
            <pc:docMk/>
            <pc:sldMk cId="1550355790" sldId="764"/>
            <ac:spMk id="9" creationId="{206766B4-1123-FC11-0C81-43D6E9581A98}"/>
          </ac:spMkLst>
        </pc:spChg>
        <pc:spChg chg="add mod">
          <ac:chgData name="赞 任" userId="92c2d04a987ed9a6" providerId="LiveId" clId="{1574AD9B-26DB-4B02-AFA4-16B464C70B98}" dt="2023-10-12T07:24:39.164" v="10188" actId="403"/>
          <ac:spMkLst>
            <pc:docMk/>
            <pc:sldMk cId="1550355790" sldId="764"/>
            <ac:spMk id="10" creationId="{EA50CA81-FEC3-2145-BC83-005C73CA5510}"/>
          </ac:spMkLst>
        </pc:spChg>
        <pc:spChg chg="add del mod">
          <ac:chgData name="赞 任" userId="92c2d04a987ed9a6" providerId="LiveId" clId="{1574AD9B-26DB-4B02-AFA4-16B464C70B98}" dt="2023-10-12T07:08:54.197" v="9845" actId="21"/>
          <ac:spMkLst>
            <pc:docMk/>
            <pc:sldMk cId="1550355790" sldId="764"/>
            <ac:spMk id="11" creationId="{6E885D2F-EE02-8E7A-B349-44294827712D}"/>
          </ac:spMkLst>
        </pc:spChg>
        <pc:spChg chg="add mod">
          <ac:chgData name="赞 任" userId="92c2d04a987ed9a6" providerId="LiveId" clId="{1574AD9B-26DB-4B02-AFA4-16B464C70B98}" dt="2023-10-12T07:21:04.103" v="10142" actId="1076"/>
          <ac:spMkLst>
            <pc:docMk/>
            <pc:sldMk cId="1550355790" sldId="764"/>
            <ac:spMk id="12" creationId="{243889C5-AC8D-0CBB-357C-64C0833EDD21}"/>
          </ac:spMkLst>
        </pc:spChg>
        <pc:spChg chg="add mod">
          <ac:chgData name="赞 任" userId="92c2d04a987ed9a6" providerId="LiveId" clId="{1574AD9B-26DB-4B02-AFA4-16B464C70B98}" dt="2023-10-12T07:24:52.024" v="10190" actId="1076"/>
          <ac:spMkLst>
            <pc:docMk/>
            <pc:sldMk cId="1550355790" sldId="764"/>
            <ac:spMk id="13" creationId="{25AB12D7-EE4E-B38E-BD5B-578A03802082}"/>
          </ac:spMkLst>
        </pc:spChg>
        <pc:spChg chg="add mod">
          <ac:chgData name="赞 任" userId="92c2d04a987ed9a6" providerId="LiveId" clId="{1574AD9B-26DB-4B02-AFA4-16B464C70B98}" dt="2023-10-12T07:59:55.930" v="10391" actId="1076"/>
          <ac:spMkLst>
            <pc:docMk/>
            <pc:sldMk cId="1550355790" sldId="764"/>
            <ac:spMk id="14" creationId="{158024EE-A5F3-202C-DB86-7BE016029909}"/>
          </ac:spMkLst>
        </pc:spChg>
        <pc:spChg chg="add mod">
          <ac:chgData name="赞 任" userId="92c2d04a987ed9a6" providerId="LiveId" clId="{1574AD9B-26DB-4B02-AFA4-16B464C70B98}" dt="2023-10-12T07:24:57.412" v="10191" actId="1076"/>
          <ac:spMkLst>
            <pc:docMk/>
            <pc:sldMk cId="1550355790" sldId="764"/>
            <ac:spMk id="15" creationId="{DC96DEEF-C80D-AA0C-39EC-C1F0D99A5958}"/>
          </ac:spMkLst>
        </pc:spChg>
        <pc:spChg chg="add mod">
          <ac:chgData name="赞 任" userId="92c2d04a987ed9a6" providerId="LiveId" clId="{1574AD9B-26DB-4B02-AFA4-16B464C70B98}" dt="2023-10-12T07:25:10.723" v="10194" actId="1076"/>
          <ac:spMkLst>
            <pc:docMk/>
            <pc:sldMk cId="1550355790" sldId="764"/>
            <ac:spMk id="16" creationId="{809D1254-CB4B-5EFA-45D2-ABB373B819A1}"/>
          </ac:spMkLst>
        </pc:spChg>
        <pc:spChg chg="add mod">
          <ac:chgData name="赞 任" userId="92c2d04a987ed9a6" providerId="LiveId" clId="{1574AD9B-26DB-4B02-AFA4-16B464C70B98}" dt="2023-10-12T07:25:03.164" v="10193" actId="14100"/>
          <ac:spMkLst>
            <pc:docMk/>
            <pc:sldMk cId="1550355790" sldId="764"/>
            <ac:spMk id="17" creationId="{3A104BAC-1E22-515B-E34A-E5E0FFDE2AA1}"/>
          </ac:spMkLst>
        </pc:spChg>
        <pc:spChg chg="add mod">
          <ac:chgData name="赞 任" userId="92c2d04a987ed9a6" providerId="LiveId" clId="{1574AD9B-26DB-4B02-AFA4-16B464C70B98}" dt="2023-10-12T07:46:26.307" v="10378" actId="1038"/>
          <ac:spMkLst>
            <pc:docMk/>
            <pc:sldMk cId="1550355790" sldId="764"/>
            <ac:spMk id="19" creationId="{FBB59BA8-FE6A-1B23-6664-A289BF266F77}"/>
          </ac:spMkLst>
        </pc:spChg>
        <pc:spChg chg="add del mod">
          <ac:chgData name="赞 任" userId="92c2d04a987ed9a6" providerId="LiveId" clId="{1574AD9B-26DB-4B02-AFA4-16B464C70B98}" dt="2023-10-12T07:26:01.103" v="10272" actId="478"/>
          <ac:spMkLst>
            <pc:docMk/>
            <pc:sldMk cId="1550355790" sldId="764"/>
            <ac:spMk id="22" creationId="{754C8985-4C64-EA43-AB80-0585BBA555AA}"/>
          </ac:spMkLst>
        </pc:spChg>
        <pc:spChg chg="add mod">
          <ac:chgData name="赞 任" userId="92c2d04a987ed9a6" providerId="LiveId" clId="{1574AD9B-26DB-4B02-AFA4-16B464C70B98}" dt="2023-10-12T07:28:19.590" v="10312" actId="207"/>
          <ac:spMkLst>
            <pc:docMk/>
            <pc:sldMk cId="1550355790" sldId="764"/>
            <ac:spMk id="24" creationId="{9D1EDEB3-1526-7B83-B188-E9747EBA099B}"/>
          </ac:spMkLst>
        </pc:spChg>
        <pc:spChg chg="add mod">
          <ac:chgData name="赞 任" userId="92c2d04a987ed9a6" providerId="LiveId" clId="{1574AD9B-26DB-4B02-AFA4-16B464C70B98}" dt="2023-10-12T08:17:17.461" v="10450"/>
          <ac:spMkLst>
            <pc:docMk/>
            <pc:sldMk cId="1550355790" sldId="764"/>
            <ac:spMk id="32" creationId="{490692C4-FDC8-4CC7-44B0-B82DDE4473B1}"/>
          </ac:spMkLst>
        </pc:spChg>
        <pc:picChg chg="add mod">
          <ac:chgData name="赞 任" userId="92c2d04a987ed9a6" providerId="LiveId" clId="{1574AD9B-26DB-4B02-AFA4-16B464C70B98}" dt="2023-10-12T07:23:19.110" v="10177" actId="1076"/>
          <ac:picMkLst>
            <pc:docMk/>
            <pc:sldMk cId="1550355790" sldId="764"/>
            <ac:picMk id="20" creationId="{C5918A10-88BA-1403-0E76-214ECC891BF2}"/>
          </ac:picMkLst>
        </pc:picChg>
        <pc:picChg chg="add mod">
          <ac:chgData name="赞 任" userId="92c2d04a987ed9a6" providerId="LiveId" clId="{1574AD9B-26DB-4B02-AFA4-16B464C70B98}" dt="2023-10-12T07:24:19.489" v="10183" actId="14100"/>
          <ac:picMkLst>
            <pc:docMk/>
            <pc:sldMk cId="1550355790" sldId="764"/>
            <ac:picMk id="21" creationId="{B5F8EDC5-A550-ED35-F5FA-E83147C37CC5}"/>
          </ac:picMkLst>
        </pc:picChg>
        <pc:picChg chg="add del mod">
          <ac:chgData name="赞 任" userId="92c2d04a987ed9a6" providerId="LiveId" clId="{1574AD9B-26DB-4B02-AFA4-16B464C70B98}" dt="2023-10-12T07:59:15.433" v="10382" actId="478"/>
          <ac:picMkLst>
            <pc:docMk/>
            <pc:sldMk cId="1550355790" sldId="764"/>
            <ac:picMk id="25" creationId="{DBD2468B-6C7B-6A31-AF18-053AEFC0D183}"/>
          </ac:picMkLst>
        </pc:picChg>
        <pc:picChg chg="add mod">
          <ac:chgData name="赞 任" userId="92c2d04a987ed9a6" providerId="LiveId" clId="{1574AD9B-26DB-4B02-AFA4-16B464C70B98}" dt="2023-10-12T07:59:51.050" v="10390" actId="1076"/>
          <ac:picMkLst>
            <pc:docMk/>
            <pc:sldMk cId="1550355790" sldId="764"/>
            <ac:picMk id="26" creationId="{1626D8FC-C8CB-AA62-73FB-CC084786CF73}"/>
          </ac:picMkLst>
        </pc:picChg>
        <pc:picChg chg="add mod modCrop">
          <ac:chgData name="赞 任" userId="92c2d04a987ed9a6" providerId="LiveId" clId="{1574AD9B-26DB-4B02-AFA4-16B464C70B98}" dt="2023-10-12T08:07:43.844" v="10420" actId="1076"/>
          <ac:picMkLst>
            <pc:docMk/>
            <pc:sldMk cId="1550355790" sldId="764"/>
            <ac:picMk id="28" creationId="{4511E34D-605D-2A2B-D5AA-321F1F18E026}"/>
          </ac:picMkLst>
        </pc:picChg>
        <pc:picChg chg="add mod">
          <ac:chgData name="赞 任" userId="92c2d04a987ed9a6" providerId="LiveId" clId="{1574AD9B-26DB-4B02-AFA4-16B464C70B98}" dt="2023-10-12T08:13:05.472" v="10433" actId="1037"/>
          <ac:picMkLst>
            <pc:docMk/>
            <pc:sldMk cId="1550355790" sldId="764"/>
            <ac:picMk id="30" creationId="{B0B0C2C3-DC66-BFC3-07F6-8B3FC2199057}"/>
          </ac:picMkLst>
        </pc:picChg>
        <pc:picChg chg="add mod">
          <ac:chgData name="赞 任" userId="92c2d04a987ed9a6" providerId="LiveId" clId="{1574AD9B-26DB-4B02-AFA4-16B464C70B98}" dt="2023-10-12T08:15:03.628" v="10443" actId="1076"/>
          <ac:picMkLst>
            <pc:docMk/>
            <pc:sldMk cId="1550355790" sldId="764"/>
            <ac:picMk id="31" creationId="{8CE0DFC9-A6C0-98A1-8DE6-9019052393C7}"/>
          </ac:picMkLst>
        </pc:picChg>
        <pc:picChg chg="add del">
          <ac:chgData name="赞 任" userId="92c2d04a987ed9a6" providerId="LiveId" clId="{1574AD9B-26DB-4B02-AFA4-16B464C70B98}" dt="2023-10-12T08:14:42.968" v="10435"/>
          <ac:picMkLst>
            <pc:docMk/>
            <pc:sldMk cId="1550355790" sldId="764"/>
            <ac:picMk id="1027" creationId="{5B68B59C-B87A-BE4B-4316-D1196A80193E}"/>
          </ac:picMkLst>
        </pc:picChg>
      </pc:sldChg>
      <pc:sldMasterChg chg="modSldLayout">
        <pc:chgData name="赞 任" userId="92c2d04a987ed9a6" providerId="LiveId" clId="{1574AD9B-26DB-4B02-AFA4-16B464C70B98}" dt="2023-10-10T05:23:45.839" v="785" actId="16037"/>
        <pc:sldMasterMkLst>
          <pc:docMk/>
          <pc:sldMasterMk cId="2783080578" sldId="2147483660"/>
        </pc:sldMasterMkLst>
        <pc:sldLayoutChg chg="delSp modSp mod">
          <pc:chgData name="赞 任" userId="92c2d04a987ed9a6" providerId="LiveId" clId="{1574AD9B-26DB-4B02-AFA4-16B464C70B98}" dt="2023-10-10T05:17:27.885" v="439" actId="21"/>
          <pc:sldLayoutMkLst>
            <pc:docMk/>
            <pc:sldMasterMk cId="2783080578" sldId="2147483660"/>
            <pc:sldLayoutMk cId="884898294" sldId="2147483661"/>
          </pc:sldLayoutMkLst>
          <pc:spChg chg="mod">
            <ac:chgData name="赞 任" userId="92c2d04a987ed9a6" providerId="LiveId" clId="{1574AD9B-26DB-4B02-AFA4-16B464C70B98}" dt="2023-10-10T05:02:24.906" v="212" actId="242"/>
            <ac:spMkLst>
              <pc:docMk/>
              <pc:sldMasterMk cId="2783080578" sldId="2147483660"/>
              <pc:sldLayoutMk cId="884898294" sldId="2147483661"/>
              <ac:spMk id="2" creationId="{E0EB8136-4330-4480-80D9-0F6FD970617C}"/>
            </ac:spMkLst>
          </pc:spChg>
          <pc:spChg chg="del">
            <ac:chgData name="赞 任" userId="92c2d04a987ed9a6" providerId="LiveId" clId="{1574AD9B-26DB-4B02-AFA4-16B464C70B98}" dt="2023-10-10T05:02:35.148" v="249" actId="478"/>
            <ac:spMkLst>
              <pc:docMk/>
              <pc:sldMasterMk cId="2783080578" sldId="2147483660"/>
              <pc:sldLayoutMk cId="884898294" sldId="2147483661"/>
              <ac:spMk id="4" creationId="{1B9FF558-51F9-42A2-9944-DBE23DA8B224}"/>
            </ac:spMkLst>
          </pc:spChg>
          <pc:spChg chg="del">
            <ac:chgData name="赞 任" userId="92c2d04a987ed9a6" providerId="LiveId" clId="{1574AD9B-26DB-4B02-AFA4-16B464C70B98}" dt="2023-10-10T05:02:31.375" v="247" actId="478"/>
            <ac:spMkLst>
              <pc:docMk/>
              <pc:sldMasterMk cId="2783080578" sldId="2147483660"/>
              <pc:sldLayoutMk cId="884898294" sldId="2147483661"/>
              <ac:spMk id="5" creationId="{8B8C0E86-A7F7-4BDC-A637-254E5252DED5}"/>
            </ac:spMkLst>
          </pc:spChg>
          <pc:spChg chg="del">
            <ac:chgData name="赞 任" userId="92c2d04a987ed9a6" providerId="LiveId" clId="{1574AD9B-26DB-4B02-AFA4-16B464C70B98}" dt="2023-10-10T05:02:33.039" v="248" actId="478"/>
            <ac:spMkLst>
              <pc:docMk/>
              <pc:sldMasterMk cId="2783080578" sldId="2147483660"/>
              <pc:sldLayoutMk cId="884898294" sldId="2147483661"/>
              <ac:spMk id="6" creationId="{C3D10ADE-E9DA-4E57-BF57-1CCB65219839}"/>
            </ac:spMkLst>
          </pc:spChg>
          <pc:spChg chg="del">
            <ac:chgData name="赞 任" userId="92c2d04a987ed9a6" providerId="LiveId" clId="{1574AD9B-26DB-4B02-AFA4-16B464C70B98}" dt="2023-10-10T05:12:36.577" v="370" actId="478"/>
            <ac:spMkLst>
              <pc:docMk/>
              <pc:sldMasterMk cId="2783080578" sldId="2147483660"/>
              <pc:sldLayoutMk cId="884898294" sldId="2147483661"/>
              <ac:spMk id="8" creationId="{8D06CE56-3881-4ADA-8CEF-D18B02C242A3}"/>
            </ac:spMkLst>
          </pc:spChg>
          <pc:spChg chg="del mod">
            <ac:chgData name="赞 任" userId="92c2d04a987ed9a6" providerId="LiveId" clId="{1574AD9B-26DB-4B02-AFA4-16B464C70B98}" dt="2023-10-10T05:17:27.885" v="439" actId="21"/>
            <ac:spMkLst>
              <pc:docMk/>
              <pc:sldMasterMk cId="2783080578" sldId="2147483660"/>
              <pc:sldLayoutMk cId="884898294" sldId="2147483661"/>
              <ac:spMk id="10" creationId="{79F3C543-62EC-4433-9C93-A2CD8764E9B4}"/>
            </ac:spMkLst>
          </pc:spChg>
        </pc:sldLayoutChg>
        <pc:sldLayoutChg chg="modSp">
          <pc:chgData name="赞 任" userId="92c2d04a987ed9a6" providerId="LiveId" clId="{1574AD9B-26DB-4B02-AFA4-16B464C70B98}" dt="2023-10-10T05:23:45.839" v="785" actId="16037"/>
          <pc:sldLayoutMkLst>
            <pc:docMk/>
            <pc:sldMasterMk cId="2783080578" sldId="2147483660"/>
            <pc:sldLayoutMk cId="1376995869" sldId="2147483662"/>
          </pc:sldLayoutMkLst>
          <pc:spChg chg="mod">
            <ac:chgData name="赞 任" userId="92c2d04a987ed9a6" providerId="LiveId" clId="{1574AD9B-26DB-4B02-AFA4-16B464C70B98}" dt="2023-10-10T05:23:45.839" v="785" actId="16037"/>
            <ac:spMkLst>
              <pc:docMk/>
              <pc:sldMasterMk cId="2783080578" sldId="2147483660"/>
              <pc:sldLayoutMk cId="1376995869" sldId="2147483662"/>
              <ac:spMk id="2" creationId="{48D358CF-0758-490A-A084-C46443B9ABE8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14F817-B50F-448F-A0D1-133ACDDE3943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F33941-2C4F-4BFE-81B2-4A0C9EDBE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903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dirty="0"/>
              <a:t>parity-violating S-wave matrix element </a:t>
            </a:r>
            <a:r>
              <a:rPr lang="en" altLang="zh-CN" dirty="0" err="1"/>
              <a:t>sd</a:t>
            </a:r>
            <a:r>
              <a:rPr lang="en" altLang="zh-CN" dirty="0"/>
              <a:t>(0+) -&gt; </a:t>
            </a:r>
            <a:r>
              <a:rPr lang="en" altLang="zh-CN" dirty="0" err="1"/>
              <a:t>ud</a:t>
            </a:r>
            <a:r>
              <a:rPr lang="en" altLang="zh-CN" dirty="0"/>
              <a:t>(0+) + pi^- (0-) , b is a spectator,  s-&gt;u </a:t>
            </a:r>
            <a:r>
              <a:rPr lang="en" altLang="zh-CN" dirty="0" err="1"/>
              <a:t>ubar</a:t>
            </a:r>
            <a:r>
              <a:rPr lang="en" altLang="zh-CN" dirty="0"/>
              <a:t> d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33941-2C4F-4BFE-81B2-4A0C9EDBE6F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451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2032224"/>
          </a:xfrm>
        </p:spPr>
        <p:txBody>
          <a:bodyPr anchor="ctr"/>
          <a:lstStyle>
            <a:lvl1pPr algn="l">
              <a:defRPr sz="800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898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Oct 17, 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Zan Ren @MENU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C8FF9-1EF0-4CAB-BFA2-C97935234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658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Oct 17, 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Zan Ren @MENU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C8FF9-1EF0-4CAB-BFA2-C97935234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973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488105" y="1"/>
            <a:ext cx="11237551" cy="869187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55161" y="1"/>
            <a:ext cx="11167447" cy="869187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88105" y="72735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143" y="62344"/>
            <a:ext cx="10168128" cy="704088"/>
          </a:xfrm>
        </p:spPr>
        <p:txBody>
          <a:bodyPr>
            <a:normAutofit/>
          </a:bodyPr>
          <a:lstStyle>
            <a:lvl1pPr>
              <a:defRPr sz="4000">
                <a:latin typeface="Helvetica" pitchFamily="2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059" y="941922"/>
            <a:ext cx="11237550" cy="5542005"/>
          </a:xfrm>
        </p:spPr>
        <p:txBody>
          <a:bodyPr/>
          <a:lstStyle>
            <a:lvl1pPr>
              <a:defRPr kern="0" spc="0" baseline="0">
                <a:latin typeface="Helvetica" pitchFamily="2" charset="0"/>
              </a:defRPr>
            </a:lvl1pPr>
            <a:lvl2pPr>
              <a:defRPr kern="0" spc="0" baseline="0">
                <a:latin typeface="Helvetica" pitchFamily="2" charset="0"/>
              </a:defRPr>
            </a:lvl2pPr>
            <a:lvl3pPr>
              <a:defRPr kern="0" spc="0" baseline="0">
                <a:latin typeface="Helvetica" pitchFamily="2" charset="0"/>
              </a:defRPr>
            </a:lvl3pPr>
            <a:lvl4pPr>
              <a:defRPr kern="0" spc="0" baseline="0">
                <a:latin typeface="Helvetica" pitchFamily="2" charset="0"/>
              </a:defRPr>
            </a:lvl4pPr>
            <a:lvl5pPr>
              <a:defRPr kern="0" spc="0" baseline="0">
                <a:latin typeface="Helvetica" pitchFamily="2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5059" y="6483927"/>
            <a:ext cx="2743200" cy="365125"/>
          </a:xfrm>
        </p:spPr>
        <p:txBody>
          <a:bodyPr/>
          <a:lstStyle/>
          <a:p>
            <a:r>
              <a:rPr lang="en-US" altLang="zh-CN"/>
              <a:t>Oct 17, 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5949"/>
            <a:ext cx="4114800" cy="365125"/>
          </a:xfrm>
        </p:spPr>
        <p:txBody>
          <a:bodyPr/>
          <a:lstStyle/>
          <a:p>
            <a:r>
              <a:rPr lang="en-US"/>
              <a:t>Zan Ren @MENU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8857" y="6305550"/>
            <a:ext cx="648844" cy="549275"/>
          </a:xfrm>
        </p:spPr>
        <p:txBody>
          <a:bodyPr/>
          <a:lstStyle>
            <a:lvl1pPr>
              <a:defRPr sz="20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B97C8FF9-1EF0-4CAB-BFA2-C97935234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995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Oct 17, 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Zan Ren @MENU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C8FF9-1EF0-4CAB-BFA2-C97935234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032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r>
              <a:rPr lang="en-US" altLang="zh-CN"/>
              <a:t>Oct 17, 2023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Zan Ren @MENU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97C8FF9-1EF0-4CAB-BFA2-C97935234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245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r>
              <a:rPr lang="en-US" altLang="zh-CN"/>
              <a:t>Oct 17, 2023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Zan Ren @MENU 2023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97C8FF9-1EF0-4CAB-BFA2-C97935234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93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Oct 17, 2023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Zan Ren @MENU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C8FF9-1EF0-4CAB-BFA2-C97935234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40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Oct 17, 2023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Zan Ren @MENU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C8FF9-1EF0-4CAB-BFA2-C97935234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108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r>
              <a:rPr lang="en-US" altLang="zh-CN"/>
              <a:t>Oct 17, 2023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Zan Ren @MENU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C8FF9-1EF0-4CAB-BFA2-C97935234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507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r>
              <a:rPr lang="en-US" altLang="zh-CN"/>
              <a:t>Oct 17, 2023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Zan Ren @MENU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C8FF9-1EF0-4CAB-BFA2-C97935234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767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9551"/>
            <a:ext cx="10515600" cy="1104900"/>
          </a:xfrm>
          <a:prstGeom prst="rect">
            <a:avLst/>
          </a:prstGeom>
        </p:spPr>
        <p:txBody>
          <a:bodyPr lIns="109728" tIns="109728" rIns="109728" bIns="91440" anchor="ctr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1200" spc="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Oct 17, 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ctr">
              <a:defRPr sz="1200" spc="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Zan Ren @MENU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1200" spc="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C8FF9-1EF0-4CAB-BFA2-C97935234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080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105000"/>
        </a:lnSpc>
        <a:spcBef>
          <a:spcPct val="0"/>
        </a:spcBef>
        <a:buNone/>
        <a:defRPr sz="4400" kern="1200" spc="1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600" kern="1200" spc="1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200" kern="1200" spc="1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 spc="1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 spc="1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 spc="1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0.png"/><Relationship Id="rId5" Type="http://schemas.openxmlformats.org/officeDocument/2006/relationships/image" Target="../media/image3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0.png"/><Relationship Id="rId13" Type="http://schemas.openxmlformats.org/officeDocument/2006/relationships/image" Target="../media/image590.png"/><Relationship Id="rId18" Type="http://schemas.openxmlformats.org/officeDocument/2006/relationships/image" Target="../media/image67.png"/><Relationship Id="rId3" Type="http://schemas.openxmlformats.org/officeDocument/2006/relationships/image" Target="../media/image56.tiff"/><Relationship Id="rId7" Type="http://schemas.openxmlformats.org/officeDocument/2006/relationships/image" Target="../media/image59.png"/><Relationship Id="rId12" Type="http://schemas.openxmlformats.org/officeDocument/2006/relationships/image" Target="../media/image62.svg"/><Relationship Id="rId17" Type="http://schemas.openxmlformats.org/officeDocument/2006/relationships/image" Target="../media/image66.png"/><Relationship Id="rId2" Type="http://schemas.openxmlformats.org/officeDocument/2006/relationships/image" Target="../media/image490.png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1.png"/><Relationship Id="rId5" Type="http://schemas.openxmlformats.org/officeDocument/2006/relationships/image" Target="../media/image57.png"/><Relationship Id="rId15" Type="http://schemas.openxmlformats.org/officeDocument/2006/relationships/image" Target="../media/image64.png"/><Relationship Id="rId10" Type="http://schemas.openxmlformats.org/officeDocument/2006/relationships/image" Target="../media/image56.png"/><Relationship Id="rId4" Type="http://schemas.openxmlformats.org/officeDocument/2006/relationships/hyperlink" Target="https://arxiv.org/abs/2019.01038" TargetMode="External"/><Relationship Id="rId9" Type="http://schemas.openxmlformats.org/officeDocument/2006/relationships/image" Target="../media/image60.png"/><Relationship Id="rId1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0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70.png"/><Relationship Id="rId7" Type="http://schemas.openxmlformats.org/officeDocument/2006/relationships/image" Target="../media/image72.png"/><Relationship Id="rId2" Type="http://schemas.openxmlformats.org/officeDocument/2006/relationships/image" Target="../media/image6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0.png"/><Relationship Id="rId5" Type="http://schemas.openxmlformats.org/officeDocument/2006/relationships/image" Target="../media/image690.png"/><Relationship Id="rId4" Type="http://schemas.openxmlformats.org/officeDocument/2006/relationships/image" Target="../media/image71.png"/><Relationship Id="rId9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5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image" Target="../media/image7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0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467EC9F1-965C-F952-F755-425993AE4E38}"/>
              </a:ext>
            </a:extLst>
          </p:cNvPr>
          <p:cNvGrpSpPr/>
          <p:nvPr/>
        </p:nvGrpSpPr>
        <p:grpSpPr>
          <a:xfrm>
            <a:off x="-1981" y="1844621"/>
            <a:ext cx="12193981" cy="1973291"/>
            <a:chOff x="-1981" y="1844621"/>
            <a:chExt cx="12193981" cy="1973291"/>
          </a:xfrm>
        </p:grpSpPr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00759AE9-7C4F-F25E-050D-CE1F0BE067C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817912"/>
              <a:ext cx="12192000" cy="0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CBC07B94-3791-5F15-8F43-46B601C66FD9}"/>
                </a:ext>
              </a:extLst>
            </p:cNvPr>
            <p:cNvCxnSpPr>
              <a:cxnSpLocks/>
            </p:cNvCxnSpPr>
            <p:nvPr/>
          </p:nvCxnSpPr>
          <p:spPr>
            <a:xfrm>
              <a:off x="-1981" y="1844621"/>
              <a:ext cx="12192000" cy="0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标题 1">
              <a:extLst>
                <a:ext uri="{FF2B5EF4-FFF2-40B4-BE49-F238E27FC236}">
                  <a16:creationId xmlns:a16="http://schemas.microsoft.com/office/drawing/2014/main" id="{817CB508-B99B-DDD0-C68C-918738C21E9F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953491"/>
              <a:ext cx="12192000" cy="174567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anchor="ctr"/>
            <a:lstStyle>
              <a:lvl1pPr algn="l" defTabSz="914400" rtl="0" eaLnBrk="1" latinLnBrk="0" hangingPunct="1">
                <a:lnSpc>
                  <a:spcPct val="105000"/>
                </a:lnSpc>
                <a:spcBef>
                  <a:spcPct val="0"/>
                </a:spcBef>
                <a:buNone/>
                <a:defRPr sz="4400" kern="1200" spc="1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b="1" kern="0" spc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Hadron Spectroscopy at LHCb</a:t>
              </a:r>
            </a:p>
          </p:txBody>
        </p:sp>
      </p:grpSp>
      <p:sp>
        <p:nvSpPr>
          <p:cNvPr id="3" name="副标题 2">
            <a:extLst>
              <a:ext uri="{FF2B5EF4-FFF2-40B4-BE49-F238E27FC236}">
                <a16:creationId xmlns:a16="http://schemas.microsoft.com/office/drawing/2014/main" id="{F953EEE9-9D78-0B79-F224-58754F2F3CD4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3802063"/>
            <a:ext cx="12192000" cy="24066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kern="0" spc="0">
                <a:latin typeface="Helvetica" panose="020B0604020202020204" pitchFamily="34" charset="0"/>
                <a:cs typeface="Helvetica" panose="020B0604020202020204" pitchFamily="34" charset="0"/>
              </a:rPr>
              <a:t>Zan Ren</a:t>
            </a:r>
            <a:r>
              <a:rPr lang="en-US" kern="0" spc="0" baseline="30000">
                <a:latin typeface="Helvetica" panose="020B0604020202020204" pitchFamily="34" charset="0"/>
                <a:cs typeface="Helvetica" panose="020B0604020202020204" pitchFamily="34" charset="0"/>
              </a:rPr>
              <a:t>*</a:t>
            </a:r>
          </a:p>
          <a:p>
            <a:pPr marL="0" indent="0" algn="ctr">
              <a:buNone/>
            </a:pPr>
            <a:r>
              <a:rPr lang="en-US" sz="1800" kern="0" spc="0">
                <a:latin typeface="Helvetica" panose="020B0604020202020204" pitchFamily="34" charset="0"/>
                <a:cs typeface="Helvetica" panose="020B0604020202020204" pitchFamily="34" charset="0"/>
              </a:rPr>
              <a:t>(On behalf of the LHCb collaboration)</a:t>
            </a:r>
          </a:p>
          <a:p>
            <a:pPr marL="0" indent="0" algn="ctr">
              <a:buNone/>
            </a:pPr>
            <a:r>
              <a:rPr lang="en-US" sz="1600" kern="0" spc="0" baseline="30000">
                <a:latin typeface="Helvetica" panose="020B0604020202020204" pitchFamily="34" charset="0"/>
                <a:cs typeface="Helvetica" panose="020B0604020202020204" pitchFamily="34" charset="0"/>
              </a:rPr>
              <a:t>*</a:t>
            </a:r>
            <a:r>
              <a:rPr lang="en-US" sz="1600" i="1" kern="0" spc="0">
                <a:latin typeface="Helvetica" panose="020B0604020202020204" pitchFamily="34" charset="0"/>
                <a:cs typeface="Helvetica" panose="020B0604020202020204" pitchFamily="34" charset="0"/>
              </a:rPr>
              <a:t>School of Physical Sciences, University of Chinese Academy of Sciences</a:t>
            </a:r>
          </a:p>
          <a:p>
            <a:pPr marL="0" indent="0" algn="ctr">
              <a:buNone/>
            </a:pPr>
            <a:endParaRPr lang="en-US" sz="1600" kern="0" spc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ctr">
              <a:buNone/>
            </a:pPr>
            <a:r>
              <a:rPr lang="en-US" sz="1600" kern="0" spc="0">
                <a:latin typeface="Helvetica" panose="020B0604020202020204" pitchFamily="34" charset="0"/>
                <a:cs typeface="Helvetica" panose="020B0604020202020204" pitchFamily="34" charset="0"/>
              </a:rPr>
              <a:t>Oct 17, 2023 @ Mainz, Germany</a:t>
            </a:r>
            <a:endParaRPr lang="en-US" kern="0" spc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7" name="图形 6">
            <a:extLst>
              <a:ext uri="{FF2B5EF4-FFF2-40B4-BE49-F238E27FC236}">
                <a16:creationId xmlns:a16="http://schemas.microsoft.com/office/drawing/2014/main" id="{72265173-8447-1F9E-50CA-FF9B20D7C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2551" y="425018"/>
            <a:ext cx="4313527" cy="907187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72CCD324-C878-C5BB-3D95-0019D956D0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62754" y="264063"/>
            <a:ext cx="2048493" cy="1229096"/>
          </a:xfrm>
          <a:prstGeom prst="rect">
            <a:avLst/>
          </a:prstGeom>
        </p:spPr>
      </p:pic>
      <p:pic>
        <p:nvPicPr>
          <p:cNvPr id="11" name="图片 10" descr="徽标&#10;&#10;描述已自动生成">
            <a:extLst>
              <a:ext uri="{FF2B5EF4-FFF2-40B4-BE49-F238E27FC236}">
                <a16:creationId xmlns:a16="http://schemas.microsoft.com/office/drawing/2014/main" id="{A1207372-2CAC-BBF8-C26B-4A6484C990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181" y="394319"/>
            <a:ext cx="2109281" cy="103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491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D5A7BC1E-5941-6B0C-4EDA-862E7C0A139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/>
                  <a:t>New excited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/>
                  <a:t> states</a:t>
                </a: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D5A7BC1E-5941-6B0C-4EDA-862E7C0A13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623" t="-3509" b="-315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363233F-195A-62F7-81F6-D41914F48D3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5059" y="3216970"/>
                <a:ext cx="5908866" cy="3260082"/>
              </a:xfrm>
            </p:spPr>
            <p:txBody>
              <a:bodyPr/>
              <a:lstStyle/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6100</m:t>
                            </m:r>
                          </m:e>
                        </m:d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dirty="0"/>
                  <a:t> (observed by CMS) is confirmed by LHCb with significance &gt;12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000" dirty="0"/>
                  <a:t>.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2000" b="0" dirty="0"/>
                  <a:t>First observation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6087</m:t>
                            </m:r>
                          </m:e>
                        </m:d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6095</m:t>
                            </m:r>
                          </m:e>
                        </m:d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000" dirty="0"/>
                  <a:t>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sz="1600" dirty="0"/>
                  <a:t>Significance &gt;10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/>
                  <a:t>(and 8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1600" dirty="0"/>
                  <a:t>).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sz="1600" dirty="0"/>
                  <a:t>Decay properties are measured.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sz="1600" dirty="0"/>
                  <a:t>Maybe P-wave states coupling to the </a:t>
                </a:r>
                <a:r>
                  <a:rPr lang="en-US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1600" dirty="0"/>
                  <a:t> quark to give a pair of states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600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sz="1600" dirty="0"/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363233F-195A-62F7-81F6-D41914F48D3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5059" y="3216970"/>
                <a:ext cx="5908866" cy="3260082"/>
              </a:xfrm>
              <a:blipFill>
                <a:blip r:embed="rId3"/>
                <a:stretch>
                  <a:fillRect l="-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6C2336-EFD3-2D36-5990-22F24A59D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Oct 17, 2023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8EB42F-51A0-0972-7C83-FC48A0954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Zan Ren @MENU 2023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57BD394-C546-658C-5ABB-FCB326A60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C8FF9-1EF0-4CAB-BFA2-C97935234076}" type="slidenum">
              <a:rPr lang="en-US" smtClean="0"/>
              <a:t>9</a:t>
            </a:fld>
            <a:endParaRPr 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424E407-A235-9B6F-1475-B90153297DE4}"/>
              </a:ext>
            </a:extLst>
          </p:cNvPr>
          <p:cNvSpPr/>
          <p:nvPr/>
        </p:nvSpPr>
        <p:spPr>
          <a:xfrm>
            <a:off x="6753062" y="294025"/>
            <a:ext cx="1721753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arXiv:2307.13399, Accepted by PRL</a:t>
            </a:r>
            <a:endParaRPr lang="en" altLang="zh-CN" sz="1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9" name="图片 8" descr="表格&#10;&#10;描述已自动生成">
            <a:extLst>
              <a:ext uri="{FF2B5EF4-FFF2-40B4-BE49-F238E27FC236}">
                <a16:creationId xmlns:a16="http://schemas.microsoft.com/office/drawing/2014/main" id="{AA6ADCC3-71C8-BC36-4E74-D7450CC6CC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44"/>
          <a:stretch/>
        </p:blipFill>
        <p:spPr>
          <a:xfrm>
            <a:off x="6357259" y="3294864"/>
            <a:ext cx="5108264" cy="264556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F1C7A75E-7F68-BC2F-116B-F16DD1361A4B}"/>
              </a:ext>
            </a:extLst>
          </p:cNvPr>
          <p:cNvSpPr txBox="1"/>
          <p:nvPr/>
        </p:nvSpPr>
        <p:spPr>
          <a:xfrm>
            <a:off x="10789144" y="4512415"/>
            <a:ext cx="1111807" cy="341471"/>
          </a:xfrm>
          <a:prstGeom prst="ellipseRibbon2">
            <a:avLst>
              <a:gd name="adj1" fmla="val 25000"/>
              <a:gd name="adj2" fmla="val 59894"/>
              <a:gd name="adj3" fmla="val 1250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/>
              <a:t>new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CA97B8B-0FFA-2FA1-9C9C-95513A83FC1C}"/>
              </a:ext>
            </a:extLst>
          </p:cNvPr>
          <p:cNvSpPr txBox="1"/>
          <p:nvPr/>
        </p:nvSpPr>
        <p:spPr>
          <a:xfrm>
            <a:off x="10809770" y="5241317"/>
            <a:ext cx="1111807" cy="341471"/>
          </a:xfrm>
          <a:prstGeom prst="ellipseRibbon2">
            <a:avLst>
              <a:gd name="adj1" fmla="val 25000"/>
              <a:gd name="adj2" fmla="val 59894"/>
              <a:gd name="adj3" fmla="val 1250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/>
              <a:t>new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21FD3B8-ED42-68B6-712B-DA21BDF3B6E9}"/>
              </a:ext>
            </a:extLst>
          </p:cNvPr>
          <p:cNvSpPr txBox="1"/>
          <p:nvPr/>
        </p:nvSpPr>
        <p:spPr>
          <a:xfrm>
            <a:off x="10809770" y="3653817"/>
            <a:ext cx="1183676" cy="493473"/>
          </a:xfrm>
          <a:prstGeom prst="horizontalScroll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rm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confirmed</a:t>
            </a: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B03CD5C7-485A-A7B2-F9D4-2F4BC65896C1}"/>
              </a:ext>
            </a:extLst>
          </p:cNvPr>
          <p:cNvGrpSpPr/>
          <p:nvPr/>
        </p:nvGrpSpPr>
        <p:grpSpPr>
          <a:xfrm>
            <a:off x="501139" y="845369"/>
            <a:ext cx="4073888" cy="2217637"/>
            <a:chOff x="501139" y="845369"/>
            <a:chExt cx="4073888" cy="2217637"/>
          </a:xfrm>
        </p:grpSpPr>
        <p:pic>
          <p:nvPicPr>
            <p:cNvPr id="13" name="图片 12" descr="图表, 直方图&#10;&#10;描述已自动生成">
              <a:extLst>
                <a:ext uri="{FF2B5EF4-FFF2-40B4-BE49-F238E27FC236}">
                  <a16:creationId xmlns:a16="http://schemas.microsoft.com/office/drawing/2014/main" id="{DF41C668-C6CF-62AA-A752-F68AEFB72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707" y="845369"/>
              <a:ext cx="3306966" cy="212791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4E92AF2D-B925-9718-9414-740520B810E2}"/>
                    </a:ext>
                  </a:extLst>
                </p:cNvPr>
                <p:cNvSpPr txBox="1"/>
                <p:nvPr/>
              </p:nvSpPr>
              <p:spPr>
                <a:xfrm>
                  <a:off x="501139" y="2809667"/>
                  <a:ext cx="4073888" cy="25333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t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d>
                          <m:dPr>
                            <m:ctrlPr>
                              <a:rPr kumimoji="1"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kumimoji="1" lang="en-US" altLang="zh-CN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kumimoji="1" lang="en-US" altLang="zh-CN" sz="1600" b="0" i="0" smtClean="0">
                                    <a:latin typeface="Cambria Math" panose="02040503050406030204" pitchFamily="18" charset="0"/>
                                  </a:rPr>
                                  <m:t>Ξ</m:t>
                                </m:r>
                              </m:e>
                              <m:sub>
                                <m:r>
                                  <a:rPr kumimoji="1" lang="en-US" altLang="zh-CN" sz="16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  <m:sup>
                                <m:r>
                                  <a:rPr kumimoji="1" lang="en-US" altLang="zh-CN" sz="16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bSup>
                            <m:sSup>
                              <m:sSupPr>
                                <m:ctrlPr>
                                  <a:rPr kumimoji="1" lang="en-US" altLang="zh-CN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1600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kumimoji="1" lang="en-US" altLang="zh-CN" sz="16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kumimoji="1" lang="en-US" altLang="zh-CN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1600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kumimoji="1" lang="en-US" altLang="zh-CN" sz="16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e>
                        </m:d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d>
                          <m:dPr>
                            <m:ctrlPr>
                              <a:rPr kumimoji="1"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kumimoji="1" lang="en-US" altLang="zh-CN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kumimoji="1" lang="en-US" altLang="zh-CN" sz="1600" b="0" i="0" smtClean="0">
                                    <a:latin typeface="Cambria Math" panose="02040503050406030204" pitchFamily="18" charset="0"/>
                                  </a:rPr>
                                  <m:t>Ξ</m:t>
                                </m:r>
                              </m:e>
                              <m:sub>
                                <m:r>
                                  <a:rPr kumimoji="1" lang="en-US" altLang="zh-CN" sz="16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  <m:sup>
                                <m:r>
                                  <a:rPr kumimoji="1" lang="en-US" altLang="zh-CN" sz="16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bSup>
                          </m:e>
                        </m:d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d>
                          <m:dPr>
                            <m:ctrlPr>
                              <a:rPr kumimoji="1"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1" lang="en-US" altLang="zh-CN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1600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kumimoji="1" lang="en-US" altLang="zh-CN" sz="1600" b="0" i="1" smtClean="0"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kumimoji="1" lang="zh-CN" altLang="en-US" sz="1600" dirty="0"/>
                </a:p>
              </p:txBody>
            </p:sp>
          </mc:Choice>
          <mc:Fallback xmlns="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4E92AF2D-B925-9718-9414-740520B810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1139" y="2809667"/>
                  <a:ext cx="4073888" cy="253339"/>
                </a:xfrm>
                <a:prstGeom prst="rect">
                  <a:avLst/>
                </a:prstGeom>
                <a:blipFill>
                  <a:blip r:embed="rId6"/>
                  <a:stretch>
                    <a:fillRect b="-292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2AE54E20-34CC-8A75-AF6F-9C06FEC195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5027" y="871769"/>
            <a:ext cx="2865230" cy="211702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6E73B14-9DC5-CA54-2554-BBE7F1B1A7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3938" y="889547"/>
            <a:ext cx="2770293" cy="202293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63D98A06-FDFD-C47D-75DF-B770E7007720}"/>
              </a:ext>
            </a:extLst>
          </p:cNvPr>
          <p:cNvSpPr/>
          <p:nvPr/>
        </p:nvSpPr>
        <p:spPr>
          <a:xfrm>
            <a:off x="7292523" y="2894354"/>
            <a:ext cx="1721753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1200" dirty="0"/>
              <a:t>PRL126 (2021)252003</a:t>
            </a:r>
          </a:p>
        </p:txBody>
      </p:sp>
    </p:spTree>
    <p:extLst>
      <p:ext uri="{BB962C8B-B14F-4D97-AF65-F5344CB8AC3E}">
        <p14:creationId xmlns:p14="http://schemas.microsoft.com/office/powerpoint/2010/main" val="1815132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DCA1795D-6D03-F536-3E19-C397E106966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altLang="zh-CN" dirty="0">
                    <a:solidFill>
                      <a:schemeClr val="tx1"/>
                    </a:solidFill>
                  </a:rPr>
                  <a:t>Observation &amp; BF measurement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p>
                      <m:sSup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kumimoji="1"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DCA1795D-6D03-F536-3E19-C397E10696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619" t="-7759" b="-29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8BEED0D-1913-51C9-2477-25200AA7449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" altLang="zh-CN" sz="2000" dirty="0"/>
                  <a:t>A previous LHCb study using Run 1 dataset shows an evidence for the strangeness-changing weak decay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p>
                      <m:sSup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sz="2000" dirty="0"/>
                  <a:t>. 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kumimoji="1" lang="en-US" altLang="zh-CN" sz="2000" dirty="0"/>
                  <a:t> Updated with Run 2 dataset.</a:t>
                </a:r>
              </a:p>
              <a:p>
                <a:endParaRPr kumimoji="1" lang="zh-CN" altLang="en-US" sz="2000" dirty="0"/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8BEED0D-1913-51C9-2477-25200AA744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658D33-C989-FB83-E19C-DE6F99CAD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Oct 17, 2023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94FA25-0C33-3397-27BF-AFC42199C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Zan Ren @MENU 2023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B4DCB9-5842-5E25-343F-2E6C4A3E1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C8FF9-1EF0-4CAB-BFA2-C97935234076}" type="slidenum">
              <a:rPr lang="en-US" smtClean="0"/>
              <a:t>10</a:t>
            </a:fld>
            <a:endParaRPr 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33DFC9D-FE0B-8101-D4DD-55B60E0CDBDA}"/>
              </a:ext>
            </a:extLst>
          </p:cNvPr>
          <p:cNvSpPr txBox="1"/>
          <p:nvPr/>
        </p:nvSpPr>
        <p:spPr>
          <a:xfrm>
            <a:off x="9920186" y="766432"/>
            <a:ext cx="1979969" cy="25736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36000" tIns="36000" rIns="36000" bIns="36000">
            <a:spAutoFit/>
          </a:bodyPr>
          <a:lstStyle/>
          <a:p>
            <a:pPr algn="ctr"/>
            <a:r>
              <a:rPr lang="en-US" sz="1200" dirty="0"/>
              <a:t>PRD108 (2023) 072002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A5F581A-6CCC-18D8-CB8D-78C675E6E788}"/>
              </a:ext>
            </a:extLst>
          </p:cNvPr>
          <p:cNvSpPr txBox="1"/>
          <p:nvPr/>
        </p:nvSpPr>
        <p:spPr>
          <a:xfrm>
            <a:off x="10814958" y="90858"/>
            <a:ext cx="1262743" cy="391886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normAutofit fontScale="92500" lnSpcReduction="10000"/>
          </a:bodyPr>
          <a:lstStyle/>
          <a:p>
            <a:pPr algn="ctr"/>
            <a:r>
              <a:rPr kumimoji="1" lang="en-US" altLang="zh-CN" dirty="0">
                <a:solidFill>
                  <a:srgbClr val="FF0000"/>
                </a:solidFill>
              </a:rPr>
              <a:t>1</a:t>
            </a:r>
            <a:r>
              <a:rPr kumimoji="1" lang="en-US" altLang="zh-CN" baseline="30000" dirty="0">
                <a:solidFill>
                  <a:srgbClr val="FF0000"/>
                </a:solidFill>
              </a:rPr>
              <a:t>st</a:t>
            </a:r>
            <a:r>
              <a:rPr kumimoji="1" lang="en-US" altLang="zh-CN" dirty="0">
                <a:solidFill>
                  <a:srgbClr val="FF0000"/>
                </a:solidFill>
              </a:rPr>
              <a:t> show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FAA9C71-FD0C-428C-F94F-9DBE49B6FA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1307" y="1736603"/>
            <a:ext cx="7772400" cy="28846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77E0C42-E71C-0700-6596-3B4FF702CF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0330" y="4591404"/>
            <a:ext cx="4584700" cy="63500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B044F2A3-FEF6-E25E-AC1C-D48473533073}"/>
              </a:ext>
            </a:extLst>
          </p:cNvPr>
          <p:cNvSpPr txBox="1"/>
          <p:nvPr/>
        </p:nvSpPr>
        <p:spPr>
          <a:xfrm>
            <a:off x="7695220" y="1442048"/>
            <a:ext cx="1679449" cy="25736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36000" tIns="36000" rIns="36000" bIns="36000">
            <a:spAutoFit/>
          </a:bodyPr>
          <a:lstStyle/>
          <a:p>
            <a:pPr algn="ctr"/>
            <a:r>
              <a:rPr lang="en-US" sz="1200" dirty="0"/>
              <a:t>PRL115</a:t>
            </a:r>
            <a:r>
              <a:rPr lang="en-US" altLang="zh-CN" sz="1200" dirty="0"/>
              <a:t> (2015) </a:t>
            </a:r>
            <a:r>
              <a:rPr lang="en-US" sz="1200" dirty="0"/>
              <a:t>241801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958F1E3F-6FA9-A729-6B24-C2BF5BDCB266}"/>
                  </a:ext>
                </a:extLst>
              </p:cNvPr>
              <p:cNvSpPr txBox="1"/>
              <p:nvPr/>
            </p:nvSpPr>
            <p:spPr>
              <a:xfrm>
                <a:off x="530180" y="5121900"/>
                <a:ext cx="10224530" cy="434863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285750" indent="-285750" fontAlgn="ctr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Using the independent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sSubSup>
                          <m:sSub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n-US" altLang="zh-CN" b="0" i="0" smtClean="0">
                                <a:latin typeface="Cambria Math" panose="02040503050406030204" pitchFamily="18" charset="0"/>
                              </a:rPr>
                              <m:t>Ξ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bSup>
                      </m:sub>
                    </m:sSub>
                    <m:r>
                      <m:rPr>
                        <m:lit/>
                      </m:rPr>
                      <a:rPr kumimoji="1" lang="en-US" altLang="zh-CN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sSubSup>
                          <m:sSub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n-US" altLang="zh-CN" b="0" i="0" smtClean="0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</m:sub>
                    </m:sSub>
                  </m:oMath>
                </a14:m>
                <a:r>
                  <a:rPr kumimoji="1" lang="en-US" altLang="zh-CN" dirty="0"/>
                  <a:t> measurement </a:t>
                </a:r>
                <a:r>
                  <a:rPr kumimoji="1" lang="en" altLang="zh-CN" dirty="0"/>
                  <a:t>from </a:t>
                </a:r>
                <a:r>
                  <a:rPr lang="en" altLang="zh-CN" sz="1400" dirty="0">
                    <a:highlight>
                      <a:srgbClr val="C0C0C0"/>
                    </a:highlight>
                  </a:rPr>
                  <a:t>PRD 99 (2019) 052006</a:t>
                </a:r>
                <a:r>
                  <a:rPr lang="en" altLang="zh-CN"/>
                  <a:t>, the BF is determined as: </a:t>
                </a:r>
                <a:r>
                  <a:rPr kumimoji="1" lang="en-US" altLang="zh-CN"/>
                  <a:t> </a:t>
                </a:r>
                <a:endParaRPr kumimoji="1" lang="zh-CN" altLang="en-US" dirty="0"/>
              </a:p>
            </p:txBody>
          </p:sp>
        </mc:Choice>
        <mc:Fallback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958F1E3F-6FA9-A729-6B24-C2BF5BDCB2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180" y="5121900"/>
                <a:ext cx="10224530" cy="434863"/>
              </a:xfrm>
              <a:prstGeom prst="rect">
                <a:avLst/>
              </a:prstGeom>
              <a:blipFill>
                <a:blip r:embed="rId7"/>
                <a:stretch>
                  <a:fillRect l="-417" b="-15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图片 16">
            <a:extLst>
              <a:ext uri="{FF2B5EF4-FFF2-40B4-BE49-F238E27FC236}">
                <a16:creationId xmlns:a16="http://schemas.microsoft.com/office/drawing/2014/main" id="{00D64E17-0CFA-014F-9624-AF0FE4CBA7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513" y="5916078"/>
            <a:ext cx="5708111" cy="343111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C1FFAF6D-D6DD-9E90-1205-E003AAE8BAB0}"/>
              </a:ext>
            </a:extLst>
          </p:cNvPr>
          <p:cNvSpPr txBox="1"/>
          <p:nvPr/>
        </p:nvSpPr>
        <p:spPr>
          <a:xfrm>
            <a:off x="5650657" y="5459088"/>
            <a:ext cx="61182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/>
              <a:t>Consistent with predictions from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zh-CN" dirty="0"/>
              <a:t>some diquark model : </a:t>
            </a:r>
            <a:r>
              <a:rPr lang="en" altLang="zh-CN" sz="1400" dirty="0">
                <a:highlight>
                  <a:srgbClr val="C0C0C0"/>
                </a:highlight>
              </a:rPr>
              <a:t>H.Y. Cheng </a:t>
            </a:r>
            <a:r>
              <a:rPr lang="en" altLang="zh-CN" sz="1400" dirty="0" err="1">
                <a:highlight>
                  <a:srgbClr val="C0C0C0"/>
                </a:highlight>
              </a:rPr>
              <a:t>et.al</a:t>
            </a:r>
            <a:r>
              <a:rPr lang="en" altLang="zh-CN" sz="1400" dirty="0">
                <a:highlight>
                  <a:srgbClr val="C0C0C0"/>
                </a:highlight>
              </a:rPr>
              <a:t>. JHEP03(2016)028 </a:t>
            </a:r>
            <a:endParaRPr kumimoji="1" lang="en-US" altLang="zh-CN" dirty="0">
              <a:highlight>
                <a:srgbClr val="C0C0C0"/>
              </a:highlight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" altLang="zh-CN" dirty="0"/>
              <a:t>current algebra approaches: e.g., </a:t>
            </a:r>
            <a:r>
              <a:rPr lang="en" altLang="zh-CN" sz="1400" dirty="0">
                <a:highlight>
                  <a:srgbClr val="C0C0C0"/>
                </a:highlight>
              </a:rPr>
              <a:t>PLB 750. (2015) 653 </a:t>
            </a:r>
            <a:endParaRPr kumimoji="1" lang="en-US" altLang="zh-CN" dirty="0">
              <a:highlight>
                <a:srgbClr val="C0C0C0"/>
              </a:highlight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" altLang="zh-CN" dirty="0"/>
              <a:t>duality: e.g., </a:t>
            </a:r>
            <a:r>
              <a:rPr lang="en" altLang="zh-CN" sz="1400" dirty="0">
                <a:highlight>
                  <a:srgbClr val="C0C0C0"/>
                </a:highlight>
              </a:rPr>
              <a:t>PRD 93 (2016) 034020</a:t>
            </a:r>
            <a:endParaRPr kumimoji="1" lang="zh-CN" altLang="en-US" dirty="0"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834297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330B73F5-9C12-4DF7-4046-36BADE98DDC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/>
                  <a:t>Observation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b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4338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330B73F5-9C12-4DF7-4046-36BADE98DD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623" t="-5263" b="-298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0EA0335-CA7B-9B67-7C51-03E2179A5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/>
              <a:t>The mass of pentaquarks is found to be close to charm-baryon and charm-meson threshold.</a:t>
            </a:r>
          </a:p>
          <a:p>
            <a:pPr lvl="1"/>
            <a:r>
              <a:rPr lang="en-US" altLang="zh-CN" sz="1600" dirty="0"/>
              <a:t>The</a:t>
            </a:r>
            <a:r>
              <a:rPr lang="zh-CN" altLang="en-US" sz="1600" dirty="0"/>
              <a:t> </a:t>
            </a:r>
            <a:r>
              <a:rPr lang="en-US" altLang="zh-CN" sz="1600"/>
              <a:t>interpretation</a:t>
            </a:r>
            <a:r>
              <a:rPr lang="zh-CN" altLang="en-US" sz="1600"/>
              <a:t> </a:t>
            </a:r>
            <a:r>
              <a:rPr lang="en-US" altLang="zh-CN" sz="1600"/>
              <a:t>as</a:t>
            </a:r>
            <a:r>
              <a:rPr lang="zh-CN" altLang="en-US" sz="1600"/>
              <a:t> </a:t>
            </a:r>
            <a:r>
              <a:rPr lang="en-US" altLang="zh-CN" sz="1600" dirty="0"/>
              <a:t>hadronic</a:t>
            </a:r>
            <a:r>
              <a:rPr lang="zh-CN" altLang="en-US" sz="1600" dirty="0"/>
              <a:t> </a:t>
            </a:r>
            <a:r>
              <a:rPr lang="en-US" altLang="zh-CN" sz="1600" i="1"/>
              <a:t>m</a:t>
            </a:r>
            <a:r>
              <a:rPr lang="en-US" sz="1600" i="1"/>
              <a:t>olecular</a:t>
            </a:r>
            <a:r>
              <a:rPr lang="en-US" altLang="zh-CN" sz="1600" i="1"/>
              <a:t>-state</a:t>
            </a:r>
            <a:r>
              <a:rPr lang="zh-CN" altLang="en-US" sz="1600" i="1" dirty="0"/>
              <a:t> </a:t>
            </a:r>
            <a:r>
              <a:rPr lang="en-US" altLang="zh-CN" sz="1600" dirty="0"/>
              <a:t>is</a:t>
            </a:r>
            <a:r>
              <a:rPr lang="zh-CN" altLang="en-US" sz="1600" dirty="0"/>
              <a:t> </a:t>
            </a:r>
            <a:r>
              <a:rPr lang="en-US" altLang="zh-CN" sz="1600" dirty="0"/>
              <a:t>one</a:t>
            </a:r>
            <a:r>
              <a:rPr lang="zh-CN" altLang="en-US" sz="1600" dirty="0"/>
              <a:t> </a:t>
            </a:r>
            <a:r>
              <a:rPr lang="en-US" altLang="zh-CN" sz="1600" dirty="0"/>
              <a:t>of</a:t>
            </a:r>
            <a:r>
              <a:rPr lang="zh-CN" altLang="en-US" sz="1600" dirty="0"/>
              <a:t> </a:t>
            </a:r>
            <a:r>
              <a:rPr lang="en-US" altLang="zh-CN" sz="1600" dirty="0"/>
              <a:t>the</a:t>
            </a:r>
            <a:r>
              <a:rPr lang="zh-CN" altLang="en-US" sz="1600" dirty="0"/>
              <a:t> </a:t>
            </a:r>
            <a:r>
              <a:rPr lang="en-US" altLang="zh-CN" sz="1600" dirty="0"/>
              <a:t>popular</a:t>
            </a:r>
            <a:r>
              <a:rPr lang="zh-CN" altLang="en-US" sz="1600" dirty="0"/>
              <a:t> </a:t>
            </a:r>
            <a:r>
              <a:rPr lang="en-US" altLang="zh-CN" sz="1600" dirty="0"/>
              <a:t>theories</a:t>
            </a:r>
            <a:r>
              <a:rPr lang="en-US" altLang="zh-CN" sz="1600"/>
              <a:t>.</a:t>
            </a:r>
            <a:endParaRPr lang="en-US" sz="2000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76D77A-F270-7684-02F9-7FFEF27BD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Oct 17, 2023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32C519-7D14-FA73-004E-E87CAC0D0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Zan Ren @MENU 2023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D305CC-8912-B8A4-3CF5-B3E01B593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C8FF9-1EF0-4CAB-BFA2-C97935234076}" type="slidenum">
              <a:rPr lang="en-US" smtClean="0"/>
              <a:t>11</a:t>
            </a:fld>
            <a:endParaRPr 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81CF380-81C2-A060-564C-F768C5CB2CF9}"/>
              </a:ext>
            </a:extLst>
          </p:cNvPr>
          <p:cNvSpPr/>
          <p:nvPr/>
        </p:nvSpPr>
        <p:spPr>
          <a:xfrm>
            <a:off x="6753062" y="294025"/>
            <a:ext cx="1864727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120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PRL131 (2023) 031901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C8EB768E-8B53-8ED5-5D00-59FADD063B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44"/>
          <a:stretch/>
        </p:blipFill>
        <p:spPr>
          <a:xfrm>
            <a:off x="722688" y="1714334"/>
            <a:ext cx="2593420" cy="24132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11">
                <a:extLst>
                  <a:ext uri="{FF2B5EF4-FFF2-40B4-BE49-F238E27FC236}">
                    <a16:creationId xmlns:a16="http://schemas.microsoft.com/office/drawing/2014/main" id="{A5F913E2-EA29-9173-1A0B-54E814E1FB1D}"/>
                  </a:ext>
                </a:extLst>
              </p:cNvPr>
              <p:cNvSpPr/>
              <p:nvPr/>
            </p:nvSpPr>
            <p:spPr>
              <a:xfrm>
                <a:off x="71113" y="4137090"/>
                <a:ext cx="2005819" cy="259495"/>
              </a:xfrm>
              <a:prstGeom prst="rect">
                <a:avLst/>
              </a:prstGeom>
            </p:spPr>
            <p:txBody>
              <a:bodyPr wrap="square" lIns="36000" tIns="0" rIns="36000" bIns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STKaiti" panose="02010600040101010101" pitchFamily="2" charset="-122"/>
                          </a:rPr>
                        </m:ctrlPr>
                      </m:sSubSupPr>
                      <m:e>
                        <m:r>
                          <a:rPr lang="en-US" altLang="zh-CN" sz="1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STKaiti" panose="02010600040101010101" pitchFamily="2" charset="-122"/>
                          </a:rPr>
                          <m:t>𝑃</m:t>
                        </m:r>
                      </m:e>
                      <m:sub>
                        <m:r>
                          <a:rPr lang="en-US" altLang="zh-CN" sz="1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STKaiti" panose="02010600040101010101" pitchFamily="2" charset="-122"/>
                          </a:rPr>
                          <m:t>𝜓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14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STKaiti" panose="02010600040101010101" pitchFamily="2" charset="-122"/>
                          </a:rPr>
                          <m:t>N</m:t>
                        </m:r>
                      </m:sup>
                    </m:sSubSup>
                  </m:oMath>
                </a14:m>
                <a:r>
                  <a:rPr lang="en-US" sz="1400" b="1" dirty="0">
                    <a:solidFill>
                      <a:srgbClr val="7030A0"/>
                    </a:solidFill>
                    <a:latin typeface="Helvetica" pitchFamily="2" charset="0"/>
                    <a:cs typeface="Times New Roman" pitchFamily="18" charset="0"/>
                  </a:rPr>
                  <a:t>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STKaiti" panose="02010600040101010101" pitchFamily="2" charset="-122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14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STKaiti" panose="02010600040101010101" pitchFamily="2" charset="-122"/>
                          </a:rPr>
                          <m:t>Λ</m:t>
                        </m:r>
                      </m:e>
                      <m:sub>
                        <m:r>
                          <a:rPr lang="en-US" altLang="zh-CN" sz="1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STKaiti" panose="02010600040101010101" pitchFamily="2" charset="-122"/>
                          </a:rPr>
                          <m:t>𝑏</m:t>
                        </m:r>
                      </m:sub>
                      <m:sup>
                        <m:r>
                          <a:rPr lang="en-US" altLang="zh-CN" sz="1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STKaiti" panose="02010600040101010101" pitchFamily="2" charset="-122"/>
                          </a:rPr>
                          <m:t>0</m:t>
                        </m:r>
                      </m:sup>
                    </m:sSubSup>
                    <m:r>
                      <a:rPr lang="en-US" altLang="zh-CN" sz="1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STKaiti" panose="02010600040101010101" pitchFamily="2" charset="-122"/>
                      </a:rPr>
                      <m:t>→</m:t>
                    </m:r>
                    <m:r>
                      <a:rPr lang="en-US" altLang="zh-CN" sz="14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STKaiti" panose="02010600040101010101" pitchFamily="2" charset="-122"/>
                      </a:rPr>
                      <m:t>𝑱</m:t>
                    </m:r>
                    <m:r>
                      <m:rPr>
                        <m:lit/>
                      </m:rPr>
                      <a:rPr lang="en-US" altLang="zh-CN" sz="14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STKaiti" panose="02010600040101010101" pitchFamily="2" charset="-122"/>
                      </a:rPr>
                      <m:t>/</m:t>
                    </m:r>
                    <m:r>
                      <a:rPr lang="en-US" altLang="zh-CN" sz="14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STKaiti" panose="02010600040101010101" pitchFamily="2" charset="-122"/>
                      </a:rPr>
                      <m:t>𝝍</m:t>
                    </m:r>
                    <m:r>
                      <a:rPr lang="en-US" altLang="zh-CN" sz="14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STKaiti" panose="02010600040101010101" pitchFamily="2" charset="-122"/>
                      </a:rPr>
                      <m:t>𝒑</m:t>
                    </m:r>
                    <m:r>
                      <a:rPr lang="en-US" altLang="zh-CN" sz="1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STKaiti" panose="02010600040101010101" pitchFamily="2" charset="-122"/>
                      </a:rPr>
                      <m:t>𝐾</m:t>
                    </m:r>
                  </m:oMath>
                </a14:m>
                <a:endParaRPr lang="en-US" sz="1400" b="1" dirty="0">
                  <a:solidFill>
                    <a:srgbClr val="0096FF"/>
                  </a:solidFill>
                  <a:latin typeface="Helvetica" pitchFamily="2" charset="0"/>
                  <a:cs typeface="Times New Roman" pitchFamily="18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endParaRPr>
              </a:p>
            </p:txBody>
          </p:sp>
        </mc:Choice>
        <mc:Fallback xmlns="">
          <p:sp>
            <p:nvSpPr>
              <p:cNvPr id="9" name="Rectangle 11">
                <a:extLst>
                  <a:ext uri="{FF2B5EF4-FFF2-40B4-BE49-F238E27FC236}">
                    <a16:creationId xmlns:a16="http://schemas.microsoft.com/office/drawing/2014/main" id="{A5F913E2-EA29-9173-1A0B-54E814E1FB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13" y="4137090"/>
                <a:ext cx="2005819" cy="259495"/>
              </a:xfrm>
              <a:prstGeom prst="rect">
                <a:avLst/>
              </a:prstGeom>
              <a:blipFill>
                <a:blip r:embed="rId5"/>
                <a:stretch>
                  <a:fillRect t="-19048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2">
                <a:extLst>
                  <a:ext uri="{FF2B5EF4-FFF2-40B4-BE49-F238E27FC236}">
                    <a16:creationId xmlns:a16="http://schemas.microsoft.com/office/drawing/2014/main" id="{C84A43BA-EDD2-095F-BCDD-8B8D3B46B236}"/>
                  </a:ext>
                </a:extLst>
              </p:cNvPr>
              <p:cNvSpPr/>
              <p:nvPr/>
            </p:nvSpPr>
            <p:spPr>
              <a:xfrm>
                <a:off x="3435236" y="4061775"/>
                <a:ext cx="3605543" cy="260136"/>
              </a:xfrm>
              <a:prstGeom prst="rect">
                <a:avLst/>
              </a:prstGeom>
            </p:spPr>
            <p:txBody>
              <a:bodyPr wrap="square" tIns="0" bIns="0">
                <a:spAutoFit/>
              </a:bodyPr>
              <a:lstStyle/>
              <a:p>
                <a:pPr algn="ctr"/>
                <a:r>
                  <a:rPr lang="en-US" altLang="zh-CN" sz="1400" dirty="0">
                    <a:solidFill>
                      <a:srgbClr val="7030A0"/>
                    </a:solidFill>
                    <a:latin typeface="Helvetica" pitchFamily="2" charset="0"/>
                    <a:ea typeface="STKaiti" panose="02010600040101010101" pitchFamily="2" charset="-122"/>
                  </a:rPr>
                  <a:t>Evidence of</a:t>
                </a:r>
                <a:r>
                  <a:rPr lang="en-US" altLang="zh-CN" sz="1400" b="0" dirty="0">
                    <a:solidFill>
                      <a:srgbClr val="7030A0"/>
                    </a:solidFill>
                    <a:latin typeface="Helvetica" pitchFamily="2" charset="0"/>
                    <a:ea typeface="STKaiti" panose="02010600040101010101" pitchFamily="2" charset="-122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STKaiti" panose="02010600040101010101" pitchFamily="2" charset="-122"/>
                          </a:rPr>
                        </m:ctrlPr>
                      </m:sSubSupPr>
                      <m:e>
                        <m:r>
                          <a:rPr lang="en-US" altLang="zh-CN" sz="1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STKaiti" panose="02010600040101010101" pitchFamily="2" charset="-122"/>
                          </a:rPr>
                          <m:t>𝑃</m:t>
                        </m:r>
                      </m:e>
                      <m:sub>
                        <m:r>
                          <a:rPr lang="en-US" altLang="zh-CN" sz="1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STKaiti" panose="02010600040101010101" pitchFamily="2" charset="-122"/>
                          </a:rPr>
                          <m:t>𝜓</m:t>
                        </m:r>
                        <m:r>
                          <a:rPr lang="en-US" altLang="zh-CN" sz="1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STKaiti" panose="02010600040101010101" pitchFamily="2" charset="-122"/>
                          </a:rPr>
                          <m:t>𝑠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14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STKaiti" panose="02010600040101010101" pitchFamily="2" charset="-122"/>
                          </a:rPr>
                          <m:t>Λ</m:t>
                        </m:r>
                      </m:sup>
                    </m:sSubSup>
                  </m:oMath>
                </a14:m>
                <a:r>
                  <a:rPr lang="en-US" sz="1400" b="1" dirty="0">
                    <a:solidFill>
                      <a:srgbClr val="7030A0"/>
                    </a:solidFill>
                    <a:latin typeface="Helvetica" pitchFamily="2" charset="0"/>
                    <a:cs typeface="Times New Roman" pitchFamily="18" charset="0"/>
                  </a:rPr>
                  <a:t>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altLang="zh-CN" sz="1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𝛯</m:t>
                        </m:r>
                      </m:e>
                      <m:sub>
                        <m:r>
                          <a:rPr lang="en-US" altLang="zh-CN" sz="1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CN" sz="1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r>
                      <a:rPr lang="en-US" altLang="zh-CN" sz="1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STKaiti" panose="02010600040101010101" pitchFamily="2" charset="-122"/>
                      </a:rPr>
                      <m:t>→</m:t>
                    </m:r>
                    <m:r>
                      <a:rPr lang="en-US" altLang="zh-CN" sz="14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STKaiti" panose="02010600040101010101" pitchFamily="2" charset="-122"/>
                      </a:rPr>
                      <m:t>𝑱</m:t>
                    </m:r>
                    <m:r>
                      <m:rPr>
                        <m:lit/>
                      </m:rPr>
                      <a:rPr lang="en-US" altLang="zh-CN" sz="14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STKaiti" panose="02010600040101010101" pitchFamily="2" charset="-122"/>
                      </a:rPr>
                      <m:t>/</m:t>
                    </m:r>
                    <m:r>
                      <a:rPr lang="en-US" altLang="zh-CN" sz="14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STKaiti" panose="02010600040101010101" pitchFamily="2" charset="-122"/>
                      </a:rPr>
                      <m:t>𝝍</m:t>
                    </m:r>
                    <m:r>
                      <a:rPr lang="en-US" altLang="zh-CN" sz="1400" b="1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STKaiti" panose="02010600040101010101" pitchFamily="2" charset="-122"/>
                      </a:rPr>
                      <m:t>𝚲</m:t>
                    </m:r>
                    <m:sSup>
                      <m:sSupPr>
                        <m:ctrlPr>
                          <a:rPr lang="en-US" altLang="zh-CN" sz="1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STKaiti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 sz="1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STKaiti" panose="02010600040101010101" pitchFamily="2" charset="-122"/>
                          </a:rPr>
                          <m:t>𝐾</m:t>
                        </m:r>
                      </m:e>
                      <m:sup>
                        <m:r>
                          <a:rPr lang="en-US" altLang="zh-CN" sz="1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STKaiti" panose="02010600040101010101" pitchFamily="2" charset="-122"/>
                          </a:rPr>
                          <m:t>−</m:t>
                        </m:r>
                      </m:sup>
                    </m:sSup>
                  </m:oMath>
                </a14:m>
                <a:endParaRPr lang="en-US" sz="1400" b="1" dirty="0">
                  <a:solidFill>
                    <a:srgbClr val="0096FF"/>
                  </a:solidFill>
                  <a:latin typeface="Helvetica" pitchFamily="2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Rectangle 12">
                <a:extLst>
                  <a:ext uri="{FF2B5EF4-FFF2-40B4-BE49-F238E27FC236}">
                    <a16:creationId xmlns:a16="http://schemas.microsoft.com/office/drawing/2014/main" id="{C84A43BA-EDD2-095F-BCDD-8B8D3B46B2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5236" y="4061775"/>
                <a:ext cx="3605543" cy="260136"/>
              </a:xfrm>
              <a:prstGeom prst="rect">
                <a:avLst/>
              </a:prstGeom>
              <a:blipFill>
                <a:blip r:embed="rId6"/>
                <a:stretch>
                  <a:fillRect t="-13953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矩形 13">
            <a:extLst>
              <a:ext uri="{FF2B5EF4-FFF2-40B4-BE49-F238E27FC236}">
                <a16:creationId xmlns:a16="http://schemas.microsoft.com/office/drawing/2014/main" id="{5456E3BA-104F-F840-9B08-1FCD58FFF5E0}"/>
              </a:ext>
            </a:extLst>
          </p:cNvPr>
          <p:cNvSpPr/>
          <p:nvPr/>
        </p:nvSpPr>
        <p:spPr>
          <a:xfrm>
            <a:off x="1856659" y="4135068"/>
            <a:ext cx="1864727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20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PRL 122 (2019) 222001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F25E0C09-AEC8-D5F1-C08D-D34BF7EAC75A}"/>
              </a:ext>
            </a:extLst>
          </p:cNvPr>
          <p:cNvSpPr/>
          <p:nvPr/>
        </p:nvSpPr>
        <p:spPr>
          <a:xfrm>
            <a:off x="6040954" y="4286196"/>
            <a:ext cx="1681043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rIns="0">
            <a:spAutoFit/>
          </a:bodyPr>
          <a:lstStyle/>
          <a:p>
            <a:pPr algn="ctr"/>
            <a:r>
              <a:rPr lang="en-US" altLang="zh-CN" sz="1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Sci.Bull.66 (2021) 1278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AA0F334D-2D1B-7E9B-0D4B-4E6A415191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5510" y="4441530"/>
            <a:ext cx="2593857" cy="19532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E3B715DF-2397-5652-FE0A-963FEFA71EC3}"/>
                  </a:ext>
                </a:extLst>
              </p:cNvPr>
              <p:cNvSpPr txBox="1"/>
              <p:nvPr/>
            </p:nvSpPr>
            <p:spPr>
              <a:xfrm>
                <a:off x="7163623" y="6439007"/>
                <a:ext cx="4415744" cy="3082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" altLang="zh-CN" sz="1400"/>
                  <a:t>Tree</a:t>
                </a:r>
                <a:r>
                  <a:rPr lang="en-US" altLang="zh-CN" sz="1400"/>
                  <a:t>-level</a:t>
                </a:r>
                <a:r>
                  <a:rPr lang="en" altLang="zh-CN" sz="1400"/>
                  <a:t> Feynman diagram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" altLang="zh-CN" sz="140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" altLang="zh-CN" sz="140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" altLang="zh-CN" sz="1400" i="1" dirty="0" smtClean="0">
                        <a:latin typeface="Cambria Math" panose="02040503050406030204" pitchFamily="18" charset="0"/>
                      </a:rPr>
                      <m:t> → </m:t>
                    </m:r>
                    <m:r>
                      <a:rPr lang="en" altLang="zh-CN" sz="140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" altLang="zh-CN" sz="140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l-GR" altLang="zh-CN" sz="1400" i="1" dirty="0" err="1" smtClean="0">
                        <a:latin typeface="Cambria Math" panose="02040503050406030204" pitchFamily="18" charset="0"/>
                      </a:rPr>
                      <m:t>𝜓</m:t>
                    </m:r>
                    <m:acc>
                      <m:accPr>
                        <m:chr m:val="̅"/>
                        <m:ctrlPr>
                          <a:rPr lang="en-US" altLang="zh-CN" sz="14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1400" i="0" dirty="0" err="1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acc>
                    <m:r>
                      <a:rPr lang="en" altLang="zh-CN" sz="1400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" altLang="zh-CN" sz="14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" altLang="zh-CN" sz="1400"/>
                  <a:t>decay</a:t>
                </a:r>
                <a:endParaRPr lang="zh-CN" altLang="en-US" sz="140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E3B715DF-2397-5652-FE0A-963FEFA71E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3623" y="6439007"/>
                <a:ext cx="4415744" cy="308226"/>
              </a:xfrm>
              <a:prstGeom prst="rect">
                <a:avLst/>
              </a:prstGeom>
              <a:blipFill>
                <a:blip r:embed="rId8"/>
                <a:stretch>
                  <a:fillRect l="-573" t="-3846" b="-192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组合 21">
            <a:extLst>
              <a:ext uri="{FF2B5EF4-FFF2-40B4-BE49-F238E27FC236}">
                <a16:creationId xmlns:a16="http://schemas.microsoft.com/office/drawing/2014/main" id="{316BFD81-7A51-8BB6-E544-A5D721BCE7F9}"/>
              </a:ext>
            </a:extLst>
          </p:cNvPr>
          <p:cNvGrpSpPr/>
          <p:nvPr/>
        </p:nvGrpSpPr>
        <p:grpSpPr>
          <a:xfrm>
            <a:off x="7370990" y="1689852"/>
            <a:ext cx="3008634" cy="2327461"/>
            <a:chOff x="7069158" y="1690451"/>
            <a:chExt cx="3008979" cy="2327461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2FDA36C-E6AD-CCAE-3F25-EB0B7E1A7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069158" y="1692473"/>
              <a:ext cx="3008979" cy="2325439"/>
            </a:xfrm>
            <a:prstGeom prst="rect">
              <a:avLst/>
            </a:prstGeom>
          </p:spPr>
        </p:pic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FB22E407-F4C7-03C6-3B0D-500C3A00BB48}"/>
                </a:ext>
              </a:extLst>
            </p:cNvPr>
            <p:cNvSpPr/>
            <p:nvPr/>
          </p:nvSpPr>
          <p:spPr>
            <a:xfrm>
              <a:off x="7478500" y="1690451"/>
              <a:ext cx="1452281" cy="1662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12">
                <a:extLst>
                  <a:ext uri="{FF2B5EF4-FFF2-40B4-BE49-F238E27FC236}">
                    <a16:creationId xmlns:a16="http://schemas.microsoft.com/office/drawing/2014/main" id="{041DA09D-EB9E-D86C-BC47-1E2C56A82758}"/>
                  </a:ext>
                </a:extLst>
              </p:cNvPr>
              <p:cNvSpPr/>
              <p:nvPr/>
            </p:nvSpPr>
            <p:spPr>
              <a:xfrm>
                <a:off x="7282484" y="3975477"/>
                <a:ext cx="2861134" cy="254750"/>
              </a:xfrm>
              <a:prstGeom prst="rect">
                <a:avLst/>
              </a:prstGeom>
            </p:spPr>
            <p:txBody>
              <a:bodyPr wrap="square" tIns="0" bIns="0">
                <a:spAutoFit/>
              </a:bodyPr>
              <a:lstStyle/>
              <a:p>
                <a:pPr algn="ctr"/>
                <a:r>
                  <a:rPr lang="en-US" altLang="zh-CN" sz="1400" dirty="0">
                    <a:solidFill>
                      <a:srgbClr val="7030A0"/>
                    </a:solidFill>
                    <a:latin typeface="Helvetica" pitchFamily="2" charset="0"/>
                    <a:ea typeface="STKaiti" panose="02010600040101010101" pitchFamily="2" charset="-122"/>
                  </a:rPr>
                  <a:t>Evidence of</a:t>
                </a:r>
                <a:r>
                  <a:rPr lang="en-US" altLang="zh-CN" sz="1400" b="0" dirty="0">
                    <a:solidFill>
                      <a:srgbClr val="7030A0"/>
                    </a:solidFill>
                    <a:latin typeface="Helvetica" pitchFamily="2" charset="0"/>
                    <a:ea typeface="STKaiti" panose="02010600040101010101" pitchFamily="2" charset="-122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STKaiti" panose="02010600040101010101" pitchFamily="2" charset="-122"/>
                          </a:rPr>
                        </m:ctrlPr>
                      </m:sSubSupPr>
                      <m:e>
                        <m:r>
                          <a:rPr lang="en-US" altLang="zh-CN" sz="1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STKaiti" panose="02010600040101010101" pitchFamily="2" charset="-122"/>
                          </a:rPr>
                          <m:t>𝑃</m:t>
                        </m:r>
                      </m:e>
                      <m:sub>
                        <m:r>
                          <a:rPr lang="en-US" altLang="zh-CN" sz="1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STKaiti" panose="02010600040101010101" pitchFamily="2" charset="-122"/>
                          </a:rPr>
                          <m:t>𝜓</m:t>
                        </m:r>
                      </m:sub>
                      <m:sup>
                        <m:r>
                          <a:rPr lang="en-US" altLang="zh-CN" sz="1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STKaiti" panose="02010600040101010101" pitchFamily="2" charset="-122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sz="1400" b="1" dirty="0">
                    <a:solidFill>
                      <a:srgbClr val="7030A0"/>
                    </a:solidFill>
                    <a:latin typeface="Helvetica" pitchFamily="2" charset="0"/>
                    <a:cs typeface="Times New Roman" pitchFamily="18" charset="0"/>
                  </a:rPr>
                  <a:t>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zh-CN" sz="1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altLang="zh-CN" sz="1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sz="1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STKaiti" panose="02010600040101010101" pitchFamily="2" charset="-122"/>
                      </a:rPr>
                      <m:t>→</m:t>
                    </m:r>
                    <m:r>
                      <a:rPr lang="en-US" altLang="zh-CN" sz="1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STKaiti" panose="02010600040101010101" pitchFamily="2" charset="-122"/>
                      </a:rPr>
                      <m:t>𝐽</m:t>
                    </m:r>
                    <m:r>
                      <m:rPr>
                        <m:lit/>
                      </m:rPr>
                      <a:rPr lang="en-US" altLang="zh-CN" sz="1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STKaiti" panose="02010600040101010101" pitchFamily="2" charset="-122"/>
                      </a:rPr>
                      <m:t>/</m:t>
                    </m:r>
                    <m:r>
                      <a:rPr lang="en-US" altLang="zh-CN" sz="1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STKaiti" panose="02010600040101010101" pitchFamily="2" charset="-122"/>
                      </a:rPr>
                      <m:t>𝜓</m:t>
                    </m:r>
                    <m:r>
                      <a:rPr lang="en-US" altLang="zh-CN" sz="1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STKaiti" panose="02010600040101010101" pitchFamily="2" charset="-122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altLang="zh-CN" sz="1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STKaiti" panose="02010600040101010101" pitchFamily="2" charset="-122"/>
                          </a:rPr>
                        </m:ctrlPr>
                      </m:accPr>
                      <m:e>
                        <m:r>
                          <a:rPr lang="en-US" altLang="zh-CN" sz="1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STKaiti" panose="02010600040101010101" pitchFamily="2" charset="-122"/>
                          </a:rPr>
                          <m:t>𝑝</m:t>
                        </m:r>
                      </m:e>
                    </m:acc>
                  </m:oMath>
                </a14:m>
                <a:endParaRPr lang="en-US" sz="1400" b="1" dirty="0">
                  <a:solidFill>
                    <a:srgbClr val="0096FF"/>
                  </a:solidFill>
                  <a:latin typeface="Helvetica" pitchFamily="2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3" name="Rectangle 12">
                <a:extLst>
                  <a:ext uri="{FF2B5EF4-FFF2-40B4-BE49-F238E27FC236}">
                    <a16:creationId xmlns:a16="http://schemas.microsoft.com/office/drawing/2014/main" id="{041DA09D-EB9E-D86C-BC47-1E2C56A827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2484" y="3975477"/>
                <a:ext cx="2861134" cy="254750"/>
              </a:xfrm>
              <a:prstGeom prst="rect">
                <a:avLst/>
              </a:prstGeom>
              <a:blipFill>
                <a:blip r:embed="rId10"/>
                <a:stretch>
                  <a:fillRect t="-13636" b="-272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矩形 23">
            <a:extLst>
              <a:ext uri="{FF2B5EF4-FFF2-40B4-BE49-F238E27FC236}">
                <a16:creationId xmlns:a16="http://schemas.microsoft.com/office/drawing/2014/main" id="{BCEEE828-F514-DA75-8190-4A20B439BB57}"/>
              </a:ext>
            </a:extLst>
          </p:cNvPr>
          <p:cNvSpPr/>
          <p:nvPr/>
        </p:nvSpPr>
        <p:spPr>
          <a:xfrm>
            <a:off x="10232123" y="3971804"/>
            <a:ext cx="1777839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20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PRL 128(2022) 062001</a:t>
            </a:r>
          </a:p>
        </p:txBody>
      </p:sp>
      <p:pic>
        <p:nvPicPr>
          <p:cNvPr id="28" name="图形 27">
            <a:extLst>
              <a:ext uri="{FF2B5EF4-FFF2-40B4-BE49-F238E27FC236}">
                <a16:creationId xmlns:a16="http://schemas.microsoft.com/office/drawing/2014/main" id="{4D9F338F-8F9B-F7EF-D4F0-37D4F5C2376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1096"/>
          <a:stretch/>
        </p:blipFill>
        <p:spPr>
          <a:xfrm>
            <a:off x="3742970" y="1782077"/>
            <a:ext cx="3539514" cy="22872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D02EBA51-FB70-3D36-B700-21AA36D019F5}"/>
                  </a:ext>
                </a:extLst>
              </p:cNvPr>
              <p:cNvSpPr txBox="1"/>
              <p:nvPr/>
            </p:nvSpPr>
            <p:spPr>
              <a:xfrm>
                <a:off x="722686" y="4831359"/>
                <a:ext cx="8375305" cy="12863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" altLang="zh-CN" sz="180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" altLang="zh-CN" sz="180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" altLang="zh-CN" sz="1800" i="1" dirty="0" smtClean="0">
                        <a:latin typeface="Cambria Math" panose="02040503050406030204" pitchFamily="18" charset="0"/>
                      </a:rPr>
                      <m:t> → </m:t>
                    </m:r>
                    <m:r>
                      <a:rPr lang="en" altLang="zh-CN" sz="180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" altLang="zh-CN" sz="180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l-GR" altLang="zh-CN" sz="1800" i="1" dirty="0" err="1" smtClean="0">
                        <a:latin typeface="Cambria Math" panose="02040503050406030204" pitchFamily="18" charset="0"/>
                      </a:rPr>
                      <m:t>𝜓</m:t>
                    </m:r>
                    <m:acc>
                      <m:accPr>
                        <m:chr m:val="̅"/>
                        <m:ctrlPr>
                          <a:rPr lang="en-US" altLang="zh-CN" sz="18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1800" i="0" dirty="0" err="1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acc>
                    <m:r>
                      <a:rPr lang="en" altLang="zh-CN" sz="1800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" altLang="zh-CN" sz="18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en-US"/>
                  <a:t> </a:t>
                </a:r>
                <a:r>
                  <a:rPr lang="en" altLang="zh-CN"/>
                  <a:t>is</a:t>
                </a:r>
                <a:r>
                  <a:rPr lang="zh-CN" altLang="en-US"/>
                  <a:t> </a:t>
                </a:r>
                <a:r>
                  <a:rPr lang="en-US" altLang="zh-CN"/>
                  <a:t>an</a:t>
                </a:r>
                <a:r>
                  <a:rPr lang="zh-CN" altLang="en-US"/>
                  <a:t> </a:t>
                </a:r>
                <a:r>
                  <a:rPr lang="en-US" altLang="zh-CN"/>
                  <a:t>ideal</a:t>
                </a:r>
                <a:r>
                  <a:rPr lang="zh-CN" altLang="en-US"/>
                  <a:t> </a:t>
                </a:r>
                <a:r>
                  <a:rPr lang="en-US" altLang="zh-CN"/>
                  <a:t>decay</a:t>
                </a:r>
                <a:r>
                  <a:rPr lang="zh-CN" altLang="en-US"/>
                  <a:t> </a:t>
                </a:r>
                <a:r>
                  <a:rPr lang="en" altLang="zh-CN"/>
                  <a:t>to search for pentaquark candidates related to the thresholds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i="0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" altLang="zh-CN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l-GR" altLang="zh-CN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altLang="zh-CN" b="0" i="1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" altLang="zh-CN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" altLang="zh-CN">
                    <a:solidFill>
                      <a:schemeClr val="accent2"/>
                    </a:solidFill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i="0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" altLang="zh-CN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l-GR" altLang="zh-CN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bSup>
                      <m:sSubSupPr>
                        <m:ctrlPr>
                          <a:rPr lang="en-US" altLang="zh-CN" b="0" i="1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" altLang="zh-CN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" altLang="zh-CN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" altLang="zh-CN">
                    <a:solidFill>
                      <a:schemeClr val="accent2"/>
                    </a:solidFill>
                  </a:rPr>
                  <a:t> </a:t>
                </a:r>
                <a:r>
                  <a:rPr lang="en" altLang="zh-CN"/>
                  <a:t>,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i="0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" altLang="zh-CN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l-GR" altLang="zh-CN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" altLang="zh-CN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bar>
                          <m:barPr>
                            <m:pos m:val="top"/>
                            <m:ctrlPr>
                              <a:rPr lang="en" altLang="zh-CN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altLang="zh-CN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bar>
                      </m:e>
                      <m:sup>
                        <m:r>
                          <a:rPr lang="en" altLang="zh-CN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altLang="zh-CN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i="0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altLang="zh-CN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en-US" altLang="zh-CN" sz="1800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sz="1800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p>
                    <m:r>
                      <a:rPr lang="zh-CN" alt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/>
                  <a:t>at</a:t>
                </a:r>
                <a:r>
                  <a:rPr lang="zh-CN" altLang="en-US"/>
                  <a:t> </a:t>
                </a:r>
                <a:r>
                  <a:rPr lang="en-US" altLang="zh-CN"/>
                  <a:t>the</a:t>
                </a:r>
                <a:r>
                  <a:rPr lang="zh-CN" altLang="en-US"/>
                  <a:t> </a:t>
                </a:r>
                <a:r>
                  <a:rPr lang="en-US" altLang="zh-CN"/>
                  <a:t>same</a:t>
                </a:r>
                <a:r>
                  <a:rPr lang="zh-CN" altLang="en-US"/>
                  <a:t> </a:t>
                </a:r>
                <a:r>
                  <a:rPr lang="en-US" altLang="zh-CN"/>
                  <a:t>time.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/>
                  <a:t>93% purity of </a:t>
                </a:r>
                <a:r>
                  <a:rPr lang="en-US" altLang="zh-CN" dirty="0"/>
                  <a:t>4617</a:t>
                </a:r>
                <a:r>
                  <a:rPr lang="zh-CN" altLang="en-US" dirty="0"/>
                  <a:t> </a:t>
                </a:r>
                <a:r>
                  <a:rPr lang="en-US" altLang="zh-CN" i="1"/>
                  <a:t>B</a:t>
                </a:r>
                <a:r>
                  <a:rPr lang="en-US" altLang="zh-CN"/>
                  <a:t> candidates.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/>
                  <a:t>6D amplitude fit is performed. </a:t>
                </a:r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D02EBA51-FB70-3D36-B700-21AA36D019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686" y="4831359"/>
                <a:ext cx="8375305" cy="1286378"/>
              </a:xfrm>
              <a:prstGeom prst="rect">
                <a:avLst/>
              </a:prstGeom>
              <a:blipFill>
                <a:blip r:embed="rId13"/>
                <a:stretch>
                  <a:fillRect l="-606" t="-1961" r="-1061" b="-68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990FB684-06E8-BE19-51E6-4062D91C6296}"/>
                  </a:ext>
                </a:extLst>
              </p:cNvPr>
              <p:cNvSpPr txBox="1"/>
              <p:nvPr/>
            </p:nvSpPr>
            <p:spPr>
              <a:xfrm>
                <a:off x="4332112" y="5875958"/>
                <a:ext cx="835269" cy="408623"/>
              </a:xfrm>
              <a:prstGeom prst="wedgeRoundRectCallout">
                <a:avLst>
                  <a:gd name="adj1" fmla="val -70141"/>
                  <a:gd name="adj2" fmla="val -143365"/>
                  <a:gd name="adj3" fmla="val 16667"/>
                </a:avLst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dirty="0">
                    <a:solidFill>
                      <a:srgbClr val="FF0000"/>
                    </a:solidFill>
                  </a:rPr>
                  <a:t>𝐽/𝜓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kumimoji="1" lang="zh-CN" altLang="en-US" dirty="0">
                    <a:solidFill>
                      <a:srgbClr val="FF0000"/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990FB684-06E8-BE19-51E6-4062D91C62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2112" y="5875958"/>
                <a:ext cx="835269" cy="408623"/>
              </a:xfrm>
              <a:prstGeom prst="wedgeRoundRectCallout">
                <a:avLst>
                  <a:gd name="adj1" fmla="val -70141"/>
                  <a:gd name="adj2" fmla="val -143365"/>
                  <a:gd name="adj3" fmla="val 16667"/>
                </a:avLst>
              </a:prstGeom>
              <a:blipFill>
                <a:blip r:embed="rId14"/>
                <a:stretch>
                  <a:fillRect b="-8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F940361B-A791-CDB8-D15B-C4155F6468DF}"/>
                  </a:ext>
                </a:extLst>
              </p:cNvPr>
              <p:cNvSpPr txBox="1"/>
              <p:nvPr/>
            </p:nvSpPr>
            <p:spPr>
              <a:xfrm>
                <a:off x="5572799" y="5875958"/>
                <a:ext cx="835269" cy="408623"/>
              </a:xfrm>
              <a:prstGeom prst="wedgeRoundRectCallout">
                <a:avLst>
                  <a:gd name="adj1" fmla="val -67333"/>
                  <a:gd name="adj2" fmla="val -134772"/>
                  <a:gd name="adj3" fmla="val 16667"/>
                </a:avLst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>
                    <a:solidFill>
                      <a:schemeClr val="accent1"/>
                    </a:solidFill>
                  </a:rPr>
                  <a:t>𝐽/𝜓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kumimoji="1" lang="zh-CN" altLang="en-US">
                    <a:solidFill>
                      <a:schemeClr val="accent1"/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F940361B-A791-CDB8-D15B-C4155F6468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2799" y="5875958"/>
                <a:ext cx="835269" cy="408623"/>
              </a:xfrm>
              <a:prstGeom prst="wedgeRoundRectCallout">
                <a:avLst>
                  <a:gd name="adj1" fmla="val -67333"/>
                  <a:gd name="adj2" fmla="val -134772"/>
                  <a:gd name="adj3" fmla="val 16667"/>
                </a:avLst>
              </a:prstGeom>
              <a:blipFill>
                <a:blip r:embed="rId15"/>
                <a:stretch>
                  <a:fillRect b="-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9F9B4AB9-4AA7-86DA-2204-A69B3D4F6A05}"/>
                  </a:ext>
                </a:extLst>
              </p:cNvPr>
              <p:cNvSpPr txBox="1"/>
              <p:nvPr/>
            </p:nvSpPr>
            <p:spPr>
              <a:xfrm>
                <a:off x="641267" y="4451729"/>
                <a:ext cx="878775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𝑢𝑢𝑑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9F9B4AB9-4AA7-86DA-2204-A69B3D4F6A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267" y="4451729"/>
                <a:ext cx="878775" cy="276999"/>
              </a:xfrm>
              <a:prstGeom prst="rect">
                <a:avLst/>
              </a:prstGeom>
              <a:blipFill>
                <a:blip r:embed="rId16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28343245-9691-AFF3-5D8F-C5056CA387FB}"/>
                  </a:ext>
                </a:extLst>
              </p:cNvPr>
              <p:cNvSpPr txBox="1"/>
              <p:nvPr/>
            </p:nvSpPr>
            <p:spPr>
              <a:xfrm>
                <a:off x="5111658" y="4414850"/>
                <a:ext cx="878775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𝑢𝑑𝑠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28343245-9691-AFF3-5D8F-C5056CA387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1658" y="4414850"/>
                <a:ext cx="878775" cy="276999"/>
              </a:xfrm>
              <a:prstGeom prst="rect">
                <a:avLst/>
              </a:prstGeom>
              <a:blipFill>
                <a:blip r:embed="rId17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5115839A-BA74-9F7E-25C0-9380BDF2C70A}"/>
                  </a:ext>
                </a:extLst>
              </p:cNvPr>
              <p:cNvSpPr txBox="1"/>
              <p:nvPr/>
            </p:nvSpPr>
            <p:spPr>
              <a:xfrm>
                <a:off x="8106735" y="4279920"/>
                <a:ext cx="878775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𝑢𝑢𝑑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5115839A-BA74-9F7E-25C0-9380BDF2C7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6735" y="4279920"/>
                <a:ext cx="878775" cy="276999"/>
              </a:xfrm>
              <a:prstGeom prst="rect">
                <a:avLst/>
              </a:prstGeom>
              <a:blipFill>
                <a:blip r:embed="rId18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804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178E9A8F-298E-6089-6A86-BF7E20469BA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763143" y="62344"/>
                <a:ext cx="10168128" cy="704088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altLang="zh-CN"/>
                  <a:t>Observation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mtClean="0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en-US" altLang="zh-CN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mtClean="0"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bSup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mtClean="0">
                                <a:latin typeface="Cambria Math" panose="02040503050406030204" pitchFamily="18" charset="0"/>
                              </a:rPr>
                              <m:t>4338</m:t>
                            </m:r>
                          </m:e>
                        </m:d>
                      </m:e>
                      <m:sup>
                        <m:r>
                          <a:rPr lang="en-US" altLang="zh-CN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zh-CN" altLang="en-US"/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178E9A8F-298E-6089-6A86-BF7E20469B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63143" y="62344"/>
                <a:ext cx="10168128" cy="704088"/>
              </a:xfrm>
              <a:blipFill>
                <a:blip r:embed="rId2"/>
                <a:stretch>
                  <a:fillRect l="-1623" t="-5263" b="-298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D525625-E6E2-2C4E-4199-51848BCC1C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5059" y="941922"/>
                <a:ext cx="11237550" cy="5542005"/>
              </a:xfrm>
            </p:spPr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altLang="zh-CN" sz="1800" dirty="0"/>
                  <a:t>Start from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180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CN" sz="18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1800" dirty="0"/>
                  <a:t>model: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80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1800">
                            <a:latin typeface="Cambria Math" panose="02040503050406030204" pitchFamily="18" charset="0"/>
                          </a:rPr>
                          <m:t>2,3,4</m:t>
                        </m:r>
                      </m:sub>
                      <m:sup>
                        <m:r>
                          <a:rPr lang="en-US" altLang="zh-CN" sz="180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altLang="zh-CN" sz="1800" dirty="0"/>
                  <a:t> and NR(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800">
                        <a:latin typeface="Cambria Math" panose="02040503050406030204" pitchFamily="18" charset="0"/>
                      </a:rPr>
                      <m:t>Λ</m:t>
                    </m:r>
                    <m:acc>
                      <m:accPr>
                        <m:chr m:val="̅"/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80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altLang="zh-CN" sz="1800" dirty="0"/>
                  <a:t>) - can’t describe the data well.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altLang="zh-CN" sz="1800" dirty="0"/>
                  <a:t>Nominal model: NR(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800">
                        <a:latin typeface="Cambria Math" panose="02040503050406030204" pitchFamily="18" charset="0"/>
                      </a:rPr>
                      <m:t>Λ</m:t>
                    </m:r>
                    <m:acc>
                      <m:accPr>
                        <m:chr m:val="̅"/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80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altLang="zh-CN" sz="1800" dirty="0"/>
                  <a:t>), NR(</a:t>
                </a:r>
                <a14:m>
                  <m:oMath xmlns:m="http://schemas.openxmlformats.org/officeDocument/2006/math">
                    <m:r>
                      <a:rPr lang="en-US" altLang="zh-CN" sz="1800" dirty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altLang="zh-CN" sz="1800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1800" dirty="0">
                        <a:latin typeface="Cambria Math" panose="02040503050406030204" pitchFamily="18" charset="0"/>
                      </a:rPr>
                      <m:t>𝜓</m:t>
                    </m:r>
                    <m:acc>
                      <m:accPr>
                        <m:chr m:val="̅"/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80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altLang="zh-CN" sz="1800" dirty="0"/>
                  <a:t>)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80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1800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en-US" altLang="zh-CN" sz="180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1800"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bSup>
                  </m:oMath>
                </a14:m>
                <a:r>
                  <a:rPr lang="en-US" altLang="zh-CN" sz="1800" dirty="0"/>
                  <a:t> - significantly improve the likelihood.</a:t>
                </a:r>
              </a:p>
              <a:p>
                <a:pPr>
                  <a:lnSpc>
                    <a:spcPct val="100000"/>
                  </a:lnSpc>
                </a:pPr>
                <a:endParaRPr lang="en-US" altLang="zh-CN" sz="1800" dirty="0"/>
              </a:p>
              <a:p>
                <a:pPr>
                  <a:lnSpc>
                    <a:spcPct val="100000"/>
                  </a:lnSpc>
                </a:pPr>
                <a:endParaRPr lang="en-US" altLang="zh-CN" sz="1800" dirty="0"/>
              </a:p>
              <a:p>
                <a:pPr>
                  <a:lnSpc>
                    <a:spcPct val="100000"/>
                  </a:lnSpc>
                </a:pPr>
                <a:endParaRPr lang="en-US" altLang="zh-CN" sz="1800" dirty="0"/>
              </a:p>
              <a:p>
                <a:pPr>
                  <a:lnSpc>
                    <a:spcPct val="100000"/>
                  </a:lnSpc>
                </a:pPr>
                <a:endParaRPr lang="en-US" altLang="zh-CN" sz="1800" dirty="0"/>
              </a:p>
              <a:p>
                <a:pPr>
                  <a:lnSpc>
                    <a:spcPct val="100000"/>
                  </a:lnSpc>
                </a:pPr>
                <a:endParaRPr lang="en-US" altLang="zh-CN" sz="1800" dirty="0"/>
              </a:p>
              <a:p>
                <a:pPr>
                  <a:lnSpc>
                    <a:spcPct val="100000"/>
                  </a:lnSpc>
                </a:pPr>
                <a:endParaRPr lang="en-US" altLang="zh-CN" sz="1800" dirty="0"/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80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800" b="1" i="1" smtClean="0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sz="1800" b="1" i="1" smtClean="0">
                            <a:latin typeface="Cambria Math" panose="02040503050406030204" pitchFamily="18" charset="0"/>
                          </a:rPr>
                          <m:t>𝝍</m:t>
                        </m:r>
                        <m:r>
                          <a:rPr lang="en-US" altLang="zh-CN" sz="1800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1800" b="1" i="0" smtClean="0">
                            <a:latin typeface="Cambria Math" panose="02040503050406030204" pitchFamily="18" charset="0"/>
                          </a:rPr>
                          <m:t>𝚲</m:t>
                        </m:r>
                      </m:sup>
                    </m:sSubSup>
                    <m:sSup>
                      <m:sSupPr>
                        <m:ctrlPr>
                          <a:rPr lang="en-US" altLang="zh-CN" sz="1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8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b="1" i="1" smtClean="0">
                                <a:latin typeface="Cambria Math" panose="02040503050406030204" pitchFamily="18" charset="0"/>
                              </a:rPr>
                              <m:t>𝟒𝟑𝟑𝟖</m:t>
                            </m:r>
                          </m:e>
                        </m:d>
                      </m:e>
                      <m:sup>
                        <m:r>
                          <a:rPr lang="en-US" altLang="zh-CN" sz="18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altLang="zh-CN" sz="18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1800" b="1" dirty="0"/>
                  <a:t>is observed for the first time </a:t>
                </a:r>
                <a:r>
                  <a:rPr lang="en-US" altLang="zh-CN" sz="1800" dirty="0"/>
                  <a:t>with significance &gt;10</a:t>
                </a:r>
                <a14:m>
                  <m:oMath xmlns:m="http://schemas.openxmlformats.org/officeDocument/2006/math"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altLang="zh-CN" sz="1800" dirty="0"/>
                  <a:t> (</a:t>
                </a:r>
                <a:r>
                  <a:rPr lang="en-US" altLang="zh-CN" sz="1800" dirty="0" err="1"/>
                  <a:t>w.r.t.</a:t>
                </a:r>
                <a:r>
                  <a:rPr lang="en-US" altLang="zh-CN" sz="1800" dirty="0"/>
                  <a:t> to the non-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altLang="zh-CN" sz="1800" b="0" i="0" smtClean="0">
                                <a:latin typeface="Cambria Math" panose="02040503050406030204" pitchFamily="18" charset="0"/>
                              </a:rPr>
                              <m:t>Λ</m:t>
                            </m:r>
                          </m:sup>
                        </m:sSubSup>
                      </m:e>
                      <m:sup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sz="1800" dirty="0"/>
                  <a:t> hypo). 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1600" dirty="0"/>
                  <a:t>Minimal quark component: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𝑢𝑑𝑠</m:t>
                    </m:r>
                  </m:oMath>
                </a14:m>
                <a:r>
                  <a:rPr lang="en-US" altLang="zh-CN" sz="1600" dirty="0"/>
                  <a:t> 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1600" dirty="0"/>
                  <a:t>The first observation of a </a:t>
                </a:r>
                <a:r>
                  <a:rPr lang="en-US" altLang="zh-CN" sz="1600" b="1" dirty="0"/>
                  <a:t>hidden-charm pentaquark candidate with strangeness</a:t>
                </a:r>
                <a:r>
                  <a:rPr lang="en-US" altLang="zh-CN" sz="1600" dirty="0"/>
                  <a:t>.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p>
                    </m:sSup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1600" dirty="0"/>
                  <a:t> preferred. BW mass and width are reported. 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1600" dirty="0"/>
                  <a:t>Close 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1600" b="0" i="0" smtClean="0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1600" dirty="0"/>
                  <a:t> threshold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p>
                    </m:sSup>
                  </m:oMath>
                </a14:m>
                <a:r>
                  <a:rPr lang="en-US" altLang="zh-CN" sz="1600" dirty="0"/>
                  <a:t> consistent with S-wave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1600" b="0" i="0" smtClean="0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acc>
                      <m:accPr>
                        <m:chr m:val="̅"/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altLang="zh-CN" sz="1600" dirty="0"/>
                  <a:t> molecular state.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D525625-E6E2-2C4E-4199-51848BCC1C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5059" y="941922"/>
                <a:ext cx="11237550" cy="5542005"/>
              </a:xfrm>
              <a:blipFill>
                <a:blip r:embed="rId3"/>
                <a:stretch>
                  <a:fillRect l="-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8501671-FF01-755C-867A-736D1D8A00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5059" y="6483927"/>
            <a:ext cx="2743200" cy="365125"/>
          </a:xfrm>
        </p:spPr>
        <p:txBody>
          <a:bodyPr/>
          <a:lstStyle/>
          <a:p>
            <a:r>
              <a:rPr lang="en-US" altLang="zh-CN"/>
              <a:t>Oct 17, 2023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2C1462-94C6-C236-C89A-3C62935A7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5949"/>
            <a:ext cx="4114800" cy="365125"/>
          </a:xfrm>
        </p:spPr>
        <p:txBody>
          <a:bodyPr/>
          <a:lstStyle/>
          <a:p>
            <a:r>
              <a:rPr lang="en-US"/>
              <a:t>Zan Ren @MENU 2023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084DF5-8AA8-9CDF-DDCE-61B54AE8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8857" y="6305550"/>
            <a:ext cx="648844" cy="549275"/>
          </a:xfrm>
        </p:spPr>
        <p:txBody>
          <a:bodyPr/>
          <a:lstStyle/>
          <a:p>
            <a:fld id="{B97C8FF9-1EF0-4CAB-BFA2-C9793523407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4C51249-FAEF-C359-DEE5-AC698141F942}"/>
              </a:ext>
            </a:extLst>
          </p:cNvPr>
          <p:cNvSpPr/>
          <p:nvPr/>
        </p:nvSpPr>
        <p:spPr>
          <a:xfrm>
            <a:off x="6753062" y="294025"/>
            <a:ext cx="1864727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120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PRL131 (2023) 031901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57DDCF8B-6C5A-65B0-FB4D-A30E809BD7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406" y="1899137"/>
            <a:ext cx="2531789" cy="236513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AF103AA-934B-4F30-B68B-3455ECB409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9644"/>
          <a:stretch/>
        </p:blipFill>
        <p:spPr>
          <a:xfrm>
            <a:off x="3720826" y="1902312"/>
            <a:ext cx="4766927" cy="224440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E754E50-88A4-9FC6-729F-20070FFBF4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644" r="48735"/>
          <a:stretch/>
        </p:blipFill>
        <p:spPr>
          <a:xfrm>
            <a:off x="8487753" y="1899137"/>
            <a:ext cx="2443772" cy="22444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2C65C561-BDAA-FC15-47AE-A01B63C558B6}"/>
                  </a:ext>
                </a:extLst>
              </p:cNvPr>
              <p:cNvSpPr txBox="1"/>
              <p:nvPr/>
            </p:nvSpPr>
            <p:spPr>
              <a:xfrm>
                <a:off x="7623957" y="5283167"/>
                <a:ext cx="5034745" cy="8011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zh-CN" altLang="en-US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zh-CN" altLang="en-US" b="1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  <m:d>
                              <m:dPr>
                                <m:ctrlPr>
                                  <a:rPr lang="zh-CN" altLang="en-US" b="1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zh-CN" altLang="en-US" b="1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zh-CN" altLang="en-US" b="1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𝑷</m:t>
                                    </m:r>
                                  </m:e>
                                  <m:sub>
                                    <m:r>
                                      <a:rPr lang="zh-CN" altLang="en-US" b="1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𝝍</m:t>
                                    </m:r>
                                    <m:r>
                                      <a:rPr lang="zh-CN" altLang="en-US" b="1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sub>
                                  <m:sup>
                                    <m:r>
                                      <a:rPr lang="zh-CN" altLang="en-US" b="1" i="0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𝚲</m:t>
                                    </m:r>
                                  </m:sup>
                                </m:sSubSup>
                              </m:e>
                            </m:d>
                            <m:r>
                              <a:rPr lang="zh-CN" altLang="en-US" b="1" i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zh-CN" altLang="en-US" b="1" i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𝟒𝟑𝟑𝟖</m:t>
                            </m:r>
                            <m:r>
                              <a:rPr lang="zh-CN" altLang="en-US" b="1" i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zh-CN" altLang="en-US" b="1" i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zh-CN" altLang="en-US" b="1" i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±</m:t>
                            </m:r>
                            <m:r>
                              <a:rPr lang="zh-CN" altLang="en-US" b="1" i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zh-CN" altLang="en-US" b="1" i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zh-CN" altLang="en-US" b="1" i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  <m:r>
                              <a:rPr lang="zh-CN" altLang="en-US" b="1" i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±</m:t>
                            </m:r>
                            <m:r>
                              <a:rPr lang="zh-CN" altLang="en-US" b="1" i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zh-CN" altLang="en-US" b="1" i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zh-CN" altLang="en-US" b="1" i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𝟒𝐌𝐞𝐕</m:t>
                            </m:r>
                          </m:e>
                        </m:mr>
                        <m:mr>
                          <m:e>
                            <m:r>
                              <a:rPr lang="zh-CN" altLang="en-US" b="1" i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𝚪</m:t>
                            </m:r>
                            <m:d>
                              <m:dPr>
                                <m:ctrlPr>
                                  <a:rPr lang="zh-CN" altLang="en-US" b="1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zh-CN" altLang="en-US" b="1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zh-CN" altLang="en-US" b="1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𝑷</m:t>
                                    </m:r>
                                  </m:e>
                                  <m:sub>
                                    <m:r>
                                      <a:rPr lang="zh-CN" altLang="en-US" b="1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𝝍</m:t>
                                    </m:r>
                                    <m:r>
                                      <a:rPr lang="zh-CN" altLang="en-US" b="1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sub>
                                  <m:sup>
                                    <m:r>
                                      <a:rPr lang="zh-CN" altLang="en-US" b="1" i="0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𝚲</m:t>
                                    </m:r>
                                  </m:sup>
                                </m:sSubSup>
                              </m:e>
                            </m:d>
                            <m:r>
                              <a:rPr lang="zh-CN" altLang="en-US" b="1" i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zh-CN" altLang="en-US" b="1" i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  <m:r>
                              <a:rPr lang="zh-CN" altLang="en-US" b="1" i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zh-CN" altLang="en-US" b="1" i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zh-CN" altLang="en-US" b="1" i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±</m:t>
                            </m:r>
                            <m:r>
                              <a:rPr lang="zh-CN" altLang="en-US" b="1" i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zh-CN" altLang="en-US" b="1" i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zh-CN" altLang="en-US" b="1" i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zh-CN" altLang="en-US" b="1" i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±</m:t>
                            </m:r>
                            <m:r>
                              <a:rPr lang="zh-CN" altLang="en-US" b="1" i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zh-CN" altLang="en-US" b="1" i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zh-CN" altLang="en-US" b="1" i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𝟑𝐌𝐞𝐕</m:t>
                            </m:r>
                          </m:e>
                        </m:mr>
                      </m:m>
                    </m:oMath>
                  </m:oMathPara>
                </a14:m>
                <a:endParaRPr lang="zh-CN" altLang="en-US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2C65C561-BDAA-FC15-47AE-A01B63C558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3957" y="5283167"/>
                <a:ext cx="5034745" cy="80118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21237083-EC2E-11DD-E4BA-7D65F7781970}"/>
              </a:ext>
            </a:extLst>
          </p:cNvPr>
          <p:cNvCxnSpPr>
            <a:cxnSpLocks/>
          </p:cNvCxnSpPr>
          <p:nvPr/>
        </p:nvCxnSpPr>
        <p:spPr>
          <a:xfrm>
            <a:off x="184067" y="2131620"/>
            <a:ext cx="93815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FE4F15A2-6700-4160-4D5C-0491503ECA39}"/>
              </a:ext>
            </a:extLst>
          </p:cNvPr>
          <p:cNvCxnSpPr/>
          <p:nvPr/>
        </p:nvCxnSpPr>
        <p:spPr>
          <a:xfrm flipV="1">
            <a:off x="5896099" y="3693226"/>
            <a:ext cx="0" cy="57104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9838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425225EB-4ED7-0B8F-C595-2F43F7FE7F7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kumimoji="1" lang="en-US" altLang="zh-CN"/>
                  <a:t>Evidence</a:t>
                </a:r>
                <a:r>
                  <a:rPr kumimoji="1" lang="en-US" altLang="zh-CN">
                    <a:solidFill>
                      <a:schemeClr val="tx1"/>
                    </a:solidFill>
                  </a:rPr>
                  <a:t>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p>
                    </m:sSubSup>
                    <m:sSup>
                      <m:sSup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4000</m:t>
                            </m:r>
                          </m:e>
                        </m:d>
                      </m:e>
                      <m:sup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kumimoji="1" lang="zh-CN" alt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425225EB-4ED7-0B8F-C595-2F43F7FE7F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623" t="-3509" b="-315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D3E63AF0-6800-E2A2-38BE-BB555A7C32F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5058" y="941922"/>
                <a:ext cx="8007317" cy="5542005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p>
                    </m:sSubSup>
                    <m:sSup>
                      <m:sSupPr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zh-CN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</a:rPr>
                              <m:t>4000</m:t>
                            </m:r>
                          </m:e>
                        </m:d>
                      </m:e>
                      <m:sup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zh-CN" altLang="en-US" sz="1800"/>
                  <a:t> </a:t>
                </a:r>
                <a:r>
                  <a:rPr kumimoji="1" lang="en-US" altLang="zh-CN" sz="1800"/>
                  <a:t>and</a:t>
                </a:r>
                <a:r>
                  <a:rPr kumimoji="1" lang="zh-CN" altLang="en-US" sz="180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/>
                    </m:sSubSup>
                    <m:sSup>
                      <m:sSupPr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zh-CN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</a:rPr>
                              <m:t>4220</m:t>
                            </m:r>
                          </m:e>
                        </m:d>
                      </m:e>
                      <m:sup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zh-CN" altLang="en-US" sz="1800"/>
                  <a:t> </a:t>
                </a:r>
                <a:r>
                  <a:rPr kumimoji="1" lang="en-US" altLang="zh-CN" sz="1800"/>
                  <a:t>are</a:t>
                </a:r>
                <a:r>
                  <a:rPr kumimoji="1" lang="zh-CN" altLang="en-US" sz="1800"/>
                  <a:t> </a:t>
                </a:r>
                <a:r>
                  <a:rPr kumimoji="1" lang="en-US" altLang="zh-CN" sz="1800"/>
                  <a:t>observed</a:t>
                </a:r>
                <a:r>
                  <a:rPr kumimoji="1" lang="zh-CN" altLang="en-US" sz="1800"/>
                  <a:t> </a:t>
                </a:r>
                <a:r>
                  <a:rPr kumimoji="1" lang="en-US" altLang="zh-CN" sz="1800"/>
                  <a:t>in</a:t>
                </a:r>
                <a:r>
                  <a:rPr kumimoji="1" lang="zh-CN" altLang="en-US" sz="180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18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sz="18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zh-CN" sz="1800" b="0" i="1" smtClean="0">
                        <a:latin typeface="Cambria Math" panose="02040503050406030204" pitchFamily="18" charset="0"/>
                      </a:rPr>
                      <m:t>𝜓𝜙</m:t>
                    </m:r>
                    <m:sSup>
                      <m:sSupPr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zh-CN" altLang="en-US" sz="1800"/>
                  <a:t> </a:t>
                </a:r>
                <a:r>
                  <a:rPr kumimoji="1" lang="en-US" altLang="zh-CN" sz="1800"/>
                  <a:t>decays.</a:t>
                </a:r>
              </a:p>
              <a:p>
                <a:pPr lvl="1"/>
                <a:r>
                  <a:rPr kumimoji="1" lang="en-US" altLang="zh-CN" sz="1600"/>
                  <a:t>Searching</a:t>
                </a:r>
                <a:r>
                  <a:rPr kumimoji="1" lang="zh-CN" altLang="en-US" sz="1600"/>
                  <a:t> </a:t>
                </a:r>
                <a:r>
                  <a:rPr kumimoji="1" lang="en-US" altLang="zh-CN" sz="1600"/>
                  <a:t>for</a:t>
                </a:r>
                <a:r>
                  <a:rPr kumimoji="1" lang="zh-CN" altLang="en-US" sz="1600"/>
                  <a:t> </a:t>
                </a:r>
                <a:r>
                  <a:rPr kumimoji="1" lang="en-US" altLang="zh-CN" sz="1600"/>
                  <a:t>their</a:t>
                </a:r>
                <a:r>
                  <a:rPr kumimoji="1" lang="zh-CN" altLang="en-US" sz="1600"/>
                  <a:t> </a:t>
                </a:r>
                <a:r>
                  <a:rPr kumimoji="1" lang="en-US" altLang="zh-CN" sz="1600"/>
                  <a:t>isospin</a:t>
                </a:r>
                <a:r>
                  <a:rPr kumimoji="1" lang="zh-CN" altLang="en-US" sz="1600"/>
                  <a:t> </a:t>
                </a:r>
                <a:r>
                  <a:rPr kumimoji="1" lang="en-US" altLang="zh-CN" sz="1600"/>
                  <a:t>partners</a:t>
                </a:r>
                <a:r>
                  <a:rPr kumimoji="1" lang="zh-CN" altLang="en-US" sz="1600"/>
                  <a:t> </a:t>
                </a:r>
                <a:r>
                  <a:rPr kumimoji="1" lang="en-US" altLang="zh-CN" sz="1600"/>
                  <a:t>to</a:t>
                </a:r>
                <a:r>
                  <a:rPr kumimoji="1" lang="en" altLang="zh-CN" sz="1600"/>
                  <a:t> identif</a:t>
                </a:r>
                <a:r>
                  <a:rPr kumimoji="1" lang="en-US" altLang="zh-CN" sz="1600"/>
                  <a:t>y</a:t>
                </a:r>
                <a:r>
                  <a:rPr kumimoji="1" lang="zh-CN" altLang="en-US" sz="1600"/>
                  <a:t> </a:t>
                </a:r>
                <a:r>
                  <a:rPr kumimoji="1" lang="en" altLang="zh-CN" sz="1600"/>
                  <a:t>the full SU(3) nonet that involves these states.</a:t>
                </a:r>
              </a:p>
              <a:p>
                <a:pPr lvl="1"/>
                <a:r>
                  <a:rPr kumimoji="1" lang="en-US" altLang="zh-CN" sz="1600"/>
                  <a:t>The</a:t>
                </a:r>
                <a:r>
                  <a:rPr kumimoji="1" lang="zh-CN" altLang="en-US" sz="160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kumimoji="1" lang="en-US" altLang="zh-CN" sz="1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sz="16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sz="1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zh-CN" sz="1600" b="0" i="1" smtClean="0">
                        <a:latin typeface="Cambria Math" panose="02040503050406030204" pitchFamily="18" charset="0"/>
                      </a:rPr>
                      <m:t>𝜓𝜙</m:t>
                    </m:r>
                    <m:sSubSup>
                      <m:sSubSupPr>
                        <m:ctrlP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kumimoji="1" lang="zh-CN" altLang="en-US" sz="1600"/>
                  <a:t> </a:t>
                </a:r>
                <a:r>
                  <a:rPr kumimoji="1" lang="en-US" altLang="zh-CN" sz="1600"/>
                  <a:t>decay</a:t>
                </a:r>
                <a:r>
                  <a:rPr kumimoji="1" lang="zh-CN" altLang="en-US" sz="1600"/>
                  <a:t> </a:t>
                </a:r>
                <a:r>
                  <a:rPr kumimoji="1" lang="en-US" altLang="zh-CN" sz="1600"/>
                  <a:t>is</a:t>
                </a:r>
                <a:r>
                  <a:rPr kumimoji="1" lang="zh-CN" altLang="en-US" sz="1600"/>
                  <a:t> </a:t>
                </a:r>
                <a:r>
                  <a:rPr kumimoji="1" lang="en-US" altLang="zh-CN" sz="1600"/>
                  <a:t>an</a:t>
                </a:r>
                <a:r>
                  <a:rPr kumimoji="1" lang="zh-CN" altLang="en-US" sz="1600"/>
                  <a:t> </a:t>
                </a:r>
                <a:r>
                  <a:rPr kumimoji="1" lang="en-US" altLang="zh-CN" sz="1600"/>
                  <a:t>ideal</a:t>
                </a:r>
                <a:r>
                  <a:rPr kumimoji="1" lang="zh-CN" altLang="en-US" sz="1600"/>
                  <a:t> </a:t>
                </a:r>
                <a:r>
                  <a:rPr kumimoji="1" lang="en-US" altLang="zh-CN" sz="1600"/>
                  <a:t>process</a:t>
                </a:r>
                <a:r>
                  <a:rPr kumimoji="1" lang="zh-CN" altLang="en-US" sz="1600"/>
                  <a:t> </a:t>
                </a:r>
                <a:r>
                  <a:rPr kumimoji="1" lang="en-US" altLang="zh-CN" sz="1600"/>
                  <a:t>to</a:t>
                </a:r>
                <a:r>
                  <a:rPr kumimoji="1" lang="zh-CN" altLang="en-US" sz="1600"/>
                  <a:t> </a:t>
                </a:r>
                <a:r>
                  <a:rPr kumimoji="1" lang="en-US" altLang="zh-CN" sz="1600"/>
                  <a:t>search</a:t>
                </a:r>
                <a:r>
                  <a:rPr kumimoji="1" lang="zh-CN" altLang="en-US" sz="1600"/>
                  <a:t> </a:t>
                </a:r>
                <a:r>
                  <a:rPr kumimoji="1" lang="en-US" altLang="zh-CN" sz="1600"/>
                  <a:t>for</a:t>
                </a:r>
                <a:r>
                  <a:rPr kumimoji="1" lang="zh-CN" altLang="en-US" sz="1600"/>
                  <a:t> </a:t>
                </a:r>
                <a:r>
                  <a:rPr kumimoji="1" lang="en-US" altLang="zh-CN" sz="1600"/>
                  <a:t>that</a:t>
                </a:r>
                <a:r>
                  <a:rPr kumimoji="1" lang="zh-CN" altLang="en-US" sz="1600"/>
                  <a:t> </a:t>
                </a:r>
                <a:r>
                  <a:rPr kumimoji="1" lang="en-US" altLang="zh-CN" sz="1600"/>
                  <a:t>states</a:t>
                </a:r>
                <a:r>
                  <a:rPr kumimoji="1" lang="zh-CN" altLang="en-US" sz="1600"/>
                  <a:t> </a:t>
                </a:r>
                <a:r>
                  <a:rPr kumimoji="1" lang="en-US" altLang="zh-CN" sz="1600"/>
                  <a:t>due</a:t>
                </a:r>
                <a:r>
                  <a:rPr kumimoji="1" lang="zh-CN" altLang="en-US" sz="1600"/>
                  <a:t> </a:t>
                </a:r>
                <a:r>
                  <a:rPr kumimoji="1" lang="en-US" altLang="zh-CN" sz="1600"/>
                  <a:t>to</a:t>
                </a:r>
                <a:r>
                  <a:rPr kumimoji="1" lang="zh-CN" altLang="en-US" sz="1600"/>
                  <a:t> </a:t>
                </a:r>
                <a:r>
                  <a:rPr kumimoji="1" lang="en-US" altLang="zh-CN" sz="1600"/>
                  <a:t>the</a:t>
                </a:r>
                <a:r>
                  <a:rPr kumimoji="1" lang="zh-CN" altLang="en-US" sz="1600"/>
                  <a:t> </a:t>
                </a:r>
                <a:r>
                  <a:rPr kumimoji="1" lang="en-US" altLang="zh-CN" sz="1600"/>
                  <a:t>isospin</a:t>
                </a:r>
                <a:r>
                  <a:rPr kumimoji="1" lang="zh-CN" altLang="en-US" sz="1600"/>
                  <a:t> </a:t>
                </a:r>
                <a:r>
                  <a:rPr kumimoji="1" lang="en-US" altLang="zh-CN" sz="1600"/>
                  <a:t>symmetry.</a:t>
                </a:r>
              </a:p>
              <a:p>
                <a:pPr lvl="1"/>
                <a:r>
                  <a:rPr kumimoji="1" lang="en" altLang="zh-CN" sz="1600"/>
                  <a:t>Simultaneous fit is performed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kumimoji="1" lang="en-US" altLang="zh-CN" sz="1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sz="16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sz="1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zh-CN" sz="1600" b="0" i="1" smtClean="0">
                        <a:latin typeface="Cambria Math" panose="02040503050406030204" pitchFamily="18" charset="0"/>
                      </a:rPr>
                      <m:t>𝜓𝜙</m:t>
                    </m:r>
                    <m:sSubSup>
                      <m:sSubSupPr>
                        <m:ctrlP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kumimoji="1" lang="zh-CN" altLang="en-US" sz="1600"/>
                  <a:t> </a:t>
                </a:r>
                <a:r>
                  <a:rPr kumimoji="1" lang="en" altLang="zh-CN" sz="1600"/>
                  <a:t>and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6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zh-CN" sz="16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1600" i="1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sz="1600" i="1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sz="1600" i="1"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zh-CN" sz="1600" i="1">
                        <a:latin typeface="Cambria Math" panose="02040503050406030204" pitchFamily="18" charset="0"/>
                      </a:rPr>
                      <m:t>𝜓𝜙</m:t>
                    </m:r>
                    <m:sSup>
                      <m:sSupPr>
                        <m:ctrlPr>
                          <a:rPr kumimoji="1" lang="en-US" altLang="zh-CN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6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16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zh-CN" altLang="en-US" sz="1600"/>
                  <a:t> </a:t>
                </a:r>
                <a:r>
                  <a:rPr kumimoji="1" lang="en" altLang="zh-CN" sz="1600"/>
                  <a:t>sample</a:t>
                </a:r>
                <a:r>
                  <a:rPr kumimoji="1" lang="en-US" altLang="zh-CN" sz="1600"/>
                  <a:t>s.</a:t>
                </a:r>
                <a:endParaRPr kumimoji="1" lang="zh-CN" altLang="en-US" sz="160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D3E63AF0-6800-E2A2-38BE-BB555A7C32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5058" y="941922"/>
                <a:ext cx="8007317" cy="5542005"/>
              </a:xfrm>
              <a:blipFill>
                <a:blip r:embed="rId3"/>
                <a:stretch>
                  <a:fillRect l="-317" r="-4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23B74E-764F-22F5-3FE6-67B4900FD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Oct 17, 2023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E063C2-518E-7200-20C3-A19F6DCF5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Zan Ren @MENU 2023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F6203A-B91E-5869-F06E-842DC9660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C8FF9-1EF0-4CAB-BFA2-C97935234076}" type="slidenum">
              <a:rPr lang="en-US" smtClean="0"/>
              <a:t>13</a:t>
            </a:fld>
            <a:endParaRPr 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47FE910-0C87-11F1-62A9-5D6818449606}"/>
              </a:ext>
            </a:extLst>
          </p:cNvPr>
          <p:cNvSpPr/>
          <p:nvPr/>
        </p:nvSpPr>
        <p:spPr>
          <a:xfrm>
            <a:off x="6753062" y="294025"/>
            <a:ext cx="1864727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20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PRL131 (2023) 131901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0DFF31F-9D5C-C863-56BD-24FAA936B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059" y="3338075"/>
            <a:ext cx="7772400" cy="31448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6818F6F-1FEF-13C5-DD74-E6E1F3B8795B}"/>
                  </a:ext>
                </a:extLst>
              </p:cNvPr>
              <p:cNvSpPr txBox="1"/>
              <p:nvPr/>
            </p:nvSpPr>
            <p:spPr>
              <a:xfrm>
                <a:off x="28632" y="3910431"/>
                <a:ext cx="5386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zh-CN" altLang="en-US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6818F6F-1FEF-13C5-DD74-E6E1F3B879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32" y="3910431"/>
                <a:ext cx="53867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D8AC3DA2-2231-87CF-9453-4C6E0E48D67E}"/>
                  </a:ext>
                </a:extLst>
              </p:cNvPr>
              <p:cNvSpPr txBox="1"/>
              <p:nvPr/>
            </p:nvSpPr>
            <p:spPr>
              <a:xfrm>
                <a:off x="28632" y="5196673"/>
                <a:ext cx="5146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kumimoji="1" lang="zh-CN" altLang="en-US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D8AC3DA2-2231-87CF-9453-4C6E0E48D6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32" y="5196673"/>
                <a:ext cx="51462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6F6C1886-DCEF-8334-17A9-5C455310A1C5}"/>
                  </a:ext>
                </a:extLst>
              </p:cNvPr>
              <p:cNvSpPr txBox="1"/>
              <p:nvPr/>
            </p:nvSpPr>
            <p:spPr>
              <a:xfrm>
                <a:off x="8538139" y="5181277"/>
                <a:ext cx="3497309" cy="986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i="1" smtClean="0"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𝑀</m:t>
                      </m:r>
                      <m:d>
                        <m:dPr>
                          <m:ctrlPr>
                            <a:rPr lang="zh-CN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zh-CN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𝜓</m:t>
                              </m:r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  <m:r>
                                <a:rPr lang="en-US" altLang="zh-CN" sz="1600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sup>
                          </m:sSubSup>
                          <m:r>
                            <a:rPr lang="en-US" altLang="zh-CN" sz="1600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(4000</m:t>
                          </m:r>
                          <m:sSup>
                            <m:sSupPr>
                              <m:ctrlPr>
                                <a:rPr lang="zh-CN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zh-CN" sz="1600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d>
                      <m:r>
                        <a:rPr lang="en-US" altLang="zh-CN" sz="1600">
                          <a:effectLst/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zh-CN" altLang="zh-CN" sz="16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60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3991</m:t>
                          </m:r>
                        </m:e>
                        <m:sub>
                          <m:r>
                            <a:rPr lang="en-US" altLang="zh-CN" sz="1600" i="1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zh-CN" sz="160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10</m:t>
                          </m:r>
                          <m:r>
                            <a:rPr lang="en-US" altLang="zh-CN" sz="1600" i="1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zh-CN" sz="160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17</m:t>
                          </m:r>
                        </m:sub>
                        <m:sup>
                          <m:r>
                            <a:rPr lang="en-US" altLang="zh-CN" sz="160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+12+9</m:t>
                          </m:r>
                        </m:sup>
                      </m:sSubSup>
                      <m:r>
                        <a:rPr lang="en-US" altLang="zh-CN" sz="1600" b="0" i="0" smtClean="0">
                          <a:effectLst/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1600">
                          <a:effectLst/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MeV</m:t>
                      </m:r>
                    </m:oMath>
                  </m:oMathPara>
                </a14:m>
                <a:endParaRPr lang="en-US" altLang="zh-CN" sz="1600" dirty="0">
                  <a:latin typeface="Cambria Math" panose="02040503050406030204" pitchFamily="18" charset="0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600"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Γ</m:t>
                      </m:r>
                      <m:d>
                        <m:dPr>
                          <m:ctrlPr>
                            <a:rPr lang="zh-CN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zh-CN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𝜓</m:t>
                              </m:r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  <m:r>
                                <a:rPr lang="en-US" altLang="zh-CN" sz="1600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sup>
                          </m:sSubSup>
                          <m:r>
                            <a:rPr lang="en-US" altLang="zh-CN" sz="1600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(4000</m:t>
                          </m:r>
                          <m:sSup>
                            <m:sSupPr>
                              <m:ctrlPr>
                                <a:rPr lang="zh-CN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zh-CN" sz="1600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d>
                      <m:r>
                        <a:rPr lang="en-US" altLang="zh-CN" sz="1600" smtClean="0">
                          <a:effectLst/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zh-CN" altLang="zh-CN" sz="16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60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105</m:t>
                          </m:r>
                        </m:e>
                        <m:sub>
                          <m:r>
                            <a:rPr lang="en-US" altLang="zh-CN" sz="1600" i="1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zh-CN" sz="160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25</m:t>
                          </m:r>
                          <m:r>
                            <a:rPr lang="en-US" altLang="zh-CN" sz="1600" i="1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zh-CN" sz="160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23</m:t>
                          </m:r>
                        </m:sub>
                        <m:sup>
                          <m:r>
                            <a:rPr lang="en-US" altLang="zh-CN" sz="160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+29+17</m:t>
                          </m:r>
                        </m:sup>
                      </m:sSubSup>
                      <m:r>
                        <a:rPr lang="en-US" altLang="zh-CN" sz="1600" b="0" i="0" smtClean="0">
                          <a:effectLst/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1600">
                          <a:effectLst/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MeV</m:t>
                      </m:r>
                    </m:oMath>
                  </m:oMathPara>
                </a14:m>
                <a:endParaRPr lang="en-US" altLang="zh-CN" sz="1600" dirty="0">
                  <a:effectLst/>
                  <a:latin typeface="Georgia" panose="02040502050405020303" pitchFamily="18" charset="0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600" b="0" i="0" smtClean="0">
                          <a:effectLst/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Δ</m:t>
                      </m:r>
                      <m:r>
                        <a:rPr lang="en-US" altLang="zh-CN" sz="1600" b="0" i="1" smtClean="0">
                          <a:effectLst/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𝑀</m:t>
                      </m:r>
                      <m:r>
                        <a:rPr lang="en-US" altLang="zh-CN" sz="1600" b="0" i="1" smtClean="0">
                          <a:effectLst/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=−</m:t>
                      </m:r>
                      <m:sSubSup>
                        <m:sSubSupPr>
                          <m:ctrlPr>
                            <a:rPr lang="en-US" altLang="zh-CN" sz="1600" b="0" i="1" smtClean="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600" b="0" i="1" smtClean="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12</m:t>
                          </m:r>
                        </m:e>
                        <m:sub>
                          <m:r>
                            <a:rPr lang="en-US" altLang="zh-CN" sz="1600" b="0" i="1" smtClean="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−10</m:t>
                          </m:r>
                        </m:sub>
                        <m:sup>
                          <m:r>
                            <a:rPr lang="en-US" altLang="zh-CN" sz="1600" b="0" i="1" smtClean="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+11</m:t>
                          </m:r>
                        </m:sup>
                      </m:sSubSup>
                      <m:sPre>
                        <m:sPrePr>
                          <m:ctrlPr>
                            <a:rPr lang="en-US" altLang="zh-CN" sz="1600" b="0" i="1" smtClean="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PrePr>
                        <m:sub>
                          <m:r>
                            <a:rPr lang="en-US" altLang="zh-CN" sz="1600" b="0" i="1" smtClean="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−4</m:t>
                          </m:r>
                        </m:sub>
                        <m:sup>
                          <m:r>
                            <a:rPr lang="en-US" altLang="zh-CN" sz="1600" b="0" i="1" smtClean="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+6</m:t>
                          </m:r>
                        </m:sup>
                        <m:e>
                          <m:r>
                            <a:rPr lang="en-US" altLang="zh-CN" sz="1600" b="0" i="1" smtClean="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sPre>
                      <m:r>
                        <m:rPr>
                          <m:sty m:val="p"/>
                        </m:rPr>
                        <a:rPr lang="en-US" altLang="zh-CN" sz="1600" b="0" i="0" smtClean="0">
                          <a:effectLst/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MeV</m:t>
                      </m:r>
                    </m:oMath>
                  </m:oMathPara>
                </a14:m>
                <a:endParaRPr lang="zh-CN" altLang="zh-CN" sz="1600" dirty="0">
                  <a:effectLst/>
                  <a:latin typeface="Georgia" panose="02040502050405020303" pitchFamily="18" charset="0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6F6C1886-DCEF-8334-17A9-5C455310A1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8139" y="5181277"/>
                <a:ext cx="3497309" cy="98648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C7F92558-8A76-FA7E-16CC-B9875E3AD8E3}"/>
                  </a:ext>
                </a:extLst>
              </p:cNvPr>
              <p:cNvSpPr txBox="1"/>
              <p:nvPr/>
            </p:nvSpPr>
            <p:spPr>
              <a:xfrm>
                <a:off x="8410221" y="3629098"/>
                <a:ext cx="3753147" cy="144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" altLang="zh-CN" sz="1600" dirty="0"/>
                  <a:t>Evidence of a </a:t>
                </a:r>
                <a14:m>
                  <m:oMath xmlns:m="http://schemas.openxmlformats.org/officeDocument/2006/math">
                    <m:r>
                      <a:rPr kumimoji="1" lang="en-US" altLang="zh-CN" sz="16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kumimoji="1" lang="en-US" altLang="zh-CN" sz="1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zh-CN" sz="1600" b="0" i="1" smtClean="0">
                        <a:latin typeface="Cambria Math" panose="02040503050406030204" pitchFamily="18" charset="0"/>
                      </a:rPr>
                      <m:t>𝜓</m:t>
                    </m:r>
                    <m:sSubSup>
                      <m:sSubSupPr>
                        <m:ctrlP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kumimoji="1" lang="en" altLang="zh-CN" sz="1600" dirty="0"/>
                  <a:t> structure with a significance of 4</a:t>
                </a:r>
                <a14:m>
                  <m:oMath xmlns:m="http://schemas.openxmlformats.org/officeDocument/2006/math">
                    <m:r>
                      <a:rPr kumimoji="1" lang="en-US" altLang="zh-CN" sz="16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kumimoji="1" lang="en-US" altLang="zh-CN" sz="1600" dirty="0"/>
                  <a:t> is seen.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sz="1600" dirty="0"/>
                  <a:t>Denoted as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16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kumimoji="1" lang="en-US" altLang="zh-CN" sz="1600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kumimoji="1" lang="en-US" altLang="zh-CN" sz="1600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kumimoji="1" lang="en-US" altLang="zh-CN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kumimoji="1" lang="en-US" altLang="zh-CN" sz="1600" i="1">
                            <a:latin typeface="Cambria Math" panose="02040503050406030204" pitchFamily="18" charset="0"/>
                          </a:rPr>
                          <m:t>𝜃</m:t>
                        </m:r>
                      </m:sup>
                    </m:sSubSup>
                    <m:sSup>
                      <m:sSupPr>
                        <m:ctrlPr>
                          <a:rPr kumimoji="1" lang="en-US" altLang="zh-CN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sz="1600" i="1">
                                <a:latin typeface="Cambria Math" panose="02040503050406030204" pitchFamily="18" charset="0"/>
                              </a:rPr>
                              <m:t>4000</m:t>
                            </m:r>
                          </m:e>
                        </m:d>
                      </m:e>
                      <m:sup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kumimoji="1" lang="zh-CN" altLang="en-US" sz="1600" dirty="0"/>
                  <a:t> </a:t>
                </a:r>
                <a:r>
                  <a:rPr kumimoji="1" lang="en-US" altLang="zh-CN" sz="1600" dirty="0"/>
                  <a:t>(</a:t>
                </a:r>
                <a14:m>
                  <m:oMath xmlns:m="http://schemas.openxmlformats.org/officeDocument/2006/math">
                    <m:r>
                      <a:rPr kumimoji="1" lang="en-US" altLang="zh-CN" sz="1600" i="1" dirty="0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kumimoji="1" lang="en-US" altLang="zh-CN" sz="16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sz="1600" i="1" dirty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kumimoji="1" lang="en-US" altLang="zh-CN" sz="1600" b="0" i="1" dirty="0" smtClean="0">
                        <a:latin typeface="Cambria Math" panose="02040503050406030204" pitchFamily="18" charset="0"/>
                      </a:rPr>
                      <m:t>𝑑</m:t>
                    </m:r>
                    <m:acc>
                      <m:accPr>
                        <m:chr m:val="̅"/>
                        <m:ctrlPr>
                          <a:rPr kumimoji="1" lang="en-US" altLang="zh-CN" sz="16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sz="1600" i="1" dirty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acc>
                  </m:oMath>
                </a14:m>
                <a:r>
                  <a:rPr kumimoji="1" lang="en-US" altLang="zh-CN" sz="1600" dirty="0"/>
                  <a:t>), which likely to be the isospin partner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p>
                    </m:sSubSup>
                    <m:sSup>
                      <m:sSupPr>
                        <m:ctrlP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sz="1600" b="0" i="1" smtClean="0">
                                <a:latin typeface="Cambria Math" panose="02040503050406030204" pitchFamily="18" charset="0"/>
                              </a:rPr>
                              <m:t>4000</m:t>
                            </m:r>
                          </m:e>
                        </m:d>
                      </m:e>
                      <m:sup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1600" dirty="0"/>
                  <a:t> (</a:t>
                </a:r>
                <a14:m>
                  <m:oMath xmlns:m="http://schemas.openxmlformats.org/officeDocument/2006/math">
                    <m:r>
                      <a:rPr kumimoji="1" lang="en-US" altLang="zh-CN" sz="1600" b="0" i="1" dirty="0" smtClean="0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kumimoji="1" lang="en-US" altLang="zh-CN" sz="16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sz="16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kumimoji="1" lang="en-US" altLang="zh-CN" sz="1600" b="0" i="1" dirty="0" smtClean="0">
                        <a:latin typeface="Cambria Math" panose="02040503050406030204" pitchFamily="18" charset="0"/>
                      </a:rPr>
                      <m:t>𝑢</m:t>
                    </m:r>
                    <m:acc>
                      <m:accPr>
                        <m:chr m:val="̅"/>
                        <m:ctrlPr>
                          <a:rPr kumimoji="1" lang="en-US" altLang="zh-CN" sz="16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sz="1600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acc>
                  </m:oMath>
                </a14:m>
                <a:r>
                  <a:rPr kumimoji="1" lang="en-US" altLang="zh-CN" sz="1600" dirty="0"/>
                  <a:t>).</a:t>
                </a:r>
                <a:endParaRPr kumimoji="1" lang="zh-CN" altLang="en-US" sz="1600" dirty="0"/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C7F92558-8A76-FA7E-16CC-B9875E3AD8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0221" y="3629098"/>
                <a:ext cx="3753147" cy="1446999"/>
              </a:xfrm>
              <a:prstGeom prst="rect">
                <a:avLst/>
              </a:prstGeom>
              <a:blipFill>
                <a:blip r:embed="rId8"/>
                <a:stretch>
                  <a:fillRect l="-650" t="-840" r="-1951" b="-2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图片 21">
            <a:extLst>
              <a:ext uri="{FF2B5EF4-FFF2-40B4-BE49-F238E27FC236}">
                <a16:creationId xmlns:a16="http://schemas.microsoft.com/office/drawing/2014/main" id="{A9474CBC-A342-FDFD-D40E-BEA8F910A2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10221" y="976403"/>
            <a:ext cx="3406641" cy="244272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7864A99C-CB3F-FF81-DD63-79C3604A04F1}"/>
              </a:ext>
            </a:extLst>
          </p:cNvPr>
          <p:cNvSpPr/>
          <p:nvPr/>
        </p:nvSpPr>
        <p:spPr>
          <a:xfrm>
            <a:off x="6096000" y="859613"/>
            <a:ext cx="1864727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PRL127 (2021) 082001</a:t>
            </a:r>
          </a:p>
        </p:txBody>
      </p:sp>
    </p:spTree>
    <p:extLst>
      <p:ext uri="{BB962C8B-B14F-4D97-AF65-F5344CB8AC3E}">
        <p14:creationId xmlns:p14="http://schemas.microsoft.com/office/powerpoint/2010/main" val="1975928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33564BDE-E729-6484-CED4-C3EB4A0E406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kumimoji="1" lang="en-US" altLang="zh-CN"/>
                  <a:t>Observation </a:t>
                </a:r>
                <a:r>
                  <a:rPr kumimoji="1" lang="en-US" altLang="zh-CN">
                    <a:solidFill>
                      <a:schemeClr val="tx1"/>
                    </a:solidFill>
                  </a:rPr>
                  <a:t>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acc>
                          <m:accPr>
                            <m:chr m:val="̅"/>
                            <m:ctrlP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acc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p>
                    </m:sSubSup>
                    <m:sSup>
                      <m:sSup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2900</m:t>
                            </m:r>
                          </m:e>
                        </m:d>
                      </m:e>
                      <m:sup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r>
                  <a:rPr kumimoji="1" lang="en-US" altLang="zh-CN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acc>
                          <m:accPr>
                            <m:chr m:val="̅"/>
                            <m:ctrlP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acc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p>
                    </m:sSubSup>
                    <m:sSup>
                      <m:sSup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2900</m:t>
                            </m:r>
                          </m:e>
                        </m:d>
                      </m:e>
                      <m:sup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kumimoji="1" lang="zh-CN" altLang="en-US"/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33564BDE-E729-6484-CED4-C3EB4A0E40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623" t="-3509" b="-298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6695298-6256-DB09-7B6B-232E6CC85F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kumimoji="1" lang="en" altLang="zh-CN" sz="2000" dirty="0"/>
                  <a:t>Exotics composed of </a:t>
                </a:r>
                <a:r>
                  <a:rPr kumimoji="1" lang="en" altLang="zh-CN" sz="2000" b="1" dirty="0"/>
                  <a:t>four different quark types </a:t>
                </a:r>
                <a:r>
                  <a:rPr kumimoji="1" lang="en" altLang="zh-CN" sz="2000" dirty="0"/>
                  <a:t>attracts great interest in studies of hadron spectroscopy</a:t>
                </a:r>
                <a:r>
                  <a:rPr kumimoji="1" lang="en-US" altLang="zh-CN" sz="2000" dirty="0"/>
                  <a:t>.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  <m:t>2900</m:t>
                        </m:r>
                      </m:e>
                    </m:d>
                  </m:oMath>
                </a14:m>
                <a:r>
                  <a:rPr kumimoji="1" lang="zh-CN" altLang="en-US" sz="1800" dirty="0"/>
                  <a:t> </a:t>
                </a:r>
                <a:r>
                  <a:rPr kumimoji="1" lang="en-US" altLang="zh-CN" sz="1800" dirty="0"/>
                  <a:t>and</a:t>
                </a:r>
                <a:r>
                  <a:rPr kumimoji="1" lang="zh-CN" altLang="en-US" sz="1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1" lang="en-US" altLang="zh-CN" sz="1800" b="0" i="1" smtClean="0">
                        <a:latin typeface="Cambria Math" panose="02040503050406030204" pitchFamily="18" charset="0"/>
                      </a:rPr>
                      <m:t>(2900)</m:t>
                    </m:r>
                  </m:oMath>
                </a14:m>
                <a:r>
                  <a:rPr kumimoji="1" lang="en-US" altLang="zh-CN" sz="1800" dirty="0"/>
                  <a:t>,</a:t>
                </a:r>
                <a:r>
                  <a:rPr kumimoji="1" lang="zh-CN" altLang="en-US" sz="1800" dirty="0"/>
                  <a:t> </a:t>
                </a:r>
                <a:r>
                  <a:rPr kumimoji="1" lang="en-US" altLang="zh-CN" sz="1800" dirty="0"/>
                  <a:t>with quark component</a:t>
                </a:r>
                <a:r>
                  <a:rPr kumimoji="1" lang="zh-CN" altLang="en-US" sz="1800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1800" b="0" i="1" smtClean="0">
                        <a:latin typeface="Cambria Math" panose="02040503050406030204" pitchFamily="18" charset="0"/>
                      </a:rPr>
                      <m:t>𝑐𝑠</m:t>
                    </m:r>
                    <m:acc>
                      <m:accPr>
                        <m:chr m:val="̅"/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acc>
                      <m:accPr>
                        <m:chr m:val="̅"/>
                        <m:ctrlPr>
                          <a:rPr kumimoji="1" lang="en-US" altLang="zh-CN" sz="18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sz="1800" b="0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kumimoji="1" lang="en-US" altLang="zh-CN" sz="1800" dirty="0"/>
                  <a:t>,</a:t>
                </a:r>
                <a:r>
                  <a:rPr kumimoji="1" lang="zh-CN" altLang="en-US" sz="1800" dirty="0"/>
                  <a:t> </a:t>
                </a:r>
                <a:r>
                  <a:rPr kumimoji="1" lang="en-US" altLang="zh-CN" sz="1800" dirty="0"/>
                  <a:t>are</a:t>
                </a:r>
                <a:r>
                  <a:rPr kumimoji="1" lang="zh-CN" altLang="en-US" sz="1800" dirty="0"/>
                  <a:t> </a:t>
                </a:r>
                <a:r>
                  <a:rPr kumimoji="1" lang="en-US" altLang="zh-CN" sz="1800" dirty="0"/>
                  <a:t>observed</a:t>
                </a:r>
                <a:r>
                  <a:rPr kumimoji="1" lang="zh-CN" altLang="en-US" sz="1800" dirty="0"/>
                  <a:t> </a:t>
                </a:r>
                <a:r>
                  <a:rPr kumimoji="1" lang="en-US" altLang="zh-CN" sz="1800" dirty="0"/>
                  <a:t>in</a:t>
                </a:r>
                <a:r>
                  <a:rPr kumimoji="1" lang="zh-CN" altLang="en-US" sz="18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18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zh-CN" altLang="en-US" sz="1800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zh-CN" sz="1800" dirty="0"/>
                  <a:t>decay.</a:t>
                </a:r>
              </a:p>
              <a:p>
                <a:pPr lvl="1"/>
                <a:r>
                  <a:rPr kumimoji="1" lang="en-US" altLang="zh-CN" sz="1800" dirty="0"/>
                  <a:t>Search for tetraquark</a:t>
                </a:r>
                <a:r>
                  <a:rPr kumimoji="1" lang="zh-CN" altLang="en-US" sz="1800" dirty="0"/>
                  <a:t> </a:t>
                </a:r>
                <a:r>
                  <a:rPr kumimoji="1" lang="en-US" altLang="zh-CN" sz="1800" dirty="0"/>
                  <a:t>candidates, with quark component </a:t>
                </a:r>
                <a14:m>
                  <m:oMath xmlns:m="http://schemas.openxmlformats.org/officeDocument/2006/math">
                    <m:r>
                      <a:rPr kumimoji="1" lang="en-US" altLang="zh-CN" sz="1800" b="0" i="1" smtClean="0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acc>
                    <m:r>
                      <a:rPr kumimoji="1" lang="en-US" altLang="zh-CN" sz="1800" b="0" i="1" dirty="0" smtClean="0">
                        <a:latin typeface="Cambria Math" panose="02040503050406030204" pitchFamily="18" charset="0"/>
                      </a:rPr>
                      <m:t>𝑢</m:t>
                    </m:r>
                    <m:acc>
                      <m:accPr>
                        <m:chr m:val="̅"/>
                        <m:ctrlPr>
                          <a:rPr kumimoji="1" lang="en-US" altLang="zh-CN" sz="18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sz="1800" b="0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kumimoji="1" lang="zh-CN" altLang="en-US" sz="1800" dirty="0"/>
                  <a:t> </a:t>
                </a:r>
                <a:r>
                  <a:rPr kumimoji="1" lang="en-US" altLang="zh-CN" sz="1800" dirty="0"/>
                  <a:t>or</a:t>
                </a:r>
                <a:r>
                  <a:rPr kumimoji="1" lang="zh-CN" altLang="en-US" sz="1800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1800" b="0" i="1" smtClean="0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acc>
                    <m:acc>
                      <m:accPr>
                        <m:chr m:val="̅"/>
                        <m:ctrlPr>
                          <a:rPr kumimoji="1" lang="en-US" altLang="zh-CN" sz="18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sz="1800" b="0" i="1" dirty="0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r>
                      <a:rPr kumimoji="1" lang="en-US" altLang="zh-CN" sz="1800" b="0" i="1" dirty="0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kumimoji="1" lang="en-US" altLang="zh-CN" sz="1800" dirty="0"/>
                  <a:t>,</a:t>
                </a:r>
                <a:r>
                  <a:rPr kumimoji="1" lang="zh-CN" altLang="en-US" sz="1800" dirty="0"/>
                  <a:t> </a:t>
                </a:r>
                <a:r>
                  <a:rPr kumimoji="1" lang="en-US" altLang="zh-CN" sz="1800" dirty="0"/>
                  <a:t>can be performed in</a:t>
                </a:r>
                <a:r>
                  <a:rPr kumimoji="1" lang="zh-CN" altLang="en-US" sz="18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8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zh-CN" sz="18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1800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8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sz="18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bSup>
                      <m:sSubSupPr>
                        <m:ctrlPr>
                          <a:rPr kumimoji="1" lang="en-US" altLang="zh-CN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kumimoji="1" lang="en-US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kumimoji="1" lang="en-US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kumimoji="1" lang="en-US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zh-CN" altLang="en-US" sz="1800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zh-CN" sz="1800" dirty="0"/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8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zh-CN" sz="18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kumimoji="1" lang="en-US" altLang="zh-CN" sz="1800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sz="1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kumimoji="1"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8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kumimoji="1" lang="en-US" altLang="zh-CN" sz="1800" i="1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bSup>
                      <m:sSubSupPr>
                        <m:ctrlPr>
                          <a:rPr kumimoji="1" lang="en-US" altLang="zh-CN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kumimoji="1" lang="en-US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kumimoji="1" lang="en-US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kumimoji="1" lang="en-US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zh-CN" altLang="en-US" sz="1800" dirty="0">
                    <a:solidFill>
                      <a:srgbClr val="FF0000"/>
                    </a:solidFill>
                  </a:rPr>
                  <a:t>  </a:t>
                </a:r>
                <a:r>
                  <a:rPr kumimoji="1" lang="en-US" altLang="zh-CN" sz="1800" dirty="0"/>
                  <a:t>decays.</a:t>
                </a:r>
              </a:p>
              <a:p>
                <a:pPr lvl="1"/>
                <a:r>
                  <a:rPr kumimoji="1" lang="en-US" altLang="zh-CN" sz="1800" dirty="0"/>
                  <a:t>A combined amplitude analysis of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18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bSup>
                      <m:sSubSupPr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zh-CN" altLang="en-US" sz="1800" dirty="0"/>
                  <a:t> </a:t>
                </a:r>
                <a:r>
                  <a:rPr kumimoji="1" lang="en-US" altLang="zh-CN" sz="1800" dirty="0"/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8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kumimoji="1" lang="en-US" altLang="zh-CN" sz="1800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sz="1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kumimoji="1" lang="en-US" altLang="zh-CN" sz="1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kumimoji="1" lang="en-US" altLang="zh-CN" sz="18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bSup>
                      <m:sSubSupPr>
                        <m:ctrlPr>
                          <a:rPr kumimoji="1" lang="en-US" altLang="zh-CN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18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kumimoji="1" lang="en-US" altLang="zh-CN" sz="18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kumimoji="1" lang="en-US" altLang="zh-CN" sz="18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kumimoji="1" lang="en-US" altLang="zh-CN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8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zh-CN" altLang="en-US" sz="1800" dirty="0"/>
                  <a:t> </a:t>
                </a:r>
                <a:r>
                  <a:rPr kumimoji="1" lang="en-US" altLang="zh-CN" sz="1800" dirty="0"/>
                  <a:t>decays is performed.</a:t>
                </a:r>
              </a:p>
              <a:p>
                <a:pPr lvl="1"/>
                <a:r>
                  <a:rPr kumimoji="1" lang="en-US" altLang="zh-CN" sz="1800" dirty="0"/>
                  <a:t>Structure</a:t>
                </a:r>
                <a:r>
                  <a:rPr kumimoji="1" lang="zh-CN" altLang="en-US" sz="1800" dirty="0"/>
                  <a:t> </a:t>
                </a:r>
                <a:r>
                  <a:rPr kumimoji="1" lang="en-US" altLang="zh-CN" sz="1800" dirty="0"/>
                  <a:t>at</a:t>
                </a:r>
                <a:r>
                  <a:rPr kumimoji="1" lang="zh-CN" altLang="en-US" sz="1800" dirty="0"/>
                  <a:t> </a:t>
                </a:r>
                <a:r>
                  <a:rPr kumimoji="1" lang="en-US" altLang="zh-CN" sz="1800" dirty="0"/>
                  <a:t>2.9</a:t>
                </a:r>
                <a:r>
                  <a:rPr kumimoji="1" lang="zh-CN" altLang="en-US" sz="1800" dirty="0"/>
                  <a:t> </a:t>
                </a:r>
                <a:r>
                  <a:rPr kumimoji="1" lang="en-US" altLang="zh-CN" sz="1800" dirty="0"/>
                  <a:t>GeV</a:t>
                </a:r>
                <a:r>
                  <a:rPr kumimoji="1" lang="zh-CN" altLang="en-US" sz="1800" dirty="0"/>
                  <a:t> </a:t>
                </a:r>
                <a:r>
                  <a:rPr kumimoji="1" lang="en-US" altLang="zh-CN" sz="1800" dirty="0"/>
                  <a:t>in</a:t>
                </a:r>
                <a:r>
                  <a:rPr kumimoji="1" lang="zh-CN" altLang="en-US" sz="18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  <m:t>+/−</m:t>
                        </m:r>
                      </m:sup>
                    </m:sSup>
                  </m:oMath>
                </a14:m>
                <a:r>
                  <a:rPr kumimoji="1" lang="zh-CN" altLang="en-US" sz="1800" dirty="0"/>
                  <a:t> </a:t>
                </a:r>
                <a:r>
                  <a:rPr kumimoji="1" lang="en-US" altLang="zh-CN" sz="1800" dirty="0"/>
                  <a:t>spectra</a:t>
                </a:r>
                <a:r>
                  <a:rPr kumimoji="1" lang="zh-CN" altLang="en-US" sz="1800" dirty="0"/>
                  <a:t> </a:t>
                </a:r>
                <a:r>
                  <a:rPr kumimoji="1" lang="en-US" altLang="zh-CN" sz="1800" dirty="0"/>
                  <a:t>can</a:t>
                </a:r>
                <a:r>
                  <a:rPr kumimoji="1" lang="zh-CN" altLang="en-US" sz="1800" dirty="0"/>
                  <a:t> </a:t>
                </a:r>
                <a:r>
                  <a:rPr kumimoji="1" lang="en-US" altLang="zh-CN" sz="1800" dirty="0"/>
                  <a:t>not</a:t>
                </a:r>
                <a:r>
                  <a:rPr kumimoji="1" lang="zh-CN" altLang="en-US" sz="1800" dirty="0"/>
                  <a:t> </a:t>
                </a:r>
                <a:r>
                  <a:rPr kumimoji="1" lang="en-US" altLang="zh-CN" sz="1800" dirty="0"/>
                  <a:t>be</a:t>
                </a:r>
                <a:r>
                  <a:rPr kumimoji="1" lang="zh-CN" altLang="en-US" sz="1800" dirty="0"/>
                  <a:t> </a:t>
                </a:r>
                <a:r>
                  <a:rPr kumimoji="1" lang="en-US" altLang="zh-CN" sz="1800" dirty="0"/>
                  <a:t>well</a:t>
                </a:r>
                <a:r>
                  <a:rPr kumimoji="1" lang="zh-CN" altLang="en-US" sz="1800" dirty="0"/>
                  <a:t> </a:t>
                </a:r>
                <a:r>
                  <a:rPr kumimoji="1" lang="en-US" altLang="zh-CN" sz="1800" dirty="0"/>
                  <a:t>described</a:t>
                </a:r>
                <a:r>
                  <a:rPr kumimoji="1" lang="zh-CN" altLang="en-US" sz="1800" dirty="0"/>
                  <a:t> </a:t>
                </a:r>
                <a:r>
                  <a:rPr kumimoji="1" lang="en-US" altLang="zh-CN" sz="1800" dirty="0"/>
                  <a:t>by</a:t>
                </a:r>
                <a:r>
                  <a:rPr kumimoji="1" lang="zh-CN" altLang="en-US" sz="1800" dirty="0"/>
                  <a:t> </a:t>
                </a:r>
                <a:r>
                  <a:rPr kumimoji="1" lang="en-US" altLang="zh-CN" sz="1800" dirty="0"/>
                  <a:t>any</a:t>
                </a:r>
                <a:r>
                  <a:rPr kumimoji="1" lang="zh-CN" altLang="en-US" sz="1800" dirty="0"/>
                  <a:t> </a:t>
                </a:r>
                <a:r>
                  <a:rPr kumimoji="1" lang="en-US" altLang="zh-CN" sz="1800" dirty="0"/>
                  <a:t>known</a:t>
                </a:r>
                <a:r>
                  <a:rPr kumimoji="1" lang="zh-CN" altLang="en-US" sz="1800" dirty="0"/>
                  <a:t> </a:t>
                </a:r>
                <a:r>
                  <a:rPr kumimoji="1" lang="en-US" altLang="zh-CN" sz="1800" dirty="0"/>
                  <a:t>or</a:t>
                </a:r>
                <a:r>
                  <a:rPr kumimoji="1" lang="zh-CN" altLang="en-US" sz="1800" dirty="0"/>
                  <a:t> </a:t>
                </a:r>
                <a:r>
                  <a:rPr kumimoji="1" lang="en-US" altLang="zh-CN" sz="1800" dirty="0"/>
                  <a:t>new</a:t>
                </a:r>
                <a:r>
                  <a:rPr kumimoji="1" lang="zh-CN" altLang="en-US" sz="1800" dirty="0"/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zh-CN" altLang="en-US" sz="18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</a:rPr>
                          <m:t>+/0</m:t>
                        </m:r>
                      </m:sup>
                    </m:sSup>
                    <m:r>
                      <a:rPr kumimoji="1" lang="en-US" altLang="zh-CN" sz="18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sz="20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kumimoji="1" lang="en-US" altLang="zh-CN" sz="1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8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kumimoji="1" lang="en-US" altLang="zh-CN" sz="2000" b="0" i="1" dirty="0" smtClean="0">
                            <a:latin typeface="Cambria Math" panose="02040503050406030204" pitchFamily="18" charset="0"/>
                          </a:rPr>
                          <m:t>0/−</m:t>
                        </m:r>
                      </m:sup>
                    </m:sSup>
                    <m:sSup>
                      <m:sSupPr>
                        <m:ctrlPr>
                          <a:rPr kumimoji="1" lang="en-US" altLang="zh-CN" sz="20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20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zh-CN" altLang="en-US" sz="1800" dirty="0"/>
                  <a:t> </a:t>
                </a:r>
                <a:r>
                  <a:rPr kumimoji="1" lang="en-US" altLang="zh-CN" sz="1800" dirty="0"/>
                  <a:t>resonances.</a:t>
                </a:r>
                <a:endParaRPr kumimoji="1" lang="zh-CN" altLang="en-US" sz="1800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6695298-6256-DB09-7B6B-232E6CC85F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0FE74DC-582E-199B-AC99-EBEEE2E9B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Oct 17, 2023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5885B4-15BD-A8A5-963B-062489002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Zan Ren @MENU 2023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76A3F14-3CA8-8E4F-F7D9-A30AE5C5B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C8FF9-1EF0-4CAB-BFA2-C97935234076}" type="slidenum">
              <a:rPr lang="en-US" smtClean="0"/>
              <a:t>14</a:t>
            </a:fld>
            <a:endParaRPr 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80E2132-69EE-A96E-280E-EE797ADA0ECB}"/>
              </a:ext>
            </a:extLst>
          </p:cNvPr>
          <p:cNvSpPr/>
          <p:nvPr/>
        </p:nvSpPr>
        <p:spPr>
          <a:xfrm>
            <a:off x="7963494" y="1507511"/>
            <a:ext cx="1803180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PRL125</a:t>
            </a:r>
            <a:r>
              <a:rPr lang="zh-CN" altLang="en-US" sz="1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1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(2020) 242001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8FBBD9E-2F6E-4DF4-EDD4-6A9A36EB0F3A}"/>
              </a:ext>
            </a:extLst>
          </p:cNvPr>
          <p:cNvSpPr/>
          <p:nvPr/>
        </p:nvSpPr>
        <p:spPr>
          <a:xfrm>
            <a:off x="9526270" y="715678"/>
            <a:ext cx="1864727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PRL131 (2023) 041902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CBA84B5-9514-C751-B746-2A6F6EA12D8E}"/>
              </a:ext>
            </a:extLst>
          </p:cNvPr>
          <p:cNvSpPr/>
          <p:nvPr/>
        </p:nvSpPr>
        <p:spPr>
          <a:xfrm>
            <a:off x="9995806" y="1507511"/>
            <a:ext cx="1803180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PRD102</a:t>
            </a:r>
            <a:r>
              <a:rPr lang="zh-CN" altLang="en-US" sz="1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1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(2020) 112003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AC8A4F5A-0F67-1F3C-2BAF-80D568A2D730}"/>
              </a:ext>
            </a:extLst>
          </p:cNvPr>
          <p:cNvGrpSpPr/>
          <p:nvPr/>
        </p:nvGrpSpPr>
        <p:grpSpPr>
          <a:xfrm>
            <a:off x="1854708" y="3864090"/>
            <a:ext cx="8127492" cy="2684905"/>
            <a:chOff x="1854708" y="3620645"/>
            <a:chExt cx="8127492" cy="2684905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8B54B212-EF80-DFB4-D899-E5C3A439A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09800" y="3620645"/>
              <a:ext cx="7772400" cy="2684905"/>
            </a:xfrm>
            <a:prstGeom prst="rect">
              <a:avLst/>
            </a:prstGeom>
          </p:spPr>
        </p:pic>
        <p:sp>
          <p:nvSpPr>
            <p:cNvPr id="12" name="右箭头 11">
              <a:extLst>
                <a:ext uri="{FF2B5EF4-FFF2-40B4-BE49-F238E27FC236}">
                  <a16:creationId xmlns:a16="http://schemas.microsoft.com/office/drawing/2014/main" id="{499D2D7D-C228-9A92-1322-151E1FC25C72}"/>
                </a:ext>
              </a:extLst>
            </p:cNvPr>
            <p:cNvSpPr/>
            <p:nvPr/>
          </p:nvSpPr>
          <p:spPr>
            <a:xfrm>
              <a:off x="1854708" y="4607170"/>
              <a:ext cx="886680" cy="140677"/>
            </a:xfrm>
            <a:prstGeom prst="rightArrow">
              <a:avLst>
                <a:gd name="adj1" fmla="val 23781"/>
                <a:gd name="adj2" fmla="val 52622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" name="右箭头 12">
              <a:extLst>
                <a:ext uri="{FF2B5EF4-FFF2-40B4-BE49-F238E27FC236}">
                  <a16:creationId xmlns:a16="http://schemas.microsoft.com/office/drawing/2014/main" id="{DE9ED58B-BD5C-6A8B-19A7-C75AB71F3C72}"/>
                </a:ext>
              </a:extLst>
            </p:cNvPr>
            <p:cNvSpPr/>
            <p:nvPr/>
          </p:nvSpPr>
          <p:spPr>
            <a:xfrm>
              <a:off x="5660494" y="4607170"/>
              <a:ext cx="886680" cy="140677"/>
            </a:xfrm>
            <a:prstGeom prst="rightArrow">
              <a:avLst>
                <a:gd name="adj1" fmla="val 23781"/>
                <a:gd name="adj2" fmla="val 52622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36149756-B074-97EB-3D50-0DB078668186}"/>
              </a:ext>
            </a:extLst>
          </p:cNvPr>
          <p:cNvSpPr/>
          <p:nvPr/>
        </p:nvSpPr>
        <p:spPr>
          <a:xfrm>
            <a:off x="7493610" y="715678"/>
            <a:ext cx="1864727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PRD108 (2023) 012017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4D29023-9DB5-DCC1-4899-ED6BBA52C054}"/>
              </a:ext>
            </a:extLst>
          </p:cNvPr>
          <p:cNvSpPr/>
          <p:nvPr/>
        </p:nvSpPr>
        <p:spPr>
          <a:xfrm>
            <a:off x="2989713" y="4822753"/>
            <a:ext cx="2315689" cy="196399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0407C027-12A3-B232-EF78-D3A16DF9AA4F}"/>
              </a:ext>
            </a:extLst>
          </p:cNvPr>
          <p:cNvSpPr/>
          <p:nvPr/>
        </p:nvSpPr>
        <p:spPr>
          <a:xfrm>
            <a:off x="6805650" y="4822752"/>
            <a:ext cx="2315689" cy="196399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0006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967B668F-6B10-CA59-8EA9-9D37542C099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kumimoji="1" lang="en-US" altLang="zh-CN"/>
                  <a:t>Observation </a:t>
                </a:r>
                <a:r>
                  <a:rPr kumimoji="1" lang="en-US" altLang="zh-CN">
                    <a:solidFill>
                      <a:schemeClr val="tx1"/>
                    </a:solidFill>
                  </a:rPr>
                  <a:t>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acc>
                          <m:accPr>
                            <m:chr m:val="̅"/>
                            <m:ctrlP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acc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p>
                    </m:sSubSup>
                    <m:sSup>
                      <m:sSup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2900</m:t>
                            </m:r>
                          </m:e>
                        </m:d>
                      </m:e>
                      <m:sup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r>
                  <a:rPr kumimoji="1" lang="en-US" altLang="zh-CN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acc>
                          <m:accPr>
                            <m:chr m:val="̅"/>
                            <m:ctrlP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acc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p>
                    </m:sSubSup>
                    <m:sSup>
                      <m:sSup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2900</m:t>
                            </m:r>
                          </m:e>
                        </m:d>
                      </m:e>
                      <m:sup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kumimoji="1" lang="zh-CN" altLang="en-US"/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967B668F-6B10-CA59-8EA9-9D37542C099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623" t="-3509" b="-298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D908E7B-3EC3-81AF-B9E6-B83B65D967E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kumimoji="1" lang="en-US" altLang="zh-CN" sz="2000"/>
                  <a:t>With two additional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kumimoji="1" lang="zh-CN" altLang="en-US" sz="2000"/>
                  <a:t> </a:t>
                </a:r>
                <a:r>
                  <a:rPr kumimoji="1" lang="en-US" altLang="zh-CN" sz="2000"/>
                  <a:t>components, the data is better described.</a:t>
                </a:r>
              </a:p>
              <a:p>
                <a:endParaRPr kumimoji="1" lang="en-US" altLang="zh-CN" sz="2000"/>
              </a:p>
              <a:p>
                <a:endParaRPr kumimoji="1" lang="en-US" altLang="zh-CN" sz="2000"/>
              </a:p>
              <a:p>
                <a:endParaRPr kumimoji="1" lang="en-US" altLang="zh-CN" sz="2000"/>
              </a:p>
              <a:p>
                <a:pPr marL="0" indent="0">
                  <a:buNone/>
                </a:pPr>
                <a:endParaRPr kumimoji="1" lang="en-US" altLang="zh-CN" sz="2000"/>
              </a:p>
              <a:p>
                <a:pPr marL="0" indent="0">
                  <a:buNone/>
                </a:pPr>
                <a:endParaRPr kumimoji="1" lang="en-US" altLang="zh-CN" sz="2000"/>
              </a:p>
              <a:p>
                <a:r>
                  <a:rPr kumimoji="1" lang="en-US" altLang="zh-CN" sz="2000"/>
                  <a:t>Both states prefer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p>
                    </m:sSup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2000"/>
                  <a:t>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0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kumimoji="1" lang="en-US" altLang="zh-CN" sz="20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sz="2000"/>
                  <a:t> is rejected by &gt;7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kumimoji="1" lang="en-US" altLang="zh-CN" sz="2000"/>
                  <a:t>).</a:t>
                </a:r>
              </a:p>
              <a:p>
                <a:r>
                  <a:rPr kumimoji="1" lang="en-US" altLang="zh-CN" sz="2000"/>
                  <a:t>Separated fit reports:</a:t>
                </a:r>
                <a:endParaRPr kumimoji="1" lang="zh-CN" altLang="en-US" sz="200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D908E7B-3EC3-81AF-B9E6-B83B65D967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3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C45172D-CA64-E2B7-90D5-30E24F9D1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Oct 17, 2023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2D9C24-72F8-A37A-EE80-2DBBD6A52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Zan Ren @MENU 2023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A1171E-4173-1BD0-4A4C-56B2C23D0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C8FF9-1EF0-4CAB-BFA2-C97935234076}" type="slidenum">
              <a:rPr lang="en-US" smtClean="0"/>
              <a:t>15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E617336-4FC5-8EB2-D455-7D2F8E0D8F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425456"/>
            <a:ext cx="7772400" cy="2390209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28E9557-AB20-6201-0A35-1FAAFD5DF857}"/>
              </a:ext>
            </a:extLst>
          </p:cNvPr>
          <p:cNvSpPr/>
          <p:nvPr/>
        </p:nvSpPr>
        <p:spPr>
          <a:xfrm>
            <a:off x="9526270" y="715678"/>
            <a:ext cx="1864727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20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PRL131 (2023) 041902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394EAC5A-A51C-FBFB-062F-65586A660A14}"/>
                  </a:ext>
                </a:extLst>
              </p:cNvPr>
              <p:cNvSpPr txBox="1"/>
              <p:nvPr/>
            </p:nvSpPr>
            <p:spPr>
              <a:xfrm>
                <a:off x="5583565" y="4820449"/>
                <a:ext cx="920151" cy="408623"/>
              </a:xfrm>
              <a:prstGeom prst="wedgeRoundRectCallout">
                <a:avLst>
                  <a:gd name="adj1" fmla="val -67083"/>
                  <a:gd name="adj2" fmla="val 3390"/>
                  <a:gd name="adj3" fmla="val 16667"/>
                </a:avLst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>
                    <a:solidFill>
                      <a:srgbClr val="FF0000"/>
                    </a:solidFill>
                  </a:rPr>
                  <a:t>8.0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en-US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394EAC5A-A51C-FBFB-062F-65586A660A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3565" y="4820449"/>
                <a:ext cx="920151" cy="408623"/>
              </a:xfrm>
              <a:prstGeom prst="wedgeRoundRectCallout">
                <a:avLst>
                  <a:gd name="adj1" fmla="val -67083"/>
                  <a:gd name="adj2" fmla="val 3390"/>
                  <a:gd name="adj3" fmla="val 16667"/>
                </a:avLst>
              </a:prstGeom>
              <a:blipFill>
                <a:blip r:embed="rId5"/>
                <a:stretch>
                  <a:fillRect b="-17647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C94F99D6-E764-CBE9-4FB6-F3F41D148549}"/>
                  </a:ext>
                </a:extLst>
              </p:cNvPr>
              <p:cNvSpPr txBox="1"/>
              <p:nvPr/>
            </p:nvSpPr>
            <p:spPr>
              <a:xfrm>
                <a:off x="5583565" y="5425634"/>
                <a:ext cx="920151" cy="408623"/>
              </a:xfrm>
              <a:prstGeom prst="wedgeRoundRectCallout">
                <a:avLst>
                  <a:gd name="adj1" fmla="val -67083"/>
                  <a:gd name="adj2" fmla="val 3390"/>
                  <a:gd name="adj3" fmla="val 16667"/>
                </a:avLst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>
                    <a:solidFill>
                      <a:srgbClr val="FF0000"/>
                    </a:solidFill>
                  </a:rPr>
                  <a:t>6</a:t>
                </a:r>
                <a14:m>
                  <m:oMath xmlns:m="http://schemas.openxmlformats.org/officeDocument/2006/math">
                    <m:r>
                      <a:rPr lang="en-US" altLang="zh-CN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en-US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C94F99D6-E764-CBE9-4FB6-F3F41D148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3565" y="5425634"/>
                <a:ext cx="920151" cy="408623"/>
              </a:xfrm>
              <a:prstGeom prst="wedgeRoundRectCallout">
                <a:avLst>
                  <a:gd name="adj1" fmla="val -67083"/>
                  <a:gd name="adj2" fmla="val 3390"/>
                  <a:gd name="adj3" fmla="val 16667"/>
                </a:avLst>
              </a:prstGeom>
              <a:blipFill>
                <a:blip r:embed="rId6"/>
                <a:stretch>
                  <a:fillRect b="-17647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框 13">
            <a:extLst>
              <a:ext uri="{FF2B5EF4-FFF2-40B4-BE49-F238E27FC236}">
                <a16:creationId xmlns:a16="http://schemas.microsoft.com/office/drawing/2014/main" id="{E566A640-18F0-1E65-8123-49747B22F536}"/>
              </a:ext>
            </a:extLst>
          </p:cNvPr>
          <p:cNvSpPr txBox="1"/>
          <p:nvPr/>
        </p:nvSpPr>
        <p:spPr>
          <a:xfrm>
            <a:off x="7050626" y="3974363"/>
            <a:ext cx="4871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/>
              <a:t>Shared fit reports: (assume they belong to isospin triplet)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9AF4E1B4-C2C6-7EAD-34AE-7C77A1CD8089}"/>
                  </a:ext>
                </a:extLst>
              </p:cNvPr>
              <p:cNvSpPr txBox="1"/>
              <p:nvPr/>
            </p:nvSpPr>
            <p:spPr>
              <a:xfrm>
                <a:off x="2057400" y="4249589"/>
                <a:ext cx="6096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1" lang="en-US" altLang="zh-CN" sz="1800"/>
                  <a:t>(both M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1800" b="0" i="0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kumimoji="1" lang="en-US" altLang="zh-CN" sz="1800"/>
                  <a:t> in great agreement)</a:t>
                </a:r>
                <a:endParaRPr lang="en-US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9AF4E1B4-C2C6-7EAD-34AE-7C77A1CD80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4249589"/>
                <a:ext cx="6096000" cy="369332"/>
              </a:xfrm>
              <a:prstGeom prst="rect">
                <a:avLst/>
              </a:prstGeom>
              <a:blipFill>
                <a:blip r:embed="rId7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图片 17">
            <a:extLst>
              <a:ext uri="{FF2B5EF4-FFF2-40B4-BE49-F238E27FC236}">
                <a16:creationId xmlns:a16="http://schemas.microsoft.com/office/drawing/2014/main" id="{38548426-04B7-0FA5-ED16-D095312DE8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9497" y="4712071"/>
            <a:ext cx="3404560" cy="7336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6B801-5D8A-BDCD-1EFA-66B76126AC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1726" y="4684549"/>
            <a:ext cx="4324709" cy="13757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2983C16E-60C6-8E6F-54DD-34A0BF079B9B}"/>
                  </a:ext>
                </a:extLst>
              </p:cNvPr>
              <p:cNvSpPr txBox="1"/>
              <p:nvPr/>
            </p:nvSpPr>
            <p:spPr>
              <a:xfrm>
                <a:off x="8371245" y="5590461"/>
                <a:ext cx="2890240" cy="715089"/>
              </a:xfrm>
              <a:prstGeom prst="wedgeRoundRectCallout">
                <a:avLst>
                  <a:gd name="adj1" fmla="val -51761"/>
                  <a:gd name="adj2" fmla="val -67382"/>
                  <a:gd name="adj3" fmla="val 16667"/>
                </a:avLst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>
                    <a:solidFill>
                      <a:srgbClr val="FF0000"/>
                    </a:solidFill>
                  </a:rPr>
                  <a:t>Combined significance &gt;9.0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en-US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2983C16E-60C6-8E6F-54DD-34A0BF079B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1245" y="5590461"/>
                <a:ext cx="2890240" cy="715089"/>
              </a:xfrm>
              <a:prstGeom prst="wedgeRoundRectCallout">
                <a:avLst>
                  <a:gd name="adj1" fmla="val -51761"/>
                  <a:gd name="adj2" fmla="val -67382"/>
                  <a:gd name="adj3" fmla="val 16667"/>
                </a:avLst>
              </a:prstGeom>
              <a:blipFill>
                <a:blip r:embed="rId10"/>
                <a:stretch>
                  <a:fillRect b="-5882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C97EAB15-9A76-EB1D-AED0-7D5F38735CF4}"/>
                  </a:ext>
                </a:extLst>
              </p:cNvPr>
              <p:cNvSpPr txBox="1"/>
              <p:nvPr/>
            </p:nvSpPr>
            <p:spPr>
              <a:xfrm>
                <a:off x="485059" y="6086059"/>
                <a:ext cx="77407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acc>
                          <m:accPr>
                            <m:chr m:val="̅"/>
                            <m:ctrlP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acc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p>
                    </m:sSubSup>
                    <m:sSup>
                      <m:sSup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2900</m:t>
                            </m:r>
                          </m:e>
                        </m:d>
                      </m:e>
                      <m:sup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/>
                  <a:t> is the first observed </a:t>
                </a:r>
                <a:r>
                  <a:rPr lang="en-US" altLang="zh-CN" b="1"/>
                  <a:t>doubly-charged</a:t>
                </a:r>
                <a:r>
                  <a:rPr lang="en-US" altLang="zh-CN"/>
                  <a:t> tetraquark candidate.</a:t>
                </a:r>
                <a:endParaRPr lang="en-US"/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C97EAB15-9A76-EB1D-AED0-7D5F38735C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059" y="6086059"/>
                <a:ext cx="7740770" cy="369332"/>
              </a:xfrm>
              <a:prstGeom prst="rect">
                <a:avLst/>
              </a:prstGeom>
              <a:blipFill>
                <a:blip r:embed="rId12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C5595041-C2FD-35C1-46A3-8601D87C206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61817" y="1063810"/>
            <a:ext cx="2932691" cy="272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5864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17">
            <a:extLst>
              <a:ext uri="{FF2B5EF4-FFF2-40B4-BE49-F238E27FC236}">
                <a16:creationId xmlns:a16="http://schemas.microsoft.com/office/drawing/2014/main" id="{EAD073D3-CC21-C165-1086-88F60609C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143" y="62344"/>
            <a:ext cx="10168128" cy="704088"/>
          </a:xfrm>
        </p:spPr>
        <p:txBody>
          <a:bodyPr>
            <a:normAutofit fontScale="90000"/>
          </a:bodyPr>
          <a:lstStyle/>
          <a:p>
            <a:r>
              <a:rPr lang="en-US" altLang="zh-CN"/>
              <a:t>Summary and prospects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F6D7D-C1D8-E246-964B-CB015A9FFF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5059" y="6483927"/>
            <a:ext cx="2743200" cy="365125"/>
          </a:xfrm>
        </p:spPr>
        <p:txBody>
          <a:bodyPr/>
          <a:lstStyle/>
          <a:p>
            <a:r>
              <a:rPr lang="en-US" altLang="zh-CN"/>
              <a:t>Oct 17, 2023</a:t>
            </a:r>
            <a:endParaRPr lang="zh-CN" alt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782AF94-8729-B74C-BB41-9CD3995D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5949"/>
            <a:ext cx="4114800" cy="365125"/>
          </a:xfrm>
        </p:spPr>
        <p:txBody>
          <a:bodyPr/>
          <a:lstStyle/>
          <a:p>
            <a:r>
              <a:rPr lang="en-US" altLang="zh-CN"/>
              <a:t>Zan Ren @MENU 2023</a:t>
            </a:r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1DC4D2-4D31-AC45-8DA3-8772167F7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8857" y="6305550"/>
            <a:ext cx="648844" cy="549275"/>
          </a:xfrm>
        </p:spPr>
        <p:txBody>
          <a:bodyPr/>
          <a:lstStyle/>
          <a:p>
            <a:fld id="{DDD0F9BC-67BD-4BD0-833C-67D97B0E4F41}" type="slidenum">
              <a:rPr lang="zh-CN" altLang="en-US" smtClean="0"/>
              <a:pPr/>
              <a:t>16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8">
                <a:extLst>
                  <a:ext uri="{FF2B5EF4-FFF2-40B4-BE49-F238E27FC236}">
                    <a16:creationId xmlns:a16="http://schemas.microsoft.com/office/drawing/2014/main" id="{3C57BD08-2263-0149-9424-D6DADA722BEE}"/>
                  </a:ext>
                </a:extLst>
              </p:cNvPr>
              <p:cNvSpPr txBox="1"/>
              <p:nvPr/>
            </p:nvSpPr>
            <p:spPr>
              <a:xfrm>
                <a:off x="747773" y="2284988"/>
                <a:ext cx="8677472" cy="2228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>
                    <a:cs typeface="Times New Roman" pitchFamily="18" charset="0"/>
                  </a:rPr>
                  <a:t>Some recent interesting results presented:</a:t>
                </a:r>
                <a:endParaRPr lang="en-US" sz="2000">
                  <a:solidFill>
                    <a:srgbClr val="7030A0"/>
                  </a:solidFill>
                  <a:cs typeface="Times New Roman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  <a:defRPr/>
                </a:pPr>
                <a:r>
                  <a:rPr kumimoji="0" lang="en-US" altLang="zh-CN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New conventional hadrons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  <a:defRPr/>
                </a:pPr>
                <a:r>
                  <a:rPr kumimoji="0" lang="en-US" altLang="zh-CN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New excited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altLang="zh-CN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0" lang="en-US" altLang="zh-CN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Ω</m:t>
                        </m:r>
                      </m:e>
                      <m:sub>
                        <m:r>
                          <a:rPr kumimoji="0" lang="en-US" altLang="zh-CN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𝑐</m:t>
                        </m:r>
                      </m:sub>
                      <m:sup>
                        <m:r>
                          <a:rPr kumimoji="0" lang="en-US" altLang="zh-CN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p>
                    </m:sSubSup>
                  </m:oMath>
                </a14:m>
                <a:r>
                  <a:rPr kumimoji="0" lang="en-US" altLang="zh-CN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states: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altLang="zh-CN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Ω</m:t>
                        </m:r>
                      </m:e>
                      <m:sub>
                        <m:r>
                          <a:rPr kumimoji="0" lang="en-US" altLang="zh-CN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kumimoji="0" lang="en-US" altLang="zh-CN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altLang="zh-CN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altLang="zh-CN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3327</m:t>
                            </m:r>
                          </m:e>
                        </m:d>
                      </m:e>
                      <m:sup>
                        <m:r>
                          <a:rPr kumimoji="0" lang="en-US" altLang="zh-CN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p>
                    </m:sSup>
                    <m:r>
                      <a:rPr kumimoji="0" lang="en-US" altLang="zh-CN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sSub>
                      <m:sSubPr>
                        <m:ctrlPr>
                          <a:rPr kumimoji="0" lang="en-US" altLang="zh-CN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altLang="zh-CN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Ω</m:t>
                        </m:r>
                      </m:e>
                      <m:sub>
                        <m:r>
                          <a:rPr kumimoji="0" lang="en-US" altLang="zh-CN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kumimoji="0" lang="en-US" altLang="zh-CN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altLang="zh-CN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altLang="zh-CN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3185</m:t>
                            </m:r>
                          </m:e>
                        </m:d>
                      </m:e>
                      <m:sup>
                        <m:r>
                          <a:rPr kumimoji="0" lang="en-US" altLang="zh-CN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p>
                    </m:sSup>
                  </m:oMath>
                </a14:m>
                <a:endParaRPr kumimoji="0" lang="en-US" altLang="zh-CN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  <a:p>
                <a:pPr marL="1200150" lvl="2" indent="-285750">
                  <a:buFont typeface="Arial" panose="020B0604020202020204" pitchFamily="34" charset="0"/>
                  <a:buChar char="•"/>
                  <a:defRPr/>
                </a:pPr>
                <a:r>
                  <a:rPr kumimoji="0" lang="en-US" altLang="zh-CN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New excited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altLang="zh-CN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0" lang="en-US" altLang="zh-CN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Ξ</m:t>
                        </m:r>
                      </m:e>
                      <m:sub>
                        <m:r>
                          <a:rPr kumimoji="0" lang="en-US" altLang="zh-CN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sub>
                      <m:sup>
                        <m:r>
                          <a:rPr kumimoji="0" lang="en-US" altLang="zh-CN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p>
                    </m:sSubSup>
                  </m:oMath>
                </a14:m>
                <a:r>
                  <a:rPr kumimoji="0" lang="en-US" altLang="zh-CN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states: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altLang="zh-CN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Ξ</m:t>
                        </m:r>
                      </m:e>
                      <m:sub>
                        <m:r>
                          <a:rPr kumimoji="0" lang="en-US" altLang="zh-CN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sub>
                    </m:sSub>
                    <m:sSup>
                      <m:sSupPr>
                        <m:ctrlPr>
                          <a:rPr kumimoji="0" lang="en-US" altLang="zh-CN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altLang="zh-CN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altLang="zh-CN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6095</m:t>
                            </m:r>
                          </m:e>
                        </m:d>
                      </m:e>
                      <m:sup>
                        <m:r>
                          <a:rPr kumimoji="0" lang="en-US" altLang="zh-CN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p>
                    </m:sSup>
                    <m:r>
                      <a:rPr kumimoji="0" lang="en-US" altLang="zh-CN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sSub>
                      <m:sSubPr>
                        <m:ctrlPr>
                          <a:rPr kumimoji="0" lang="en-US" altLang="zh-CN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altLang="zh-CN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Ξ</m:t>
                        </m:r>
                      </m:e>
                      <m:sub>
                        <m:r>
                          <a:rPr kumimoji="0" lang="en-US" altLang="zh-CN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sub>
                    </m:sSub>
                    <m:sSup>
                      <m:sSupPr>
                        <m:ctrlPr>
                          <a:rPr kumimoji="0" lang="en-US" altLang="zh-CN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altLang="zh-CN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altLang="zh-CN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6087</m:t>
                            </m:r>
                          </m:e>
                        </m:d>
                      </m:e>
                      <m:sup>
                        <m:r>
                          <a:rPr kumimoji="0" lang="en-US" altLang="zh-CN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p>
                    </m:sSup>
                  </m:oMath>
                </a14:m>
                <a:endParaRPr kumimoji="0" lang="en-US" altLang="zh-CN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  <a:defRPr/>
                </a:pPr>
                <a:r>
                  <a:rPr kumimoji="0" lang="en-US" altLang="zh-CN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New exotics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  <a:defRPr/>
                </a:pPr>
                <a:r>
                  <a:rPr kumimoji="0" lang="en-US" altLang="zh-CN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New pentaquark candidates: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altLang="zh-CN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altLang="zh-CN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</m:e>
                      <m:sub>
                        <m:r>
                          <a:rPr kumimoji="0" lang="en-US" altLang="zh-CN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𝜓</m:t>
                        </m:r>
                        <m:r>
                          <a:rPr kumimoji="0" lang="en-US" altLang="zh-CN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</m:sub>
                      <m:sup>
                        <m:r>
                          <m:rPr>
                            <m:sty m:val="p"/>
                          </m:rPr>
                          <a:rPr kumimoji="0" lang="en-US" altLang="zh-CN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Λ</m:t>
                        </m:r>
                      </m:sup>
                    </m:sSubSup>
                    <m:sSup>
                      <m:sSupPr>
                        <m:ctrlPr>
                          <a:rPr kumimoji="0" lang="en-US" altLang="zh-CN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altLang="zh-CN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altLang="zh-CN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4338</m:t>
                            </m:r>
                          </m:e>
                        </m:d>
                      </m:e>
                      <m:sup>
                        <m:r>
                          <a:rPr kumimoji="0" lang="en-US" altLang="zh-CN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p>
                    </m:sSup>
                  </m:oMath>
                </a14:m>
                <a:endParaRPr kumimoji="0" lang="en-US" altLang="zh-CN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  <a:p>
                <a:pPr marL="1200150" lvl="2" indent="-285750">
                  <a:buFont typeface="Arial" panose="020B0604020202020204" pitchFamily="34" charset="0"/>
                  <a:buChar char="•"/>
                  <a:defRPr/>
                </a:pPr>
                <a:r>
                  <a:rPr kumimoji="0" lang="en-US" altLang="zh-CN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New tetraquark candidates: </a:t>
                </a:r>
                <a14:m>
                  <m:oMath xmlns:m="http://schemas.openxmlformats.org/officeDocument/2006/math">
                    <m:r>
                      <a:rPr kumimoji="0" lang="en-US" altLang="zh-CN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𝑋</m:t>
                    </m:r>
                    <m:d>
                      <m:dPr>
                        <m:ctrlPr>
                          <a:rPr kumimoji="0" lang="en-US" altLang="zh-CN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altLang="zh-CN" b="0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3960</m:t>
                        </m:r>
                      </m:e>
                    </m:d>
                    <m:r>
                      <a:rPr kumimoji="0" lang="en-US" altLang="zh-CN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sSubSup>
                      <m:sSubSupPr>
                        <m:ctrlPr>
                          <a:rPr kumimoji="0" lang="en-US" altLang="zh-CN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altLang="zh-CN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e>
                      <m:sub>
                        <m:r>
                          <a:rPr kumimoji="0" lang="en-US" altLang="zh-CN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𝜓</m:t>
                        </m:r>
                        <m:r>
                          <a:rPr kumimoji="0" lang="en-US" altLang="zh-CN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  <m:r>
                          <a:rPr kumimoji="0" lang="en-US" altLang="zh-CN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  <m:sup>
                        <m:r>
                          <a:rPr kumimoji="0" lang="en-US" altLang="zh-CN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𝜃</m:t>
                        </m:r>
                      </m:sup>
                    </m:sSubSup>
                    <m:sSup>
                      <m:sSupPr>
                        <m:ctrlPr>
                          <a:rPr kumimoji="0" lang="en-US" altLang="zh-CN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altLang="zh-CN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altLang="zh-CN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4000</m:t>
                            </m:r>
                          </m:e>
                        </m:d>
                      </m:e>
                      <m:sup>
                        <m:r>
                          <a:rPr kumimoji="0" lang="en-US" altLang="zh-CN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p>
                    </m:sSup>
                    <m:r>
                      <a:rPr kumimoji="0" lang="en-US" altLang="zh-CN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sSubSup>
                      <m:sSubSupPr>
                        <m:ctrlPr>
                          <a:rPr kumimoji="0" lang="en-US" altLang="zh-CN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altLang="zh-CN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e>
                      <m:sub>
                        <m:r>
                          <a:rPr kumimoji="0" lang="en-US" altLang="zh-CN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𝑐</m:t>
                        </m:r>
                        <m:acc>
                          <m:accPr>
                            <m:chr m:val="̅"/>
                            <m:ctrlPr>
                              <a:rPr kumimoji="0" lang="en-US" altLang="zh-CN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altLang="zh-CN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𝑠</m:t>
                            </m:r>
                          </m:e>
                        </m:acc>
                        <m:r>
                          <a:rPr kumimoji="0" lang="en-US" altLang="zh-CN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b>
                      <m:sup>
                        <m:r>
                          <a:rPr kumimoji="0" lang="en-US" altLang="zh-CN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sup>
                    </m:sSubSup>
                    <m:sSup>
                      <m:sSupPr>
                        <m:ctrlPr>
                          <a:rPr kumimoji="0" lang="en-US" altLang="zh-CN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altLang="zh-CN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altLang="zh-CN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2900</m:t>
                            </m:r>
                          </m:e>
                        </m:d>
                      </m:e>
                      <m:sup>
                        <m:r>
                          <a:rPr kumimoji="0" lang="en-US" altLang="zh-CN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++/0</m:t>
                        </m:r>
                      </m:sup>
                    </m:sSup>
                  </m:oMath>
                </a14:m>
                <a:endParaRPr kumimoji="0" lang="en-US" altLang="zh-CN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8">
                <a:extLst>
                  <a:ext uri="{FF2B5EF4-FFF2-40B4-BE49-F238E27FC236}">
                    <a16:creationId xmlns:a16="http://schemas.microsoft.com/office/drawing/2014/main" id="{3C57BD08-2263-0149-9424-D6DADA722B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773" y="2284988"/>
                <a:ext cx="8677472" cy="2228046"/>
              </a:xfrm>
              <a:prstGeom prst="rect">
                <a:avLst/>
              </a:prstGeom>
              <a:blipFill>
                <a:blip r:embed="rId2"/>
                <a:stretch>
                  <a:fillRect l="-877" t="-2273" b="-17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ABC56976-BF0D-1047-98D3-53EA186DA8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039" y="766763"/>
            <a:ext cx="6729034" cy="15704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8">
                <a:extLst>
                  <a:ext uri="{FF2B5EF4-FFF2-40B4-BE49-F238E27FC236}">
                    <a16:creationId xmlns:a16="http://schemas.microsoft.com/office/drawing/2014/main" id="{1E62A539-FA85-5177-6CA0-A7528240D2A2}"/>
                  </a:ext>
                </a:extLst>
              </p:cNvPr>
              <p:cNvSpPr txBox="1"/>
              <p:nvPr/>
            </p:nvSpPr>
            <p:spPr>
              <a:xfrm>
                <a:off x="700182" y="4402868"/>
                <a:ext cx="11395102" cy="2077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Helvetica" pitchFamily="2" charset="0"/>
                    <a:cs typeface="Times New Roman" pitchFamily="18" charset="0"/>
                  </a:rPr>
                  <a:t>Higher statistics in upgrade boosts hadron spectroscopy studies at LHCb: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7030A0"/>
                    </a:solidFill>
                    <a:latin typeface="Helvetica" pitchFamily="2" charset="0"/>
                    <a:cs typeface="Times New Roman" pitchFamily="18" charset="0"/>
                  </a:rPr>
                  <a:t>Search for more conventional excited states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i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Evidence</a:t>
                </a:r>
                <a:r>
                  <a:rPr lang="en-US" sz="2000" i="1" dirty="0">
                    <a:solidFill>
                      <a:srgbClr val="7030A0"/>
                    </a:solidFill>
                    <a:latin typeface="Helvetica" pitchFamily="2" charset="0"/>
                    <a:cs typeface="Times New Roman" pitchFamily="18" charset="0"/>
                  </a:rPr>
                  <a:t> </a:t>
                </a:r>
                <a:r>
                  <a:rPr lang="en-US" sz="2000" dirty="0">
                    <a:solidFill>
                      <a:srgbClr val="7030A0"/>
                    </a:solidFill>
                    <a:latin typeface="Helvetica" pitchFamily="2" charset="0"/>
                    <a:cs typeface="Times New Roman" pitchFamily="18" charset="0"/>
                  </a:rPr>
                  <a:t>of some hadrons/decay modes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⇒</m:t>
                    </m:r>
                  </m:oMath>
                </a14:m>
                <a:r>
                  <a:rPr lang="en-US" sz="2000" dirty="0">
                    <a:solidFill>
                      <a:srgbClr val="7030A0"/>
                    </a:solidFill>
                    <a:latin typeface="Helvetica" pitchFamily="2" charset="0"/>
                    <a:cs typeface="Times New Roman" pitchFamily="18" charset="0"/>
                  </a:rPr>
                  <a:t> </a:t>
                </a:r>
                <a:r>
                  <a:rPr lang="en-US" sz="2000" i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Observation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7030A0"/>
                    </a:solidFill>
                    <a:latin typeface="Helvetica" pitchFamily="2" charset="0"/>
                    <a:cs typeface="Times New Roman" pitchFamily="18" charset="0"/>
                  </a:rPr>
                  <a:t>Search for new decay modes of observed exotic hadrons, e.g.,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sz="2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𝜓</m:t>
                            </m:r>
                          </m:sub>
                          <m:sup>
                            <m:r>
                              <a:rPr lang="en-US" sz="2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𝑁</m:t>
                            </m:r>
                          </m:sup>
                        </m:sSubSup>
                      </m:e>
                      <m:sup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2000" dirty="0">
                  <a:solidFill>
                    <a:srgbClr val="7030A0"/>
                  </a:solidFill>
                  <a:latin typeface="Helvetica" pitchFamily="2" charset="0"/>
                  <a:cs typeface="Times New Roman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7030A0"/>
                    </a:solidFill>
                    <a:latin typeface="Helvetica" pitchFamily="2" charset="0"/>
                    <a:cs typeface="Times New Roman" pitchFamily="18" charset="0"/>
                  </a:rPr>
                  <a:t>Determine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𝐽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𝑃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rgbClr val="7030A0"/>
                    </a:solidFill>
                    <a:latin typeface="Helvetica" pitchFamily="2" charset="0"/>
                    <a:cs typeface="Times New Roman" pitchFamily="18" charset="0"/>
                  </a:rPr>
                  <a:t> and other properties of multiquark states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7030A0"/>
                    </a:solidFill>
                    <a:latin typeface="Helvetica" pitchFamily="2" charset="0"/>
                    <a:cs typeface="Times New Roman" pitchFamily="18" charset="0"/>
                  </a:rPr>
                  <a:t>……</a:t>
                </a:r>
              </a:p>
            </p:txBody>
          </p:sp>
        </mc:Choice>
        <mc:Fallback xmlns="">
          <p:sp>
            <p:nvSpPr>
              <p:cNvPr id="3" name="TextBox 8">
                <a:extLst>
                  <a:ext uri="{FF2B5EF4-FFF2-40B4-BE49-F238E27FC236}">
                    <a16:creationId xmlns:a16="http://schemas.microsoft.com/office/drawing/2014/main" id="{1E62A539-FA85-5177-6CA0-A7528240D2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182" y="4402868"/>
                <a:ext cx="11395102" cy="2077043"/>
              </a:xfrm>
              <a:prstGeom prst="rect">
                <a:avLst/>
              </a:prstGeom>
              <a:blipFill>
                <a:blip r:embed="rId4"/>
                <a:stretch>
                  <a:fillRect l="-642" t="-1466" b="-43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>
            <a:extLst>
              <a:ext uri="{FF2B5EF4-FFF2-40B4-BE49-F238E27FC236}">
                <a16:creationId xmlns:a16="http://schemas.microsoft.com/office/drawing/2014/main" id="{F7162BD3-DF6A-260F-DB82-09246CFB8E42}"/>
              </a:ext>
            </a:extLst>
          </p:cNvPr>
          <p:cNvSpPr/>
          <p:nvPr/>
        </p:nvSpPr>
        <p:spPr>
          <a:xfrm>
            <a:off x="9532208" y="1754769"/>
            <a:ext cx="1482156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arXiv:2305.10515</a:t>
            </a:r>
          </a:p>
        </p:txBody>
      </p:sp>
    </p:spTree>
    <p:extLst>
      <p:ext uri="{BB962C8B-B14F-4D97-AF65-F5344CB8AC3E}">
        <p14:creationId xmlns:p14="http://schemas.microsoft.com/office/powerpoint/2010/main" val="5138701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DC65ED-BB8E-5D15-E036-59AB58CAB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Thanks for listening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6CC3E1F-697A-000A-F7C6-D87FEFDC1B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kern="0" spc="0"/>
              <a:t>Questions and comments are welcomed.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2DB6BFA-39F7-FAF3-06F4-8215924C0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Oct 17, 2023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968B85-D0B8-C7B2-89F4-3E34C7C53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Zan Ren @MENU 2023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5F87CA-0480-07FA-4C88-A2CF4CC01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C8FF9-1EF0-4CAB-BFA2-C9793523407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945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378FA2-3823-D096-54F8-8F17EDB4C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Backup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EA42BC6-D58F-E7DC-37EF-0566F45D24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D02920-C2E4-82BC-0BAF-98DAA6A2B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Oct 17, 2023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A7EFC7-04B7-3E53-1B0D-DC6B5ECB5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Zan Ren @MENU 2023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26E038-905E-4790-4CC9-F21C80A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C8FF9-1EF0-4CAB-BFA2-C9793523407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13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D21833-D752-3B64-3EB4-FF428B577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Background review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4EBDA43-D6C5-1E88-37C0-9BFA5D798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Oct 17, 2023</a:t>
            </a:r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E1019E-2A47-2AAC-F518-21F485B42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C8FF9-1EF0-4CAB-BFA2-C97935234076}" type="slidenum">
              <a:rPr lang="en-US" smtClean="0"/>
              <a:t>1</a:t>
            </a:fld>
            <a:endParaRPr lang="en-US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DD4251B7-3E5A-6160-D453-481C5BB72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Zan Ren @MENU 2023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BA555C6-0FCF-87D7-1EA5-790970D6A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2165" y="173482"/>
            <a:ext cx="3524988" cy="33888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05D33DF6-9C72-4114-38FC-569CDE577619}"/>
                  </a:ext>
                </a:extLst>
              </p:cNvPr>
              <p:cNvSpPr txBox="1"/>
              <p:nvPr/>
            </p:nvSpPr>
            <p:spPr>
              <a:xfrm>
                <a:off x="665670" y="1135176"/>
                <a:ext cx="7966495" cy="3170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2000"/>
                  <a:t>QCD shows non-perturbative behavior at the energy scale of nuclei and hadrons.</a:t>
                </a:r>
              </a:p>
              <a:p>
                <a:pPr marL="742950" lvl="1" indent="-285750" algn="just">
                  <a:buFont typeface="Arial" panose="020B0604020202020204" pitchFamily="34" charset="0"/>
                  <a:buChar char="•"/>
                </a:pPr>
                <a:r>
                  <a:rPr lang="en-US" sz="2000" i="1"/>
                  <a:t>Spectroscopy</a:t>
                </a:r>
                <a:r>
                  <a:rPr lang="en-US" sz="2000"/>
                  <a:t> is the powerful tool to understand QCD at this energy scale. Experimental results will be important to test the relevant theories.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2000"/>
                  <a:t>Spectroscopy of conventional hadrons (mesons and baryons) enriched in the past decades.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2000"/>
                  <a:t>Exotics are predicted since 1960s, but first observed until 2003.</a:t>
                </a:r>
              </a:p>
              <a:p>
                <a:pPr marL="742950" lvl="1" indent="-285750" algn="just">
                  <a:buFont typeface="Arial" panose="020B0604020202020204" pitchFamily="34" charset="0"/>
                  <a:buChar char="•"/>
                </a:pPr>
                <a:r>
                  <a:rPr lang="en-US" sz="2000"/>
                  <a:t>In the last 20 years, many new </a:t>
                </a:r>
                <a:r>
                  <a:rPr lang="en-US" altLang="zh-CN" sz="2000"/>
                  <a:t>exotic candidates</a:t>
                </a:r>
                <a:r>
                  <a:rPr lang="en-US" sz="2000"/>
                  <a:t> have been discovered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/>
                  <a:t> collision and hadron collision experiments.</a:t>
                </a: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05D33DF6-9C72-4114-38FC-569CDE5776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670" y="1135176"/>
                <a:ext cx="7966495" cy="3170099"/>
              </a:xfrm>
              <a:prstGeom prst="rect">
                <a:avLst/>
              </a:prstGeom>
              <a:blipFill>
                <a:blip r:embed="rId3"/>
                <a:stretch>
                  <a:fillRect l="-637" t="-1200" r="-796" b="-32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19">
            <a:extLst>
              <a:ext uri="{FF2B5EF4-FFF2-40B4-BE49-F238E27FC236}">
                <a16:creationId xmlns:a16="http://schemas.microsoft.com/office/drawing/2014/main" id="{6029906A-4C73-A011-774D-833579B356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67" y="4213705"/>
            <a:ext cx="2067473" cy="220879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B1267B81-21A2-E16C-7FC1-04E7EB7EB5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976" y="4305275"/>
            <a:ext cx="1889882" cy="2079503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96CE4A8D-BE3D-8FC2-385E-89CF92DEEE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639" y="4383256"/>
            <a:ext cx="2318744" cy="1869692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3BAF4316-A951-F7F9-990A-A8B6721835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70" y="4317029"/>
            <a:ext cx="2798260" cy="2113090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02E03983-FD32-0655-56B7-2269A4A87CC5}"/>
              </a:ext>
            </a:extLst>
          </p:cNvPr>
          <p:cNvSpPr/>
          <p:nvPr/>
        </p:nvSpPr>
        <p:spPr>
          <a:xfrm>
            <a:off x="1652881" y="6489546"/>
            <a:ext cx="1721753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120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PRL117(2017) 112001</a:t>
            </a:r>
            <a:endParaRPr lang="en" altLang="zh-CN" sz="120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2FF4AD9-D557-11B5-A6EE-AB6834306071}"/>
              </a:ext>
            </a:extLst>
          </p:cNvPr>
          <p:cNvSpPr/>
          <p:nvPr/>
        </p:nvSpPr>
        <p:spPr>
          <a:xfrm>
            <a:off x="3886536" y="6345427"/>
            <a:ext cx="1721753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120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PRL 91 (2003) 262001</a:t>
            </a:r>
            <a:endParaRPr lang="en" altLang="zh-CN" sz="120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FBA9E88-7AB2-47CF-3889-DF74B1B1BCD7}"/>
              </a:ext>
            </a:extLst>
          </p:cNvPr>
          <p:cNvSpPr/>
          <p:nvPr/>
        </p:nvSpPr>
        <p:spPr>
          <a:xfrm>
            <a:off x="6370710" y="6264226"/>
            <a:ext cx="1721753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20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PRL115(2015)072001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822B1440-2F2B-DB76-A5DE-8734BA04467A}"/>
              </a:ext>
            </a:extLst>
          </p:cNvPr>
          <p:cNvSpPr/>
          <p:nvPr/>
        </p:nvSpPr>
        <p:spPr>
          <a:xfrm>
            <a:off x="10394659" y="3562312"/>
            <a:ext cx="1441947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20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PDG Appendix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F3928F2B-D150-B7CD-3563-6BF566FAA3CC}"/>
                  </a:ext>
                </a:extLst>
              </p:cNvPr>
              <p:cNvSpPr txBox="1"/>
              <p:nvPr/>
            </p:nvSpPr>
            <p:spPr>
              <a:xfrm>
                <a:off x="4802037" y="4572000"/>
                <a:ext cx="741871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  <m:r>
                        <a:rPr lang="en-US" sz="105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05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𝟑𝟖𝟕𝟐</m:t>
                      </m:r>
                      <m:r>
                        <a:rPr lang="en-US" sz="105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05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F3928F2B-D150-B7CD-3563-6BF566FAA3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2037" y="4572000"/>
                <a:ext cx="741871" cy="25391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2630AB2B-9CB4-0730-F748-C3D5E89CF8EC}"/>
                  </a:ext>
                </a:extLst>
              </p:cNvPr>
              <p:cNvSpPr txBox="1"/>
              <p:nvPr/>
            </p:nvSpPr>
            <p:spPr>
              <a:xfrm>
                <a:off x="7231586" y="4716655"/>
                <a:ext cx="823431" cy="2211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𝝍</m:t>
                          </m:r>
                        </m:sub>
                        <m:sup>
                          <m:r>
                            <a:rPr lang="en-US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𝑵</m:t>
                          </m:r>
                        </m:sup>
                      </m:sSubSup>
                      <m:sSup>
                        <m:sSupPr>
                          <m:ctrlPr>
                            <a:rPr lang="en-US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𝟒𝟒𝟓𝟎</m:t>
                              </m:r>
                            </m:e>
                          </m:d>
                        </m:e>
                        <m:sup>
                          <m:r>
                            <a:rPr lang="en-US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12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2630AB2B-9CB4-0730-F748-C3D5E89CF8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1586" y="4716655"/>
                <a:ext cx="823431" cy="221151"/>
              </a:xfrm>
              <a:prstGeom prst="rect">
                <a:avLst/>
              </a:prstGeom>
              <a:blipFill>
                <a:blip r:embed="rId9"/>
                <a:stretch>
                  <a:fillRect l="-3030" t="-5556" b="-222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11">
            <a:extLst>
              <a:ext uri="{FF2B5EF4-FFF2-40B4-BE49-F238E27FC236}">
                <a16:creationId xmlns:a16="http://schemas.microsoft.com/office/drawing/2014/main" id="{F51DCD33-DE7C-C886-8153-98F8A116633A}"/>
              </a:ext>
            </a:extLst>
          </p:cNvPr>
          <p:cNvSpPr txBox="1"/>
          <p:nvPr/>
        </p:nvSpPr>
        <p:spPr>
          <a:xfrm>
            <a:off x="4044363" y="4516021"/>
            <a:ext cx="8077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Belle</a:t>
            </a:r>
          </a:p>
        </p:txBody>
      </p:sp>
    </p:spTree>
    <p:extLst>
      <p:ext uri="{BB962C8B-B14F-4D97-AF65-F5344CB8AC3E}">
        <p14:creationId xmlns:p14="http://schemas.microsoft.com/office/powerpoint/2010/main" val="33768360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34FA8B-586D-0BF2-467A-9F0D6E6B5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/>
              <a:t>Impact on recently discovered hadrons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758C67E-CBE5-01B8-63FE-1B9EF3D0FE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7EC813-B820-155E-7573-63A065930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Oct 17, 2023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F44CE8-41FD-3CE5-D9A9-C435C64EE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Zan Ren @MENU 2023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87E0E4D-F2C1-6377-FE26-4B661571A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C8FF9-1EF0-4CAB-BFA2-C97935234076}" type="slidenum">
              <a:rPr lang="en-US" smtClean="0"/>
              <a:t>19</a:t>
            </a:fld>
            <a:endParaRPr 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96D4C51-E0BE-F95B-960F-F95238DBC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59" y="722822"/>
            <a:ext cx="10462775" cy="612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546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235E9B0-73DD-CA28-3D36-93167751A8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C2B52C-81B2-D749-C3D6-71DA7744A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Oct 17, 2023</a:t>
            </a:r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57D994-93E6-733F-622E-BB3ED2C93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C8FF9-1EF0-4CAB-BFA2-C97935234076}" type="slidenum">
              <a:rPr lang="en-US" smtClean="0"/>
              <a:t>2</a:t>
            </a:fld>
            <a:endParaRPr 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0710CC3-4F85-AE99-6830-D1EEDAE5B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665" y="656369"/>
            <a:ext cx="10766961" cy="5968394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C87EF856-DB12-5C26-E720-78541344E17A}"/>
              </a:ext>
            </a:extLst>
          </p:cNvPr>
          <p:cNvGrpSpPr/>
          <p:nvPr/>
        </p:nvGrpSpPr>
        <p:grpSpPr>
          <a:xfrm>
            <a:off x="7226135" y="1021278"/>
            <a:ext cx="3568535" cy="5231080"/>
            <a:chOff x="7226135" y="1021278"/>
            <a:chExt cx="3568535" cy="5231080"/>
          </a:xfrm>
        </p:grpSpPr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EC5395A3-7343-52D3-EAAC-D1CE3E0B6EB0}"/>
                </a:ext>
              </a:extLst>
            </p:cNvPr>
            <p:cNvCxnSpPr>
              <a:cxnSpLocks/>
            </p:cNvCxnSpPr>
            <p:nvPr/>
          </p:nvCxnSpPr>
          <p:spPr>
            <a:xfrm>
              <a:off x="7226135" y="1021278"/>
              <a:ext cx="0" cy="5231080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箭头: 虚尾 12">
              <a:extLst>
                <a:ext uri="{FF2B5EF4-FFF2-40B4-BE49-F238E27FC236}">
                  <a16:creationId xmlns:a16="http://schemas.microsoft.com/office/drawing/2014/main" id="{7612210A-2EF6-6256-7872-50FB1CA2971E}"/>
                </a:ext>
              </a:extLst>
            </p:cNvPr>
            <p:cNvSpPr/>
            <p:nvPr/>
          </p:nvSpPr>
          <p:spPr>
            <a:xfrm>
              <a:off x="7236741" y="1104403"/>
              <a:ext cx="3557929" cy="320634"/>
            </a:xfrm>
            <a:prstGeom prst="stripedRightArrow">
              <a:avLst>
                <a:gd name="adj1" fmla="val 27777"/>
                <a:gd name="adj2" fmla="val 168519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AD036C32-8A51-DFD1-8683-9E0066025AA2}"/>
                </a:ext>
              </a:extLst>
            </p:cNvPr>
            <p:cNvSpPr txBox="1"/>
            <p:nvPr/>
          </p:nvSpPr>
          <p:spPr>
            <a:xfrm>
              <a:off x="7236741" y="1347801"/>
              <a:ext cx="32188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30 new states since the last MENU conference </a:t>
              </a:r>
            </a:p>
          </p:txBody>
        </p:sp>
      </p:grpSp>
      <p:sp>
        <p:nvSpPr>
          <p:cNvPr id="16" name="页脚占位符 15">
            <a:extLst>
              <a:ext uri="{FF2B5EF4-FFF2-40B4-BE49-F238E27FC236}">
                <a16:creationId xmlns:a16="http://schemas.microsoft.com/office/drawing/2014/main" id="{C37E1B70-22C1-CA84-3EEE-F0C29EA6E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Zan Ren @MENU 2023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FF2B922C-DD33-B7F0-C282-2A0A7C7BD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/>
              <a:t>Hadrons discovered by LHCb</a:t>
            </a:r>
            <a:endParaRPr 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C1D7196-B948-5A98-7723-874A868C0099}"/>
              </a:ext>
            </a:extLst>
          </p:cNvPr>
          <p:cNvSpPr txBox="1"/>
          <p:nvPr/>
        </p:nvSpPr>
        <p:spPr>
          <a:xfrm>
            <a:off x="1422959" y="852001"/>
            <a:ext cx="44454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/>
              <a:t>https://www.nikhef.nl/~pkoppenb/particles.html </a:t>
            </a:r>
          </a:p>
        </p:txBody>
      </p:sp>
    </p:spTree>
    <p:extLst>
      <p:ext uri="{BB962C8B-B14F-4D97-AF65-F5344CB8AC3E}">
        <p14:creationId xmlns:p14="http://schemas.microsoft.com/office/powerpoint/2010/main" val="260057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流程图: 可选过程 4">
            <a:extLst>
              <a:ext uri="{FF2B5EF4-FFF2-40B4-BE49-F238E27FC236}">
                <a16:creationId xmlns:a16="http://schemas.microsoft.com/office/drawing/2014/main" id="{EF1DE209-5EF0-8863-63C7-8FE18E82D2D9}"/>
              </a:ext>
            </a:extLst>
          </p:cNvPr>
          <p:cNvSpPr/>
          <p:nvPr/>
        </p:nvSpPr>
        <p:spPr>
          <a:xfrm>
            <a:off x="4759638" y="1721892"/>
            <a:ext cx="1688054" cy="330818"/>
          </a:xfrm>
          <a:prstGeom prst="flowChartAlternateProcess">
            <a:avLst/>
          </a:prstGeom>
          <a:solidFill>
            <a:srgbClr val="FFFF66">
              <a:alpha val="30196"/>
            </a:srgb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星形: 三十二角 16">
            <a:extLst>
              <a:ext uri="{FF2B5EF4-FFF2-40B4-BE49-F238E27FC236}">
                <a16:creationId xmlns:a16="http://schemas.microsoft.com/office/drawing/2014/main" id="{5FFDAE9D-A666-7FAD-2309-838CF6F7ADB2}"/>
              </a:ext>
            </a:extLst>
          </p:cNvPr>
          <p:cNvSpPr/>
          <p:nvPr/>
        </p:nvSpPr>
        <p:spPr>
          <a:xfrm>
            <a:off x="4616714" y="3950680"/>
            <a:ext cx="1307241" cy="556847"/>
          </a:xfrm>
          <a:prstGeom prst="star32">
            <a:avLst>
              <a:gd name="adj" fmla="val 41481"/>
            </a:avLst>
          </a:prstGeom>
          <a:solidFill>
            <a:srgbClr val="FFFF66">
              <a:alpha val="30196"/>
            </a:srgb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17FB31AA-EC11-3A63-B369-F2CEC724E070}"/>
                  </a:ext>
                </a:extLst>
              </p:cNvPr>
              <p:cNvSpPr txBox="1"/>
              <p:nvPr/>
            </p:nvSpPr>
            <p:spPr>
              <a:xfrm>
                <a:off x="4427620" y="1021277"/>
                <a:ext cx="7266149" cy="5197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/>
                  <a:t>Only limited (more recent) published analyses are covered by this talk.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b="1"/>
                  <a:t>Conventional hadrons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>
                    <a:solidFill>
                      <a:schemeClr val="tx1"/>
                    </a:solidFill>
                  </a:rPr>
                  <a:t>New excited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sz="2000">
                    <a:solidFill>
                      <a:schemeClr val="tx1"/>
                    </a:solidFill>
                  </a:rPr>
                  <a:t> states: 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sz="200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3327</m:t>
                            </m:r>
                          </m:e>
                        </m:d>
                      </m:e>
                      <m:sup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3185</m:t>
                            </m:r>
                          </m:e>
                        </m:d>
                      </m:e>
                      <m:sup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sz="2000">
                  <a:solidFill>
                    <a:schemeClr val="tx1"/>
                  </a:solidFill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>
                    <a:solidFill>
                      <a:schemeClr val="tx1"/>
                    </a:solidFill>
                  </a:rPr>
                  <a:t>New excited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sz="2000">
                    <a:solidFill>
                      <a:schemeClr val="tx1"/>
                    </a:solidFill>
                  </a:rPr>
                  <a:t> states:  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p>
                      <m:sSup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6095</m:t>
                            </m:r>
                          </m:e>
                        </m:d>
                      </m:e>
                      <m:sup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p>
                      <m:sSup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6087</m:t>
                            </m:r>
                          </m:e>
                        </m:d>
                      </m:e>
                      <m:sup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sz="2000">
                  <a:solidFill>
                    <a:srgbClr val="FF0000"/>
                  </a:solidFill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>
                    <a:solidFill>
                      <a:schemeClr val="tx1"/>
                    </a:solidFill>
                  </a:rPr>
                  <a:t>New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000">
                    <a:solidFill>
                      <a:schemeClr val="tx1"/>
                    </a:solidFill>
                  </a:rPr>
                  <a:t>-baryon decay mode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sz="2000" b="0">
                    <a:solidFill>
                      <a:srgbClr val="FF0000"/>
                    </a:solidFill>
                  </a:rPr>
                  <a:t>Observation &amp; BF measurement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p>
                      <m:sSup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sz="2000">
                  <a:solidFill>
                    <a:srgbClr val="FF0000"/>
                  </a:solidFill>
                </a:endParaRPr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b="1"/>
                  <a:t>Exotics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/>
                  <a:t>New pentaquark candidate: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sz="200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bSup>
                    <m:sSup>
                      <m:sSup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4338</m:t>
                            </m:r>
                          </m:e>
                        </m:d>
                      </m:e>
                      <m:sup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sz="2000">
                  <a:solidFill>
                    <a:srgbClr val="FF0000"/>
                  </a:solidFill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/>
                  <a:t>New tetraquark candidates: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sz="200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p>
                    </m:sSubSup>
                    <m:sSup>
                      <m:sSup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4000</m:t>
                            </m:r>
                          </m:e>
                        </m:d>
                      </m:e>
                      <m:sup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sz="2000" b="0" i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acc>
                          <m:accPr>
                            <m:chr m:val="̅"/>
                            <m:ctrlP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acc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p>
                    </m:sSubSup>
                    <m:sSup>
                      <m:sSup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2900</m:t>
                            </m:r>
                          </m:e>
                        </m:d>
                      </m:e>
                      <m:sup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++/0</m:t>
                        </m:r>
                      </m:sup>
                    </m:sSup>
                  </m:oMath>
                </a14:m>
                <a:endParaRPr lang="en-US" sz="2000" b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17FB31AA-EC11-3A63-B369-F2CEC724E0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620" y="1021277"/>
                <a:ext cx="7266149" cy="5197898"/>
              </a:xfrm>
              <a:prstGeom prst="rect">
                <a:avLst/>
              </a:prstGeom>
              <a:blipFill>
                <a:blip r:embed="rId2"/>
                <a:stretch>
                  <a:fillRect l="-698" t="-732" b="-7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标题 1">
            <a:extLst>
              <a:ext uri="{FF2B5EF4-FFF2-40B4-BE49-F238E27FC236}">
                <a16:creationId xmlns:a16="http://schemas.microsoft.com/office/drawing/2014/main" id="{FF2B922C-DD33-B7F0-C282-2A0A7C7BD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Results shown in this talk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C2B52C-81B2-D749-C3D6-71DA7744A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Oct 17, 2023</a:t>
            </a:r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57D994-93E6-733F-622E-BB3ED2C93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C8FF9-1EF0-4CAB-BFA2-C97935234076}" type="slidenum">
              <a:rPr lang="en-US" smtClean="0"/>
              <a:t>3</a:t>
            </a:fld>
            <a:endParaRPr 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4CCFE0D-6FEF-878B-B91A-167D5DE29759}"/>
              </a:ext>
            </a:extLst>
          </p:cNvPr>
          <p:cNvGrpSpPr/>
          <p:nvPr/>
        </p:nvGrpSpPr>
        <p:grpSpPr>
          <a:xfrm>
            <a:off x="-6421752" y="880658"/>
            <a:ext cx="10766961" cy="5968394"/>
            <a:chOff x="495665" y="880658"/>
            <a:chExt cx="10766961" cy="5968394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80710CC3-4F85-AE99-6830-D1EEDAE5B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5665" y="880658"/>
              <a:ext cx="10766961" cy="5968394"/>
            </a:xfrm>
            <a:prstGeom prst="rect">
              <a:avLst/>
            </a:prstGeom>
          </p:spPr>
        </p:pic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EC5395A3-7343-52D3-EAAC-D1CE3E0B6EB0}"/>
                </a:ext>
              </a:extLst>
            </p:cNvPr>
            <p:cNvCxnSpPr>
              <a:cxnSpLocks/>
            </p:cNvCxnSpPr>
            <p:nvPr/>
          </p:nvCxnSpPr>
          <p:spPr>
            <a:xfrm>
              <a:off x="7226135" y="1021278"/>
              <a:ext cx="0" cy="5231080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箭头: 虚尾 12">
              <a:extLst>
                <a:ext uri="{FF2B5EF4-FFF2-40B4-BE49-F238E27FC236}">
                  <a16:creationId xmlns:a16="http://schemas.microsoft.com/office/drawing/2014/main" id="{7612210A-2EF6-6256-7872-50FB1CA2971E}"/>
                </a:ext>
              </a:extLst>
            </p:cNvPr>
            <p:cNvSpPr/>
            <p:nvPr/>
          </p:nvSpPr>
          <p:spPr>
            <a:xfrm>
              <a:off x="7236741" y="1104403"/>
              <a:ext cx="3557929" cy="320634"/>
            </a:xfrm>
            <a:prstGeom prst="stripedRightArrow">
              <a:avLst>
                <a:gd name="adj1" fmla="val 27777"/>
                <a:gd name="adj2" fmla="val 168519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AD036C32-8A51-DFD1-8683-9E0066025AA2}"/>
                </a:ext>
              </a:extLst>
            </p:cNvPr>
            <p:cNvSpPr txBox="1"/>
            <p:nvPr/>
          </p:nvSpPr>
          <p:spPr>
            <a:xfrm>
              <a:off x="7236741" y="1347801"/>
              <a:ext cx="32188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30 new states since the last MENU conference </a:t>
              </a:r>
            </a:p>
          </p:txBody>
        </p:sp>
      </p:grpSp>
      <p:sp>
        <p:nvSpPr>
          <p:cNvPr id="11" name="星形: 三十二角 10">
            <a:extLst>
              <a:ext uri="{FF2B5EF4-FFF2-40B4-BE49-F238E27FC236}">
                <a16:creationId xmlns:a16="http://schemas.microsoft.com/office/drawing/2014/main" id="{258A2A4D-5A60-380F-AC1A-68904C2C40D9}"/>
              </a:ext>
            </a:extLst>
          </p:cNvPr>
          <p:cNvSpPr/>
          <p:nvPr/>
        </p:nvSpPr>
        <p:spPr>
          <a:xfrm>
            <a:off x="2434052" y="4099419"/>
            <a:ext cx="1307241" cy="695982"/>
          </a:xfrm>
          <a:prstGeom prst="star32">
            <a:avLst>
              <a:gd name="adj" fmla="val 41481"/>
            </a:avLst>
          </a:prstGeom>
          <a:solidFill>
            <a:srgbClr val="FFFF66">
              <a:alpha val="30196"/>
            </a:srgb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流程图: 可选过程 11">
            <a:extLst>
              <a:ext uri="{FF2B5EF4-FFF2-40B4-BE49-F238E27FC236}">
                <a16:creationId xmlns:a16="http://schemas.microsoft.com/office/drawing/2014/main" id="{1C0A9450-C97C-B275-E288-AA430FBA6F6D}"/>
              </a:ext>
            </a:extLst>
          </p:cNvPr>
          <p:cNvSpPr/>
          <p:nvPr/>
        </p:nvSpPr>
        <p:spPr>
          <a:xfrm>
            <a:off x="2989385" y="2753516"/>
            <a:ext cx="925904" cy="461666"/>
          </a:xfrm>
          <a:prstGeom prst="flowChartAlternateProcess">
            <a:avLst/>
          </a:prstGeom>
          <a:solidFill>
            <a:srgbClr val="FFFF66">
              <a:alpha val="30196"/>
            </a:srgb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流程图: 可选过程 14">
            <a:extLst>
              <a:ext uri="{FF2B5EF4-FFF2-40B4-BE49-F238E27FC236}">
                <a16:creationId xmlns:a16="http://schemas.microsoft.com/office/drawing/2014/main" id="{C51760CE-7DF3-8665-6254-182659CB2497}"/>
              </a:ext>
            </a:extLst>
          </p:cNvPr>
          <p:cNvSpPr/>
          <p:nvPr/>
        </p:nvSpPr>
        <p:spPr>
          <a:xfrm>
            <a:off x="2613901" y="5005327"/>
            <a:ext cx="1118102" cy="381427"/>
          </a:xfrm>
          <a:prstGeom prst="flowChartAlternateProcess">
            <a:avLst/>
          </a:prstGeom>
          <a:solidFill>
            <a:srgbClr val="FFFF66">
              <a:alpha val="30196"/>
            </a:srgb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页脚占位符 21">
            <a:extLst>
              <a:ext uri="{FF2B5EF4-FFF2-40B4-BE49-F238E27FC236}">
                <a16:creationId xmlns:a16="http://schemas.microsoft.com/office/drawing/2014/main" id="{02CCEEFB-2E07-BF10-D126-B6352F187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Zan Ren @MENU 2023</a:t>
            </a:r>
          </a:p>
        </p:txBody>
      </p:sp>
      <p:sp>
        <p:nvSpPr>
          <p:cNvPr id="3" name="星形: 三十二角 2">
            <a:extLst>
              <a:ext uri="{FF2B5EF4-FFF2-40B4-BE49-F238E27FC236}">
                <a16:creationId xmlns:a16="http://schemas.microsoft.com/office/drawing/2014/main" id="{BBD98E23-85B0-FD9E-EF3C-FA32A4AD4405}"/>
              </a:ext>
            </a:extLst>
          </p:cNvPr>
          <p:cNvSpPr/>
          <p:nvPr/>
        </p:nvSpPr>
        <p:spPr>
          <a:xfrm>
            <a:off x="2430615" y="5389757"/>
            <a:ext cx="1484674" cy="461665"/>
          </a:xfrm>
          <a:prstGeom prst="star32">
            <a:avLst>
              <a:gd name="adj" fmla="val 42365"/>
            </a:avLst>
          </a:prstGeom>
          <a:solidFill>
            <a:srgbClr val="FFFF66">
              <a:alpha val="30196"/>
            </a:srgb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FD9A3C4C-CB62-F614-A3C6-87B58B1060AF}"/>
              </a:ext>
            </a:extLst>
          </p:cNvPr>
          <p:cNvSpPr/>
          <p:nvPr/>
        </p:nvSpPr>
        <p:spPr>
          <a:xfrm>
            <a:off x="8397466" y="2476517"/>
            <a:ext cx="1721753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PRL131 (2023)131902</a:t>
            </a:r>
            <a:endParaRPr lang="en" altLang="zh-CN" sz="1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720E32B-879B-8609-D07F-74B435C86096}"/>
              </a:ext>
            </a:extLst>
          </p:cNvPr>
          <p:cNvSpPr/>
          <p:nvPr/>
        </p:nvSpPr>
        <p:spPr>
          <a:xfrm>
            <a:off x="8350574" y="3063233"/>
            <a:ext cx="2663257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120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arXiv:2307.13399, Accepted by PRL</a:t>
            </a:r>
            <a:endParaRPr lang="en" altLang="zh-CN" sz="120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37D12936-26AB-4206-CCF8-D1A49970A4F0}"/>
              </a:ext>
            </a:extLst>
          </p:cNvPr>
          <p:cNvSpPr/>
          <p:nvPr/>
        </p:nvSpPr>
        <p:spPr>
          <a:xfrm>
            <a:off x="8350574" y="4809325"/>
            <a:ext cx="1864727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120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PRL131 (2023) 031901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A1B3A888-2220-3894-E8F3-96CD576E78AE}"/>
              </a:ext>
            </a:extLst>
          </p:cNvPr>
          <p:cNvSpPr/>
          <p:nvPr/>
        </p:nvSpPr>
        <p:spPr>
          <a:xfrm>
            <a:off x="8350574" y="5951430"/>
            <a:ext cx="1864727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20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PRL131 (2023) 041902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17A0D947-E462-1770-2B2A-693DD8EDEA14}"/>
              </a:ext>
            </a:extLst>
          </p:cNvPr>
          <p:cNvSpPr/>
          <p:nvPr/>
        </p:nvSpPr>
        <p:spPr>
          <a:xfrm>
            <a:off x="8359120" y="5504930"/>
            <a:ext cx="1864727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20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PRL131 (2023) 131901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C8201F8A-E927-FDA8-25DB-D59DA866B3E0}"/>
              </a:ext>
            </a:extLst>
          </p:cNvPr>
          <p:cNvSpPr txBox="1"/>
          <p:nvPr/>
        </p:nvSpPr>
        <p:spPr>
          <a:xfrm>
            <a:off x="8350573" y="4037943"/>
            <a:ext cx="1979969" cy="25736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36000" tIns="36000" rIns="36000" bIns="36000">
            <a:spAutoFit/>
          </a:bodyPr>
          <a:lstStyle/>
          <a:p>
            <a:pPr algn="ctr"/>
            <a:r>
              <a:rPr lang="en-US" sz="1200"/>
              <a:t>PRD108 (2023) 072002</a:t>
            </a:r>
          </a:p>
        </p:txBody>
      </p:sp>
    </p:spTree>
    <p:extLst>
      <p:ext uri="{BB962C8B-B14F-4D97-AF65-F5344CB8AC3E}">
        <p14:creationId xmlns:p14="http://schemas.microsoft.com/office/powerpoint/2010/main" val="387535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11" grpId="0" animBg="1"/>
      <p:bldP spid="12" grpId="0" animBg="1"/>
      <p:bldP spid="15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EC2BEC-8956-03A7-6D3F-212506EBF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/>
              <a:t>Results not </a:t>
            </a:r>
            <a:r>
              <a:rPr lang="en-US" altLang="zh-CN" sz="3200"/>
              <a:t>specially </a:t>
            </a:r>
            <a:r>
              <a:rPr lang="en-US" sz="3200"/>
              <a:t>included in this talk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753CB7-98B1-EDF9-5F2F-C388A29F0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Oct 17, 2023</a:t>
            </a:r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C7BBB4-267B-EEA0-AFF3-DB3EE0B72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C8FF9-1EF0-4CAB-BFA2-C97935234076}" type="slidenum">
              <a:rPr lang="en-US" smtClean="0"/>
              <a:t>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318E62E0-A1B3-48D4-6DCF-F448558AA939}"/>
                  </a:ext>
                </a:extLst>
              </p:cNvPr>
              <p:cNvSpPr txBox="1"/>
              <p:nvPr/>
            </p:nvSpPr>
            <p:spPr>
              <a:xfrm>
                <a:off x="232017" y="1005416"/>
                <a:ext cx="5992483" cy="52175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/>
                  <a:t>About new measurements of the d</a:t>
                </a:r>
                <a:r>
                  <a:rPr lang="en-US" b="0"/>
                  <a:t>ecay properties of established hardon states</a:t>
                </a:r>
                <a:r>
                  <a:rPr lang="en-US"/>
                  <a:t>, or p</a:t>
                </a:r>
                <a:r>
                  <a:rPr lang="en-US" b="0"/>
                  <a:t>roducts of the corresponding exotic states research.</a:t>
                </a:r>
                <a:endParaRPr lang="en-US" sz="2400" b="0"/>
              </a:p>
              <a:p>
                <a:pPr marL="742950" lvl="1" indent="-285750" algn="just">
                  <a:buFont typeface="Arial" panose="020B0604020202020204" pitchFamily="34" charset="0"/>
                  <a:buChar char="•"/>
                </a:pPr>
                <a:r>
                  <a:rPr lang="en-US"/>
                  <a:t>Observation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b="0"/>
                  <a:t>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b="0"/>
                  <a:t> and precision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b="0"/>
                  <a:t> mass measurement</a:t>
                </a:r>
              </a:p>
              <a:p>
                <a:pPr marL="742950" lvl="1" indent="-285750" algn="just">
                  <a:buFont typeface="Arial" panose="020B0604020202020204" pitchFamily="34" charset="0"/>
                  <a:buChar char="•"/>
                </a:pPr>
                <a:r>
                  <a:rPr lang="en-US"/>
                  <a:t>Obs. &amp; BF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i="0" dirty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l-GR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i="1" dirty="0" smtClean="0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i="0" dirty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l-GR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d>
                          <m:d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e>
                        </m:d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dirty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l-GR" i="1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i="1" dirty="0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dirty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l-GR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bSup>
                      <m:sSub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bSup>
                  </m:oMath>
                </a14:m>
                <a:endParaRPr lang="en-US"/>
              </a:p>
              <a:p>
                <a:pPr marL="742950" lvl="1" indent="-285750" algn="just">
                  <a:buFont typeface="Arial" panose="020B0604020202020204" pitchFamily="34" charset="0"/>
                  <a:buChar char="•"/>
                </a:pPr>
                <a:r>
                  <a:rPr lang="en-US"/>
                  <a:t>Obs. &amp; BF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l-GR" i="1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i="1" dirty="0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l-GR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bSup>
                      <m:sSub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bSup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r>
                      <a:rPr lang="en-US" i="1" dirty="0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endParaRPr lang="en-US"/>
              </a:p>
              <a:p>
                <a:pPr marL="742950" lvl="1" indent="-285750" algn="just">
                  <a:buFont typeface="Arial" panose="020B0604020202020204" pitchFamily="34" charset="0"/>
                  <a:buChar char="•"/>
                </a:pPr>
                <a:endParaRPr lang="en-US"/>
              </a:p>
              <a:p>
                <a:pPr marL="742950" lvl="1" indent="-285750" algn="just">
                  <a:buFont typeface="Arial" panose="020B0604020202020204" pitchFamily="34" charset="0"/>
                  <a:buChar char="•"/>
                </a:pPr>
                <a:endParaRPr lang="en-US"/>
              </a:p>
              <a:p>
                <a:pPr marL="742950" lvl="1" indent="-285750" algn="just">
                  <a:buFont typeface="Arial" panose="020B0604020202020204" pitchFamily="34" charset="0"/>
                  <a:buChar char="•"/>
                </a:pPr>
                <a:endParaRPr lang="en-US"/>
              </a:p>
              <a:p>
                <a:pPr marL="742950" lvl="1" indent="-285750" algn="just">
                  <a:buFont typeface="Arial" panose="020B0604020202020204" pitchFamily="34" charset="0"/>
                  <a:buChar char="•"/>
                </a:pPr>
                <a:r>
                  <a:rPr lang="en-US" b="0"/>
                  <a:t>Observation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2536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∓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b="0"/>
                  <a:t> </a:t>
                </a:r>
              </a:p>
              <a:p>
                <a:pPr marL="742950" lvl="1" indent="-285750" algn="just">
                  <a:buFont typeface="Arial" panose="020B0604020202020204" pitchFamily="34" charset="0"/>
                  <a:buChar char="•"/>
                </a:pPr>
                <a:r>
                  <a:rPr lang="en-US"/>
                  <a:t>Obs. &amp; BF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𝜓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b="0"/>
              </a:p>
              <a:p>
                <a:pPr marL="742950" lvl="1" indent="-285750" algn="just">
                  <a:buFont typeface="Arial" panose="020B0604020202020204" pitchFamily="34" charset="0"/>
                  <a:buChar char="•"/>
                </a:pPr>
                <a:r>
                  <a:rPr lang="en-US"/>
                  <a:t>Observation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b="0"/>
              </a:p>
              <a:p>
                <a:pPr marL="742950" lvl="1" indent="-285750" algn="just">
                  <a:buFont typeface="Arial" panose="020B0604020202020204" pitchFamily="34" charset="0"/>
                  <a:buChar char="•"/>
                </a:pPr>
                <a:r>
                  <a:rPr lang="en-US"/>
                  <a:t>PWA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/>
                  <a:t> (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𝜔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782</m:t>
                        </m:r>
                      </m:e>
                    </m:d>
                  </m:oMath>
                </a14:m>
                <a:r>
                  <a:rPr lang="en-US" b="0"/>
                  <a:t> contribution is found)</a:t>
                </a:r>
              </a:p>
              <a:p>
                <a:pPr marL="742950" lvl="1" indent="-285750" algn="just">
                  <a:buFont typeface="Arial" panose="020B0604020202020204" pitchFamily="34" charset="0"/>
                  <a:buChar char="•"/>
                </a:pPr>
                <a:r>
                  <a:rPr lang="en-US" b="0"/>
                  <a:t>Observation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b="0"/>
                  <a:t> decays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b="1"/>
                  <a:t>New naming convention for exotics </a:t>
                </a:r>
                <a:r>
                  <a:rPr lang="en-US"/>
                  <a:t>is submitted by LHCb (LHCb-PUB-2022-013). </a:t>
                </a:r>
                <a:endParaRPr lang="en-US" b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318E62E0-A1B3-48D4-6DCF-F448558AA9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017" y="1005416"/>
                <a:ext cx="5992483" cy="5217519"/>
              </a:xfrm>
              <a:prstGeom prst="rect">
                <a:avLst/>
              </a:prstGeom>
              <a:blipFill>
                <a:blip r:embed="rId2"/>
                <a:stretch>
                  <a:fillRect l="-634" t="-728" r="-634" b="-7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>
            <a:extLst>
              <a:ext uri="{FF2B5EF4-FFF2-40B4-BE49-F238E27FC236}">
                <a16:creationId xmlns:a16="http://schemas.microsoft.com/office/drawing/2014/main" id="{206766B4-1123-FC11-0C81-43D6E9581A98}"/>
              </a:ext>
            </a:extLst>
          </p:cNvPr>
          <p:cNvSpPr/>
          <p:nvPr/>
        </p:nvSpPr>
        <p:spPr>
          <a:xfrm>
            <a:off x="947178" y="2451826"/>
            <a:ext cx="5031591" cy="584890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对话气泡: 矩形 9">
            <a:extLst>
              <a:ext uri="{FF2B5EF4-FFF2-40B4-BE49-F238E27FC236}">
                <a16:creationId xmlns:a16="http://schemas.microsoft.com/office/drawing/2014/main" id="{EA50CA81-FEC3-2145-BC83-005C73CA5510}"/>
              </a:ext>
            </a:extLst>
          </p:cNvPr>
          <p:cNvSpPr/>
          <p:nvPr/>
        </p:nvSpPr>
        <p:spPr>
          <a:xfrm>
            <a:off x="947178" y="3245414"/>
            <a:ext cx="4577861" cy="420164"/>
          </a:xfrm>
          <a:prstGeom prst="wedgeRectCallout">
            <a:avLst>
              <a:gd name="adj1" fmla="val -33658"/>
              <a:gd name="adj2" fmla="val -9468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See Marian Stahl’s talk in the parallel session 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43889C5-AC8D-0CBB-357C-64C0833EDD21}"/>
              </a:ext>
            </a:extLst>
          </p:cNvPr>
          <p:cNvSpPr txBox="1"/>
          <p:nvPr/>
        </p:nvSpPr>
        <p:spPr>
          <a:xfrm>
            <a:off x="4242703" y="2173227"/>
            <a:ext cx="1410849" cy="1846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36000" tIns="0" rIns="36000" bIns="0">
            <a:spAutoFit/>
          </a:bodyPr>
          <a:lstStyle/>
          <a:p>
            <a:pPr algn="ctr"/>
            <a:r>
              <a:rPr lang="en-US" sz="1200"/>
              <a:t>arXiv:2308.08512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5AB12D7-EE4E-B38E-BD5B-578A03802082}"/>
              </a:ext>
            </a:extLst>
          </p:cNvPr>
          <p:cNvSpPr txBox="1"/>
          <p:nvPr/>
        </p:nvSpPr>
        <p:spPr>
          <a:xfrm>
            <a:off x="4828627" y="3833295"/>
            <a:ext cx="1410849" cy="1846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36000" tIns="0" rIns="36000" bIns="0">
            <a:spAutoFit/>
          </a:bodyPr>
          <a:lstStyle/>
          <a:p>
            <a:pPr algn="ctr"/>
            <a:r>
              <a:rPr lang="en-US" sz="1200"/>
              <a:t>arXiv:2308.00587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58024EE-A5F3-202C-DB86-7BE016029909}"/>
              </a:ext>
            </a:extLst>
          </p:cNvPr>
          <p:cNvSpPr txBox="1"/>
          <p:nvPr/>
        </p:nvSpPr>
        <p:spPr>
          <a:xfrm>
            <a:off x="4328261" y="4231584"/>
            <a:ext cx="1410849" cy="1846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36000" tIns="0" rIns="36000" bIns="0">
            <a:spAutoFit/>
          </a:bodyPr>
          <a:lstStyle/>
          <a:p>
            <a:pPr algn="ctr"/>
            <a:r>
              <a:rPr lang="en-US" sz="1200"/>
              <a:t>JHEP08(2023)174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C96DEEF-C80D-AA0C-39EC-C1F0D99A5958}"/>
              </a:ext>
            </a:extLst>
          </p:cNvPr>
          <p:cNvSpPr txBox="1"/>
          <p:nvPr/>
        </p:nvSpPr>
        <p:spPr>
          <a:xfrm>
            <a:off x="4756736" y="4471535"/>
            <a:ext cx="1410849" cy="1846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36000" tIns="0" rIns="36000" bIns="0">
            <a:spAutoFit/>
          </a:bodyPr>
          <a:lstStyle/>
          <a:p>
            <a:pPr algn="ctr"/>
            <a:r>
              <a:rPr lang="en-US" sz="1200"/>
              <a:t>JHEP07(2023)084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09D1254-CB4B-5EFA-45D2-ABB373B819A1}"/>
              </a:ext>
            </a:extLst>
          </p:cNvPr>
          <p:cNvSpPr txBox="1"/>
          <p:nvPr/>
        </p:nvSpPr>
        <p:spPr>
          <a:xfrm>
            <a:off x="1945238" y="5080025"/>
            <a:ext cx="1410849" cy="1846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36000" tIns="0" rIns="36000" bIns="0">
            <a:spAutoFit/>
          </a:bodyPr>
          <a:lstStyle/>
          <a:p>
            <a:pPr algn="ctr"/>
            <a:r>
              <a:rPr lang="en-US" sz="1200"/>
              <a:t>JHEP07(2023)204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A104BAC-1E22-515B-E34A-E5E0FFDE2AA1}"/>
              </a:ext>
            </a:extLst>
          </p:cNvPr>
          <p:cNvSpPr txBox="1"/>
          <p:nvPr/>
        </p:nvSpPr>
        <p:spPr>
          <a:xfrm>
            <a:off x="4622720" y="5321694"/>
            <a:ext cx="1660849" cy="1830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36000" tIns="0" rIns="36000" bIns="0">
            <a:spAutoFit/>
          </a:bodyPr>
          <a:lstStyle/>
          <a:p>
            <a:pPr algn="ctr"/>
            <a:r>
              <a:rPr lang="en-US" sz="1200"/>
              <a:t>PRL131 (2023) 091901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BB59BA8-FE6A-1B23-6664-A289BF266F77}"/>
              </a:ext>
            </a:extLst>
          </p:cNvPr>
          <p:cNvSpPr txBox="1"/>
          <p:nvPr/>
        </p:nvSpPr>
        <p:spPr>
          <a:xfrm>
            <a:off x="6875587" y="48031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/>
              <a:t>…… but worth mentioning 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C5918A10-88BA-1403-0E76-214ECC891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5565" y="1029446"/>
            <a:ext cx="2419568" cy="18650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5F8EDC5-A550-ED35-F5FA-E83147C37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1" y="1029446"/>
            <a:ext cx="2461846" cy="18976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9D1EDEB3-1526-7B83-B188-E9747EBA099B}"/>
                  </a:ext>
                </a:extLst>
              </p:cNvPr>
              <p:cNvSpPr txBox="1"/>
              <p:nvPr/>
            </p:nvSpPr>
            <p:spPr>
              <a:xfrm>
                <a:off x="6664569" y="898641"/>
                <a:ext cx="4853353" cy="3354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sv-SE" sz="1400" b="1"/>
                  <a:t> </a:t>
                </a:r>
                <a14:m>
                  <m:oMath xmlns:m="http://schemas.openxmlformats.org/officeDocument/2006/math">
                    <m:r>
                      <a:rPr lang="en-US" sz="1400" b="1" i="1" dirty="0" smtClean="0">
                        <a:latin typeface="Cambria Math" panose="02040503050406030204" pitchFamily="18" charset="0"/>
                      </a:rPr>
                      <m:t>𝐦</m:t>
                    </m:r>
                    <m:d>
                      <m:dPr>
                        <m:ctrlPr>
                          <a:rPr lang="en-US" sz="1400" b="1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1400" b="1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b="1" i="0" smtClean="0">
                                <a:latin typeface="Cambria Math" panose="02040503050406030204" pitchFamily="18" charset="0"/>
                              </a:rPr>
                              <m:t>𝛀</m:t>
                            </m:r>
                          </m:e>
                          <m:sub>
                            <m:r>
                              <a:rPr lang="en-US" sz="1400" b="1" i="1" smtClean="0"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  <m:sup>
                            <m:r>
                              <a:rPr lang="en-US" sz="1400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bSup>
                      </m:e>
                    </m:d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sv-SE" sz="1400" b="1"/>
                  <a:t>=2695.28 </a:t>
                </a:r>
                <a:r>
                  <a:rPr lang="sv-SE" sz="1400" b="1">
                    <a:solidFill>
                      <a:srgbClr val="FF0000"/>
                    </a:solidFill>
                  </a:rPr>
                  <a:t>± 0.07(stat) ± 0.27(syst)±0.30(ext) </a:t>
                </a:r>
                <a:r>
                  <a:rPr lang="sv-SE" sz="1400" b="1"/>
                  <a:t>MeV</a:t>
                </a: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9D1EDEB3-1526-7B83-B188-E9747EBA09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4569" y="898641"/>
                <a:ext cx="4853353" cy="335476"/>
              </a:xfrm>
              <a:prstGeom prst="rect">
                <a:avLst/>
              </a:prstGeom>
              <a:blipFill>
                <a:blip r:embed="rId5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图片 25">
            <a:extLst>
              <a:ext uri="{FF2B5EF4-FFF2-40B4-BE49-F238E27FC236}">
                <a16:creationId xmlns:a16="http://schemas.microsoft.com/office/drawing/2014/main" id="{1626D8FC-C8CB-AA62-73FB-CC084786CF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7138" y="2927118"/>
            <a:ext cx="2507995" cy="179948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511E34D-605D-2A2B-D5AA-321F1F18E02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" t="14921" r="49356" b="4394"/>
          <a:stretch/>
        </p:blipFill>
        <p:spPr>
          <a:xfrm>
            <a:off x="9170476" y="3034217"/>
            <a:ext cx="2435371" cy="178282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0B0C2C3-DC66-BFC3-07F6-8B3FC21990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8670" y="4773047"/>
            <a:ext cx="2419568" cy="1904868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8CE0DFC9-A6C0-98A1-8DE6-9019052393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1" y="4756632"/>
            <a:ext cx="2644839" cy="1897672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490692C4-FDC8-4CC7-44B0-B82DDE4473B1}"/>
              </a:ext>
            </a:extLst>
          </p:cNvPr>
          <p:cNvSpPr txBox="1"/>
          <p:nvPr/>
        </p:nvSpPr>
        <p:spPr>
          <a:xfrm>
            <a:off x="3287042" y="6208908"/>
            <a:ext cx="1410849" cy="1846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36000" tIns="0" rIns="36000" bIns="0">
            <a:spAutoFit/>
          </a:bodyPr>
          <a:lstStyle/>
          <a:p>
            <a:pPr algn="ctr"/>
            <a:r>
              <a:rPr lang="en-US" sz="1200"/>
              <a:t>arXiv:2206.15233 </a:t>
            </a:r>
          </a:p>
        </p:txBody>
      </p:sp>
    </p:spTree>
    <p:extLst>
      <p:ext uri="{BB962C8B-B14F-4D97-AF65-F5344CB8AC3E}">
        <p14:creationId xmlns:p14="http://schemas.microsoft.com/office/powerpoint/2010/main" val="1550355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E5FF32-9364-0047-AA23-B0B1C010F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143" y="62344"/>
            <a:ext cx="10168128" cy="704088"/>
          </a:xfrm>
        </p:spPr>
        <p:txBody>
          <a:bodyPr>
            <a:normAutofit fontScale="90000"/>
          </a:bodyPr>
          <a:lstStyle/>
          <a:p>
            <a:r>
              <a:rPr lang="en-US" altLang="zh-CN"/>
              <a:t>LHCb detector</a:t>
            </a: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4DE3062-1AC0-6A77-DF62-DDB5E2F36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8857" y="6305550"/>
            <a:ext cx="648844" cy="549275"/>
          </a:xfrm>
        </p:spPr>
        <p:txBody>
          <a:bodyPr/>
          <a:lstStyle/>
          <a:p>
            <a:fld id="{5082C74D-AB6C-B14C-9E0E-B69E543E0788}" type="slidenum">
              <a:rPr lang="zh-CN" altLang="en-US" smtClean="0"/>
              <a:pPr/>
              <a:t>5</a:t>
            </a:fld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7A2E99DA-C68A-F943-A6BA-C2A93375A2DA}"/>
              </a:ext>
            </a:extLst>
          </p:cNvPr>
          <p:cNvGrpSpPr/>
          <p:nvPr/>
        </p:nvGrpSpPr>
        <p:grpSpPr>
          <a:xfrm>
            <a:off x="-80512" y="1725906"/>
            <a:ext cx="8810446" cy="4758021"/>
            <a:chOff x="16077" y="1016960"/>
            <a:chExt cx="8922769" cy="4898571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EB3DC559-EB55-AC4E-8E3F-AF316BA2AF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t="-490" b="1092"/>
            <a:stretch/>
          </p:blipFill>
          <p:spPr bwMode="auto">
            <a:xfrm>
              <a:off x="76200" y="1016960"/>
              <a:ext cx="8862646" cy="4898571"/>
            </a:xfrm>
            <a:prstGeom prst="rect">
              <a:avLst/>
            </a:prstGeom>
            <a:noFill/>
          </p:spPr>
        </p:pic>
        <p:cxnSp>
          <p:nvCxnSpPr>
            <p:cNvPr id="15" name="直线箭头连接符 3">
              <a:extLst>
                <a:ext uri="{FF2B5EF4-FFF2-40B4-BE49-F238E27FC236}">
                  <a16:creationId xmlns:a16="http://schemas.microsoft.com/office/drawing/2014/main" id="{56815E9D-57B0-4E49-AE87-3822963BC95C}"/>
                </a:ext>
              </a:extLst>
            </p:cNvPr>
            <p:cNvCxnSpPr/>
            <p:nvPr/>
          </p:nvCxnSpPr>
          <p:spPr bwMode="auto">
            <a:xfrm>
              <a:off x="16077" y="3368875"/>
              <a:ext cx="83820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B000D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" name="直线箭头连接符 7">
              <a:extLst>
                <a:ext uri="{FF2B5EF4-FFF2-40B4-BE49-F238E27FC236}">
                  <a16:creationId xmlns:a16="http://schemas.microsoft.com/office/drawing/2014/main" id="{E02471AF-9925-974C-AC00-B44C76CDF73B}"/>
                </a:ext>
              </a:extLst>
            </p:cNvPr>
            <p:cNvCxnSpPr/>
            <p:nvPr/>
          </p:nvCxnSpPr>
          <p:spPr bwMode="auto">
            <a:xfrm flipH="1">
              <a:off x="990600" y="3368875"/>
              <a:ext cx="457200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B000D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692D5CEE-AA1A-D54A-A5C4-7A4F490639B4}"/>
                </a:ext>
              </a:extLst>
            </p:cNvPr>
            <p:cNvSpPr txBox="1"/>
            <p:nvPr/>
          </p:nvSpPr>
          <p:spPr>
            <a:xfrm>
              <a:off x="601356" y="3516868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>
                  <a:solidFill>
                    <a:srgbClr val="FF0000"/>
                  </a:solidFill>
                </a:rPr>
                <a:t>p</a:t>
              </a:r>
              <a:endParaRPr kumimoji="1" lang="zh-CN" altLang="en-US">
                <a:solidFill>
                  <a:srgbClr val="FF0000"/>
                </a:solidFill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5BD3F2D4-45E0-E248-B2AE-F96340908975}"/>
                </a:ext>
              </a:extLst>
            </p:cNvPr>
            <p:cNvSpPr txBox="1"/>
            <p:nvPr/>
          </p:nvSpPr>
          <p:spPr>
            <a:xfrm>
              <a:off x="982356" y="3505200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>
                  <a:solidFill>
                    <a:srgbClr val="FF0000"/>
                  </a:solidFill>
                </a:rPr>
                <a:t>p</a:t>
              </a:r>
              <a:endParaRPr kumimoji="1" lang="zh-CN" altLang="en-US">
                <a:solidFill>
                  <a:srgbClr val="FF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299BCC9E-F773-0D4D-88AA-5E5D6075DEAE}"/>
                  </a:ext>
                </a:extLst>
              </p:cNvPr>
              <p:cNvSpPr/>
              <p:nvPr/>
            </p:nvSpPr>
            <p:spPr>
              <a:xfrm>
                <a:off x="2392787" y="1484266"/>
                <a:ext cx="2937214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>
                    <a:latin typeface="Helvetica" panose="020B0604020202020204" pitchFamily="34" charset="0"/>
                    <a:ea typeface="Arial Unicode MS" panose="020B0604020202020204" pitchFamily="34" charset="-128"/>
                    <a:cs typeface="Helvetica" panose="020B0604020202020204" pitchFamily="34" charset="0"/>
                  </a:rPr>
                  <a:t>LHCb Run</a:t>
                </a:r>
                <a:r>
                  <a:rPr lang="zh-CN" altLang="en-US">
                    <a:latin typeface="Helvetica" panose="020B0604020202020204" pitchFamily="34" charset="0"/>
                    <a:ea typeface="Arial Unicode MS" panose="020B0604020202020204" pitchFamily="34" charset="-128"/>
                    <a:cs typeface="Helvetica" panose="020B0604020202020204" pitchFamily="34" charset="0"/>
                  </a:rPr>
                  <a:t> </a:t>
                </a:r>
                <a:r>
                  <a:rPr lang="en-US" altLang="zh-CN">
                    <a:latin typeface="Helvetica" panose="020B0604020202020204" pitchFamily="34" charset="0"/>
                    <a:ea typeface="Arial Unicode MS" panose="020B0604020202020204" pitchFamily="34" charset="-128"/>
                    <a:cs typeface="Helvetica" panose="020B0604020202020204" pitchFamily="34" charset="0"/>
                  </a:rPr>
                  <a:t>1&amp;2</a:t>
                </a:r>
                <a:r>
                  <a:rPr lang="zh-CN" altLang="en-US">
                    <a:latin typeface="Helvetica" panose="020B0604020202020204" pitchFamily="34" charset="0"/>
                    <a:ea typeface="Arial Unicode MS" panose="020B0604020202020204" pitchFamily="34" charset="-128"/>
                    <a:cs typeface="Helvetica" panose="020B0604020202020204" pitchFamily="34" charset="0"/>
                  </a:rPr>
                  <a:t> </a:t>
                </a:r>
                <a:r>
                  <a:rPr lang="en-US" altLang="zh-CN">
                    <a:latin typeface="Helvetica" panose="020B0604020202020204" pitchFamily="34" charset="0"/>
                    <a:ea typeface="Arial Unicode MS" panose="020B0604020202020204" pitchFamily="34" charset="-128"/>
                    <a:cs typeface="Helvetica" panose="020B0604020202020204" pitchFamily="34" charset="0"/>
                  </a:rPr>
                  <a:t>detector</a:t>
                </a:r>
              </a:p>
              <a:p>
                <a:r>
                  <a:rPr lang="en-US" altLang="zh-CN">
                    <a:latin typeface="Helvetica" panose="020B0604020202020204" pitchFamily="34" charset="0"/>
                    <a:ea typeface="Arial Unicode MS" panose="020B0604020202020204" pitchFamily="34" charset="-128"/>
                    <a:cs typeface="Helvetica" panose="020B0604020202020204" pitchFamily="34" charset="0"/>
                  </a:rPr>
                  <a:t>2 &lt; 𝜂 &lt; 5,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ℒ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rPr>
                          <m:t>𝑖𝑛𝑡</m:t>
                        </m:r>
                      </m:sub>
                    </m:sSub>
                  </m:oMath>
                </a14:m>
                <a:r>
                  <a:rPr lang="en-US" altLang="zh-CN">
                    <a:latin typeface="Helvetica" panose="020B0604020202020204" pitchFamily="34" charset="0"/>
                    <a:ea typeface="Arial Unicode MS" panose="020B0604020202020204" pitchFamily="34" charset="-128"/>
                    <a:cs typeface="Helvetica" panose="020B0604020202020204" pitchFamily="34" charset="0"/>
                  </a:rPr>
                  <a:t>(pp) = 9 fb</a:t>
                </a:r>
                <a:r>
                  <a:rPr lang="en-US" altLang="zh-CN" baseline="30000">
                    <a:latin typeface="Helvetica" panose="020B0604020202020204" pitchFamily="34" charset="0"/>
                    <a:ea typeface="Arial Unicode MS" panose="020B0604020202020204" pitchFamily="34" charset="-128"/>
                    <a:cs typeface="Helvetica" panose="020B0604020202020204" pitchFamily="34" charset="0"/>
                  </a:rPr>
                  <a:t>-1</a:t>
                </a:r>
                <a:r>
                  <a:rPr lang="en-US" altLang="zh-CN">
                    <a:latin typeface="Helvetica" panose="020B0604020202020204" pitchFamily="34" charset="0"/>
                    <a:ea typeface="Arial Unicode MS" panose="020B0604020202020204" pitchFamily="34" charset="-128"/>
                    <a:cs typeface="Helvetica" panose="020B0604020202020204" pitchFamily="34" charset="0"/>
                  </a:rPr>
                  <a:t> </a:t>
                </a:r>
                <a:r>
                  <a:rPr lang="zh-CN" altLang="en-US">
                    <a:latin typeface="Helvetica" panose="020B0604020202020204" pitchFamily="34" charset="0"/>
                    <a:ea typeface="Arial Unicode MS" panose="020B0604020202020204" pitchFamily="34" charset="-128"/>
                    <a:cs typeface="Helvetica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299BCC9E-F773-0D4D-88AA-5E5D6075DE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2787" y="1484266"/>
                <a:ext cx="2937214" cy="646331"/>
              </a:xfrm>
              <a:prstGeom prst="rect">
                <a:avLst/>
              </a:prstGeom>
              <a:blipFill>
                <a:blip r:embed="rId3"/>
                <a:stretch>
                  <a:fillRect l="-1724" t="-3846" b="-134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>
            <a:extLst>
              <a:ext uri="{FF2B5EF4-FFF2-40B4-BE49-F238E27FC236}">
                <a16:creationId xmlns:a16="http://schemas.microsoft.com/office/drawing/2014/main" id="{9DA38AE9-E0E9-BB4C-B5C5-3D342F21262D}"/>
              </a:ext>
            </a:extLst>
          </p:cNvPr>
          <p:cNvSpPr/>
          <p:nvPr/>
        </p:nvSpPr>
        <p:spPr>
          <a:xfrm>
            <a:off x="9270840" y="6022262"/>
            <a:ext cx="1955343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" altLang="zh-CN" sz="120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JINST3 (2008) S08005</a:t>
            </a:r>
          </a:p>
          <a:p>
            <a:r>
              <a:rPr lang="en" altLang="zh-CN" sz="120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IJMPA 30 (2015) 1530022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C42873E-22C0-F73A-4188-E123ED134D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656" t="22146" r="6146"/>
          <a:stretch/>
        </p:blipFill>
        <p:spPr>
          <a:xfrm>
            <a:off x="8419326" y="1534102"/>
            <a:ext cx="3658373" cy="4202926"/>
          </a:xfrm>
          <a:prstGeom prst="rect">
            <a:avLst/>
          </a:prstGeom>
        </p:spPr>
      </p:pic>
      <p:sp>
        <p:nvSpPr>
          <p:cNvPr id="21" name="日期占位符 20">
            <a:extLst>
              <a:ext uri="{FF2B5EF4-FFF2-40B4-BE49-F238E27FC236}">
                <a16:creationId xmlns:a16="http://schemas.microsoft.com/office/drawing/2014/main" id="{17A5ADA9-59C3-8A6D-2CBA-8105DD247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Oct 17, 2023</a:t>
            </a:r>
            <a:endParaRPr lang="en-US"/>
          </a:p>
        </p:txBody>
      </p:sp>
      <p:sp>
        <p:nvSpPr>
          <p:cNvPr id="22" name="页脚占位符 21">
            <a:extLst>
              <a:ext uri="{FF2B5EF4-FFF2-40B4-BE49-F238E27FC236}">
                <a16:creationId xmlns:a16="http://schemas.microsoft.com/office/drawing/2014/main" id="{F27F3F56-1BD0-AC59-FA07-928C2AADE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Zan Ren @MENU 2023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821273D1-4331-EE21-56EA-988A50DE433B}"/>
              </a:ext>
            </a:extLst>
          </p:cNvPr>
          <p:cNvSpPr txBox="1"/>
          <p:nvPr/>
        </p:nvSpPr>
        <p:spPr>
          <a:xfrm>
            <a:off x="485059" y="958052"/>
            <a:ext cx="90920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/>
              <a:t>Single-arm,</a:t>
            </a:r>
            <a:r>
              <a:rPr lang="zh-CN" altLang="en-US" sz="2000"/>
              <a:t> </a:t>
            </a:r>
            <a:r>
              <a:rPr lang="en-US" altLang="zh-CN" sz="2000"/>
              <a:t>forward.</a:t>
            </a:r>
            <a:r>
              <a:rPr lang="zh-CN" altLang="en-US" sz="2000"/>
              <a:t> </a:t>
            </a:r>
            <a:r>
              <a:rPr lang="en-US" altLang="zh-CN" sz="2000"/>
              <a:t>Specifically</a:t>
            </a:r>
            <a:r>
              <a:rPr lang="zh-CN" altLang="en-US" sz="2000"/>
              <a:t> </a:t>
            </a:r>
            <a:r>
              <a:rPr lang="en-US" altLang="zh-CN" sz="2000"/>
              <a:t>designed</a:t>
            </a:r>
            <a:r>
              <a:rPr lang="zh-CN" altLang="en-US" sz="2000"/>
              <a:t> </a:t>
            </a:r>
            <a:r>
              <a:rPr lang="en-US" altLang="zh-CN" sz="2000"/>
              <a:t>for heavy-flavour physics.</a:t>
            </a:r>
            <a:endParaRPr lang="zh-CN" altLang="en-US" sz="2000"/>
          </a:p>
        </p:txBody>
      </p:sp>
    </p:spTree>
    <p:extLst>
      <p:ext uri="{BB962C8B-B14F-4D97-AF65-F5344CB8AC3E}">
        <p14:creationId xmlns:p14="http://schemas.microsoft.com/office/powerpoint/2010/main" val="1783904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71FCD4CC-3FE4-63EB-5ABC-FA91E29518A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/>
                  <a:t>New excited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dirty="0"/>
                  <a:t> states</a:t>
                </a: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71FCD4CC-3FE4-63EB-5ABC-FA91E29518A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623" t="-5263" b="-298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5C22932-A404-6508-1635-2B77B80FCE8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sz="2000" kern="0" spc="0">
                    <a:latin typeface="+mn-lt"/>
                    <a:cs typeface="Helvetica" panose="020B0604020202020204" pitchFamily="34" charset="0"/>
                  </a:rPr>
                  <a:t>Five narrow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0" i="1" kern="0" spc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000" b="0" i="0" kern="0" spc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altLang="zh-CN" sz="2000" b="0" i="1" kern="0" spc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000" b="0" i="1" kern="0" spc="0" smtClean="0">
                            <a:latin typeface="Cambria Math" panose="02040503050406030204" pitchFamily="18" charset="0"/>
                          </a:rPr>
                          <m:t>0∗</m:t>
                        </m:r>
                      </m:sup>
                    </m:sSubSup>
                  </m:oMath>
                </a14:m>
                <a:r>
                  <a:rPr lang="en-US" sz="2000" kern="0" spc="0">
                    <a:latin typeface="+mn-lt"/>
                    <a:cs typeface="Helvetica" panose="020B0604020202020204" pitchFamily="34" charset="0"/>
                  </a:rPr>
                  <a:t> states observed in Run1. </a:t>
                </a:r>
                <a14:m>
                  <m:oMath xmlns:m="http://schemas.openxmlformats.org/officeDocument/2006/math">
                    <m:r>
                      <a:rPr lang="en-US" sz="2000" b="0" i="1" kern="0" spc="0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altLang="zh-CN" sz="2000" kern="0" spc="0">
                    <a:latin typeface="+mn-lt"/>
                    <a:cs typeface="Helvetica" panose="020B0604020202020204" pitchFamily="34" charset="0"/>
                  </a:rPr>
                  <a:t> updated with Run1&amp;2 data </a:t>
                </a:r>
                <a:endParaRPr lang="en-US" sz="2000" kern="0" spc="0">
                  <a:latin typeface="+mn-lt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5C22932-A404-6508-1635-2B77B80FCE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3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557432-740C-B875-2DBD-5EE207927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Oct 17, 2023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4F4838-92B7-B114-C784-BE9D3F2D2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Zan Ren @MENU 2023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19F209-B99E-1D81-824C-C0DC3C6F3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C8FF9-1EF0-4CAB-BFA2-C97935234076}" type="slidenum">
              <a:rPr lang="en-US" smtClean="0"/>
              <a:t>6</a:t>
            </a:fld>
            <a:endParaRPr lang="en-US"/>
          </a:p>
        </p:txBody>
      </p:sp>
      <p:pic>
        <p:nvPicPr>
          <p:cNvPr id="9" name="图片 8" descr="图表, 直方图&#10;&#10;描述已自动生成">
            <a:extLst>
              <a:ext uri="{FF2B5EF4-FFF2-40B4-BE49-F238E27FC236}">
                <a16:creationId xmlns:a16="http://schemas.microsoft.com/office/drawing/2014/main" id="{828FC9EC-1A74-B649-DF6B-E04617C240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230" y="1529173"/>
            <a:ext cx="3270586" cy="287466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614D5D9A-44C8-1B92-4402-9FEC966FEFEF}"/>
              </a:ext>
            </a:extLst>
          </p:cNvPr>
          <p:cNvSpPr/>
          <p:nvPr/>
        </p:nvSpPr>
        <p:spPr>
          <a:xfrm>
            <a:off x="2504196" y="4451041"/>
            <a:ext cx="1721753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120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PRL118(2017) 182001</a:t>
            </a:r>
            <a:endParaRPr lang="en" altLang="zh-CN" sz="120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F98E036-5F06-3AFF-7DFA-3F8C4675D87B}"/>
              </a:ext>
            </a:extLst>
          </p:cNvPr>
          <p:cNvSpPr txBox="1"/>
          <p:nvPr/>
        </p:nvSpPr>
        <p:spPr>
          <a:xfrm>
            <a:off x="3340629" y="1977679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Run 1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1889D3C8-1DFF-2F84-32A0-26EF61BA11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2532" y="1489276"/>
            <a:ext cx="3983375" cy="28746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F4BDBB40-8C7C-E481-1D79-4A29963C3735}"/>
                  </a:ext>
                </a:extLst>
              </p:cNvPr>
              <p:cNvSpPr txBox="1"/>
              <p:nvPr/>
            </p:nvSpPr>
            <p:spPr>
              <a:xfrm>
                <a:off x="485059" y="4682541"/>
                <a:ext cx="10345237" cy="1420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Confirmed the Run 1 results.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b="0" dirty="0"/>
                  <a:t>Two broader states, namely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3185</m:t>
                            </m:r>
                          </m:e>
                        </m:d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3327</m:t>
                            </m:r>
                          </m:e>
                        </m:d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000" dirty="0"/>
                  <a:t>, are observed for the first time.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sz="2000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F4BDBB40-8C7C-E481-1D79-4A29963C3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059" y="4682541"/>
                <a:ext cx="10345237" cy="1420325"/>
              </a:xfrm>
              <a:prstGeom prst="rect">
                <a:avLst/>
              </a:prstGeom>
              <a:blipFill>
                <a:blip r:embed="rId6"/>
                <a:stretch>
                  <a:fillRect l="-5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>
            <a:extLst>
              <a:ext uri="{FF2B5EF4-FFF2-40B4-BE49-F238E27FC236}">
                <a16:creationId xmlns:a16="http://schemas.microsoft.com/office/drawing/2014/main" id="{EE2E5562-C111-9F08-577F-CE28DAD90839}"/>
              </a:ext>
            </a:extLst>
          </p:cNvPr>
          <p:cNvSpPr/>
          <p:nvPr/>
        </p:nvSpPr>
        <p:spPr>
          <a:xfrm>
            <a:off x="7529959" y="4558086"/>
            <a:ext cx="1721753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120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PRL131(2023)131902</a:t>
            </a:r>
            <a:endParaRPr lang="en" altLang="zh-CN" sz="120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46687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F76151E6-0E73-B096-CCC7-201C959F4D1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/>
                  <a:t>New excited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dirty="0"/>
                  <a:t> states</a:t>
                </a: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F76151E6-0E73-B096-CCC7-201C959F4D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619" t="-7759" b="-28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5CBC225-F5DC-4664-F7B1-02A6A50C1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70AADC-8B72-B441-1400-91D99E61F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Oct 17, 2023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6C7F8A-7986-0070-89B7-3A2C3DD1D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Zan Ren @MENU 2023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0293EDB-2249-3E72-0A99-931E713D5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C8FF9-1EF0-4CAB-BFA2-C97935234076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5FF661C6-5925-82FB-BEE1-DB5AA78E63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27231"/>
            <a:ext cx="3789133" cy="2972211"/>
          </a:xfrm>
          <a:prstGeom prst="rect">
            <a:avLst/>
          </a:prstGeom>
        </p:spPr>
      </p:pic>
      <p:pic>
        <p:nvPicPr>
          <p:cNvPr id="8" name="图片 7" descr="表格&#10;&#10;描述已自动生成">
            <a:extLst>
              <a:ext uri="{FF2B5EF4-FFF2-40B4-BE49-F238E27FC236}">
                <a16:creationId xmlns:a16="http://schemas.microsoft.com/office/drawing/2014/main" id="{1333A45F-C659-EB64-9A0A-FB5948C7CE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78" y="4018720"/>
            <a:ext cx="5517221" cy="255353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B5230D34-8CC2-F040-8519-AB36F9AB7B7B}"/>
              </a:ext>
            </a:extLst>
          </p:cNvPr>
          <p:cNvSpPr txBox="1"/>
          <p:nvPr/>
        </p:nvSpPr>
        <p:spPr>
          <a:xfrm>
            <a:off x="6271518" y="4507038"/>
            <a:ext cx="1423164" cy="848162"/>
          </a:xfrm>
          <a:prstGeom prst="horizontalScroll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confirmed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ACFA8A4-CA45-E933-EDAC-7731C1302551}"/>
              </a:ext>
            </a:extLst>
          </p:cNvPr>
          <p:cNvSpPr txBox="1"/>
          <p:nvPr/>
        </p:nvSpPr>
        <p:spPr>
          <a:xfrm>
            <a:off x="6271518" y="5898179"/>
            <a:ext cx="1353227" cy="512207"/>
          </a:xfrm>
          <a:prstGeom prst="ellipseRibbon2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new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26D731AE-960E-E60D-9DAC-AF7D4C97BD90}"/>
                  </a:ext>
                </a:extLst>
              </p:cNvPr>
              <p:cNvSpPr txBox="1"/>
              <p:nvPr/>
            </p:nvSpPr>
            <p:spPr>
              <a:xfrm>
                <a:off x="7471063" y="4008382"/>
                <a:ext cx="3957794" cy="23083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800" b="0" dirty="0"/>
                  <a:t>Two broader states, namely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3185</m:t>
                            </m:r>
                          </m:e>
                        </m:d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18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3327</m:t>
                            </m:r>
                          </m:e>
                        </m:d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1800" dirty="0"/>
                  <a:t>, are observed for the first time.</a:t>
                </a:r>
                <a:endParaRPr lang="en-US" dirty="0"/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Mass and width are measured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ea typeface="STKaiti" panose="02010600040101010101" pitchFamily="2" charset="-122"/>
                  </a:rPr>
                  <a:t>N</a:t>
                </a:r>
                <a:r>
                  <a:rPr lang="en-US" altLang="zh-CN" dirty="0">
                    <a:solidFill>
                      <a:schemeClr val="tx1"/>
                    </a:solidFill>
                    <a:ea typeface="STKaiti" panose="02010600040101010101" pitchFamily="2" charset="-122"/>
                  </a:rPr>
                  <a:t>ear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TKaiti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TKaiti" panose="02010600040101010101" pitchFamily="2" charset="-122"/>
                          </a:rPr>
                          <m:t>𝛯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TKaiti" panose="02010600040101010101" pitchFamily="2" charset="-122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TKaiti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TKaiti" panose="02010600040101010101" pitchFamily="2" charset="-122"/>
                          </a:rPr>
                          <m:t>𝐷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TKaiti" panose="02010600040101010101" pitchFamily="2" charset="-122"/>
                          </a:rPr>
                          <m:t>∗0</m:t>
                        </m:r>
                      </m:sup>
                    </m:sSup>
                  </m:oMath>
                </a14:m>
                <a:r>
                  <a:rPr lang="en-US" altLang="zh-CN" dirty="0">
                    <a:solidFill>
                      <a:schemeClr val="tx1"/>
                    </a:solidFill>
                    <a:ea typeface="STKaiti" panose="02010600040101010101" pitchFamily="2" charset="-122"/>
                  </a:rPr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TKaiti" panose="02010600040101010101" pitchFamily="2" charset="-122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TKaiti" panose="02010600040101010101" pitchFamily="2" charset="-122"/>
                          </a:rPr>
                          <m:t>𝛯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TKaiti" panose="02010600040101010101" pitchFamily="2" charset="-122"/>
                          </a:rPr>
                          <m:t>𝑐</m:t>
                        </m:r>
                      </m:sub>
                      <m:sup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TKaiti" panose="02010600040101010101" pitchFamily="2" charset="-122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TKaiti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TKaiti" panose="02010600040101010101" pitchFamily="2" charset="-122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TKaiti" panose="02010600040101010101" pitchFamily="2" charset="-122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dirty="0">
                    <a:solidFill>
                      <a:schemeClr val="tx1"/>
                    </a:solidFill>
                    <a:ea typeface="STKaiti" panose="02010600040101010101" pitchFamily="2" charset="-122"/>
                  </a:rPr>
                  <a:t> thresholds</a:t>
                </a: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26D731AE-960E-E60D-9DAC-AF7D4C97BD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1063" y="4008382"/>
                <a:ext cx="3957794" cy="2308324"/>
              </a:xfrm>
              <a:prstGeom prst="rect">
                <a:avLst/>
              </a:prstGeom>
              <a:blipFill>
                <a:blip r:embed="rId5"/>
                <a:stretch>
                  <a:fillRect t="-1587" b="-3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片 12">
            <a:extLst>
              <a:ext uri="{FF2B5EF4-FFF2-40B4-BE49-F238E27FC236}">
                <a16:creationId xmlns:a16="http://schemas.microsoft.com/office/drawing/2014/main" id="{A16B00C2-494B-0A18-1ABC-DA4E77E12E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200" y="882188"/>
            <a:ext cx="3983375" cy="2874660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B5E3AD19-C94D-B67D-B3BA-EBBE940588D8}"/>
              </a:ext>
            </a:extLst>
          </p:cNvPr>
          <p:cNvSpPr/>
          <p:nvPr/>
        </p:nvSpPr>
        <p:spPr>
          <a:xfrm>
            <a:off x="2256308" y="3771539"/>
            <a:ext cx="1721753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120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PRL131(2023)131902</a:t>
            </a:r>
            <a:endParaRPr lang="en" altLang="zh-CN" sz="120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4211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D5A7BC1E-5941-6B0C-4EDA-862E7C0A139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/>
                  <a:t>New excited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/>
                  <a:t> states</a:t>
                </a: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D5A7BC1E-5941-6B0C-4EDA-862E7C0A13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623" t="-3509" b="-315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363233F-195A-62F7-81F6-D41914F48D3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5059" y="941922"/>
                <a:ext cx="11237550" cy="5542005"/>
              </a:xfrm>
            </p:spPr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altLang="zh-CN" sz="2000" dirty="0"/>
                  <a:t>The ground state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0/−</m:t>
                        </m:r>
                      </m:sup>
                    </m:sSubSup>
                  </m:oMath>
                </a14:m>
                <a:r>
                  <a:rPr lang="en-US" altLang="zh-CN" sz="2000" dirty="0"/>
                  <a:t> was reconstructed by combining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+/0</m:t>
                        </m:r>
                      </m:sup>
                    </m:sSubSup>
                  </m:oMath>
                </a14:m>
                <a:r>
                  <a:rPr lang="en-US" sz="2000" dirty="0"/>
                  <a:t> with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dirty="0"/>
                  <a:t> or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dirty="0"/>
                  <a:t>.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2000" dirty="0"/>
                  <a:t>Then combined with another pion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⇒</m:t>
                    </m:r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∗0</m:t>
                        </m:r>
                      </m:sup>
                    </m:sSubSup>
                  </m:oMath>
                </a14:m>
                <a:r>
                  <a:rPr lang="en-US" sz="2000" dirty="0"/>
                  <a:t> 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Ξ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dirty="0"/>
                  <a:t>/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b="0" i="0" dirty="0" smtClean="0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bSup>
                  </m:oMath>
                </a14:m>
                <a:endParaRPr lang="en-US" sz="2000" b="0" dirty="0"/>
              </a:p>
              <a:p>
                <a:pPr>
                  <a:lnSpc>
                    <a:spcPct val="100000"/>
                  </a:lnSpc>
                </a:pPr>
                <a:endParaRPr lang="en-US" sz="2000" dirty="0"/>
              </a:p>
              <a:p>
                <a:pPr>
                  <a:lnSpc>
                    <a:spcPct val="100000"/>
                  </a:lnSpc>
                </a:pPr>
                <a:endParaRPr lang="en-US" sz="2000" dirty="0"/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sz="2000" dirty="0"/>
              </a:p>
              <a:p>
                <a:pPr>
                  <a:lnSpc>
                    <a:spcPct val="100000"/>
                  </a:lnSpc>
                </a:pPr>
                <a:endParaRPr lang="en-US" sz="2000" dirty="0"/>
              </a:p>
              <a:p>
                <a:pPr>
                  <a:lnSpc>
                    <a:spcPct val="100000"/>
                  </a:lnSpc>
                </a:pPr>
                <a:endParaRPr lang="en-US" sz="2000" dirty="0"/>
              </a:p>
              <a:p>
                <a:pPr>
                  <a:lnSpc>
                    <a:spcPct val="100000"/>
                  </a:lnSpc>
                </a:pPr>
                <a:r>
                  <a:rPr lang="en-US" sz="2000" dirty="0"/>
                  <a:t>Finally combined it with the second opposite-charged pion</a:t>
                </a:r>
              </a:p>
              <a:p>
                <a:pPr>
                  <a:lnSpc>
                    <a:spcPct val="100000"/>
                  </a:lnSpc>
                </a:pPr>
                <a:endParaRPr lang="en-US" sz="2000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363233F-195A-62F7-81F6-D41914F48D3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5059" y="941922"/>
                <a:ext cx="11237550" cy="5542005"/>
              </a:xfrm>
              <a:blipFill>
                <a:blip r:embed="rId3"/>
                <a:stretch>
                  <a:fillRect l="-3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6C2336-EFD3-2D36-5990-22F24A59D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Oct 17, 2023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8EB42F-51A0-0972-7C83-FC48A0954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Zan Ren @MENU 2023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57BD394-C546-658C-5ABB-FCB326A60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C8FF9-1EF0-4CAB-BFA2-C97935234076}" type="slidenum">
              <a:rPr lang="en-US" smtClean="0"/>
              <a:t>8</a:t>
            </a:fld>
            <a:endParaRPr lang="en-US"/>
          </a:p>
        </p:txBody>
      </p:sp>
      <p:pic>
        <p:nvPicPr>
          <p:cNvPr id="8" name="图片 7" descr="图表, 直方图&#10;&#10;描述已自动生成">
            <a:extLst>
              <a:ext uri="{FF2B5EF4-FFF2-40B4-BE49-F238E27FC236}">
                <a16:creationId xmlns:a16="http://schemas.microsoft.com/office/drawing/2014/main" id="{3858F4D6-0D5D-FC82-DE88-1F9D0C773F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73" y="1926746"/>
            <a:ext cx="3426276" cy="2189263"/>
          </a:xfrm>
          <a:prstGeom prst="rect">
            <a:avLst/>
          </a:prstGeom>
        </p:spPr>
      </p:pic>
      <p:pic>
        <p:nvPicPr>
          <p:cNvPr id="10" name="图片 9" descr="图表, 直方图&#10;&#10;描述已自动生成">
            <a:extLst>
              <a:ext uri="{FF2B5EF4-FFF2-40B4-BE49-F238E27FC236}">
                <a16:creationId xmlns:a16="http://schemas.microsoft.com/office/drawing/2014/main" id="{9FD6EB61-4742-9AB5-17D5-037C0296DB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271" y="1926745"/>
            <a:ext cx="3390115" cy="2189263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2424E407-A235-9B6F-1475-B90153297DE4}"/>
              </a:ext>
            </a:extLst>
          </p:cNvPr>
          <p:cNvSpPr/>
          <p:nvPr/>
        </p:nvSpPr>
        <p:spPr>
          <a:xfrm>
            <a:off x="6753062" y="294025"/>
            <a:ext cx="1721753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arXiv:2307.13399, Accepted by PRL</a:t>
            </a:r>
            <a:endParaRPr lang="en" altLang="zh-CN" sz="1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3" name="图片 12" descr="图表, 直方图&#10;&#10;描述已自动生成">
            <a:extLst>
              <a:ext uri="{FF2B5EF4-FFF2-40B4-BE49-F238E27FC236}">
                <a16:creationId xmlns:a16="http://schemas.microsoft.com/office/drawing/2014/main" id="{DF41C668-C6CF-62AA-A752-F68AEFB72A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09" y="4538572"/>
            <a:ext cx="3306966" cy="2127917"/>
          </a:xfrm>
          <a:prstGeom prst="rect">
            <a:avLst/>
          </a:prstGeom>
        </p:spPr>
      </p:pic>
      <p:pic>
        <p:nvPicPr>
          <p:cNvPr id="15" name="图片 14" descr="图表, 直方图&#10;&#10;描述已自动生成">
            <a:extLst>
              <a:ext uri="{FF2B5EF4-FFF2-40B4-BE49-F238E27FC236}">
                <a16:creationId xmlns:a16="http://schemas.microsoft.com/office/drawing/2014/main" id="{26C904C0-C54D-40A4-F2EE-C451C7B5CA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673" y="4584418"/>
            <a:ext cx="3353311" cy="2191741"/>
          </a:xfrm>
          <a:prstGeom prst="rect">
            <a:avLst/>
          </a:prstGeom>
        </p:spPr>
      </p:pic>
      <p:pic>
        <p:nvPicPr>
          <p:cNvPr id="17" name="图片 16" descr="图表, 直方图&#10;&#10;描述已自动生成">
            <a:extLst>
              <a:ext uri="{FF2B5EF4-FFF2-40B4-BE49-F238E27FC236}">
                <a16:creationId xmlns:a16="http://schemas.microsoft.com/office/drawing/2014/main" id="{8A1FFB22-255F-C4CD-A2A4-EDDFEED67F0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8"/>
          <a:stretch/>
        </p:blipFill>
        <p:spPr>
          <a:xfrm>
            <a:off x="8266216" y="4667738"/>
            <a:ext cx="3353311" cy="21279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76D6C8C8-3095-8CCC-3C9A-A62802005F8D}"/>
                  </a:ext>
                </a:extLst>
              </p:cNvPr>
              <p:cNvSpPr txBox="1"/>
              <p:nvPr/>
            </p:nvSpPr>
            <p:spPr>
              <a:xfrm>
                <a:off x="1191315" y="3907245"/>
                <a:ext cx="407388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t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CN" sz="1600" b="0" i="0" smtClean="0">
                                  <a:latin typeface="Cambria Math" panose="02040503050406030204" pitchFamily="18" charset="0"/>
                                </a:rPr>
                                <m:t>Ξ</m:t>
                              </m:r>
                            </m:e>
                            <m:sub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  <m:sup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bSup>
                          <m:sSup>
                            <m:sSup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CN" sz="1600" b="0" i="0" smtClean="0">
                                  <a:latin typeface="Cambria Math" panose="02040503050406030204" pitchFamily="18" charset="0"/>
                                </a:rPr>
                                <m:t>Ξ</m:t>
                              </m:r>
                            </m:e>
                            <m:sub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  <m:sup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bSup>
                        </m:e>
                      </m:d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1" lang="zh-CN" altLang="en-US" sz="1600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76D6C8C8-3095-8CCC-3C9A-A62802005F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315" y="3907245"/>
                <a:ext cx="4073888" cy="246221"/>
              </a:xfrm>
              <a:prstGeom prst="rect">
                <a:avLst/>
              </a:prstGeom>
              <a:blipFill>
                <a:blip r:embed="rId9"/>
                <a:stretch>
                  <a:fillRect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0B993598-4069-847B-4E25-14605DF8371D}"/>
                  </a:ext>
                </a:extLst>
              </p:cNvPr>
              <p:cNvSpPr txBox="1"/>
              <p:nvPr/>
            </p:nvSpPr>
            <p:spPr>
              <a:xfrm>
                <a:off x="6326271" y="3891612"/>
                <a:ext cx="4073888" cy="2870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t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CN" sz="1600" b="0" i="0" smtClean="0">
                                  <a:latin typeface="Cambria Math" panose="02040503050406030204" pitchFamily="18" charset="0"/>
                                </a:rPr>
                                <m:t>Ξ</m:t>
                              </m:r>
                            </m:e>
                            <m:sub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  <m:sup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sSup>
                            <m:sSup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CN" sz="1600" b="0" i="0" smtClean="0">
                                  <a:latin typeface="Cambria Math" panose="02040503050406030204" pitchFamily="18" charset="0"/>
                                </a:rPr>
                                <m:t>Ξ</m:t>
                              </m:r>
                            </m:e>
                            <m:sub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  <m:sup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</m:e>
                      </m:d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1" lang="zh-CN" altLang="en-US" sz="1600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0B993598-4069-847B-4E25-14605DF837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6271" y="3891612"/>
                <a:ext cx="4073888" cy="287066"/>
              </a:xfrm>
              <a:prstGeom prst="rect">
                <a:avLst/>
              </a:prstGeom>
              <a:blipFill>
                <a:blip r:embed="rId10"/>
                <a:stretch>
                  <a:fillRect b="-19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5367D0D8-AA15-5094-267B-27DA75AE1E64}"/>
                  </a:ext>
                </a:extLst>
              </p:cNvPr>
              <p:cNvSpPr txBox="1"/>
              <p:nvPr/>
            </p:nvSpPr>
            <p:spPr>
              <a:xfrm>
                <a:off x="4351928" y="6586170"/>
                <a:ext cx="4073888" cy="2870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t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CN" sz="1600" b="0" i="0" smtClean="0">
                                  <a:latin typeface="Cambria Math" panose="02040503050406030204" pitchFamily="18" charset="0"/>
                                </a:rPr>
                                <m:t>Ξ</m:t>
                              </m:r>
                            </m:e>
                            <m:sub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  <m:sup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sSup>
                            <m:sSup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CN" sz="1600" b="0" i="0" smtClean="0">
                                  <a:latin typeface="Cambria Math" panose="02040503050406030204" pitchFamily="18" charset="0"/>
                                </a:rPr>
                                <m:t>Ξ</m:t>
                              </m:r>
                            </m:e>
                            <m:sub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  <m:sup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</m:e>
                      </m:d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1" lang="zh-CN" altLang="en-US" sz="1600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5367D0D8-AA15-5094-267B-27DA75AE1E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1928" y="6586170"/>
                <a:ext cx="4073888" cy="287066"/>
              </a:xfrm>
              <a:prstGeom prst="rect">
                <a:avLst/>
              </a:prstGeom>
              <a:blipFill>
                <a:blip r:embed="rId11"/>
                <a:stretch>
                  <a:fillRect b="-19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B584779E-E70F-A5D5-B3F6-DA7693C87137}"/>
                  </a:ext>
                </a:extLst>
              </p:cNvPr>
              <p:cNvSpPr txBox="1"/>
              <p:nvPr/>
            </p:nvSpPr>
            <p:spPr>
              <a:xfrm>
                <a:off x="8329144" y="6569551"/>
                <a:ext cx="3540263" cy="27796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t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CN" sz="1600" b="0" i="0" smtClean="0">
                                  <a:latin typeface="Cambria Math" panose="02040503050406030204" pitchFamily="18" charset="0"/>
                                </a:rPr>
                                <m:t>Ξ</m:t>
                              </m:r>
                            </m:e>
                            <m:sub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  <m:sup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sSup>
                            <m:sSup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CN" sz="1600" b="0" i="0" smtClean="0">
                                  <a:latin typeface="Cambria Math" panose="02040503050406030204" pitchFamily="18" charset="0"/>
                                </a:rPr>
                                <m:t>Ξ</m:t>
                              </m:r>
                            </m:e>
                            <m:sub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  <m:sup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</m:e>
                      </m:d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1" lang="zh-CN" altLang="en-US" sz="1600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B584779E-E70F-A5D5-B3F6-DA7693C871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9144" y="6569551"/>
                <a:ext cx="3540263" cy="277961"/>
              </a:xfrm>
              <a:prstGeom prst="rect">
                <a:avLst/>
              </a:prstGeom>
              <a:blipFill>
                <a:blip r:embed="rId12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DEAE7205-E117-F6FF-2A21-4B72AE5CDB60}"/>
                  </a:ext>
                </a:extLst>
              </p:cNvPr>
              <p:cNvSpPr txBox="1"/>
              <p:nvPr/>
            </p:nvSpPr>
            <p:spPr>
              <a:xfrm>
                <a:off x="541048" y="6489093"/>
                <a:ext cx="4073888" cy="25333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t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CN" sz="1600" b="0" i="0" smtClean="0">
                                  <a:latin typeface="Cambria Math" panose="02040503050406030204" pitchFamily="18" charset="0"/>
                                </a:rPr>
                                <m:t>Ξ</m:t>
                              </m:r>
                            </m:e>
                            <m:sub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  <m:sup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bSup>
                          <m:sSup>
                            <m:sSup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CN" sz="1600" b="0" i="0" smtClean="0">
                                  <a:latin typeface="Cambria Math" panose="02040503050406030204" pitchFamily="18" charset="0"/>
                                </a:rPr>
                                <m:t>Ξ</m:t>
                              </m:r>
                            </m:e>
                            <m:sub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  <m:sup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bSup>
                        </m:e>
                      </m:d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1" lang="zh-CN" altLang="en-US" sz="1600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DEAE7205-E117-F6FF-2A21-4B72AE5CDB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048" y="6489093"/>
                <a:ext cx="4073888" cy="253339"/>
              </a:xfrm>
              <a:prstGeom prst="rect">
                <a:avLst/>
              </a:prstGeom>
              <a:blipFill>
                <a:blip r:embed="rId13"/>
                <a:stretch>
                  <a:fillRect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2604228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Office">
      <a:dk1>
        <a:srgbClr val="000000"/>
      </a:dk1>
      <a:lt1>
        <a:srgbClr val="FFFFFF"/>
      </a:lt1>
      <a:dk2>
        <a:srgbClr val="1D242E"/>
      </a:dk2>
      <a:lt2>
        <a:srgbClr val="F2F1F1"/>
      </a:lt2>
      <a:accent1>
        <a:srgbClr val="4472C4"/>
      </a:accent1>
      <a:accent2>
        <a:srgbClr val="ED7D31"/>
      </a:accent2>
      <a:accent3>
        <a:srgbClr val="A3A3A3"/>
      </a:accent3>
      <a:accent4>
        <a:srgbClr val="CF9B00"/>
      </a:accent4>
      <a:accent5>
        <a:srgbClr val="5B9BD5"/>
      </a:accent5>
      <a:accent6>
        <a:srgbClr val="70AD47"/>
      </a:accent6>
      <a:hlink>
        <a:srgbClr val="D26012"/>
      </a:hlink>
      <a:folHlink>
        <a:srgbClr val="9A5879"/>
      </a:folHlink>
    </a:clrScheme>
    <a:fontScheme name="自定义 1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0919</Template>
  <TotalTime>1456</TotalTime>
  <Words>1899</Words>
  <Application>Microsoft Office PowerPoint</Application>
  <PresentationFormat>宽屏</PresentationFormat>
  <Paragraphs>279</Paragraphs>
  <Slides>20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8" baseType="lpstr">
      <vt:lpstr>Arial Unicode MS</vt:lpstr>
      <vt:lpstr>Arial</vt:lpstr>
      <vt:lpstr>Calibri</vt:lpstr>
      <vt:lpstr>Cambria Math</vt:lpstr>
      <vt:lpstr>Georgia</vt:lpstr>
      <vt:lpstr>Helvetica</vt:lpstr>
      <vt:lpstr>Times New Roman</vt:lpstr>
      <vt:lpstr>AccentBoxVTI</vt:lpstr>
      <vt:lpstr>PowerPoint 演示文稿</vt:lpstr>
      <vt:lpstr>Background review</vt:lpstr>
      <vt:lpstr>Hadrons discovered by LHCb</vt:lpstr>
      <vt:lpstr>Results shown in this talk</vt:lpstr>
      <vt:lpstr>Results not specially included in this talk</vt:lpstr>
      <vt:lpstr>LHCb detector</vt:lpstr>
      <vt:lpstr>New excited Ω_c^0 states</vt:lpstr>
      <vt:lpstr>New excited Ω_c^0 states</vt:lpstr>
      <vt:lpstr>New excited Ξ_b^0 states</vt:lpstr>
      <vt:lpstr>New excited Ξ_b^0 states</vt:lpstr>
      <vt:lpstr>Observation &amp; BF measurement of Ξ_b^-→Λ_b^0 π^-</vt:lpstr>
      <vt:lpstr>Observation of P_ψs^Λ (4338)^0</vt:lpstr>
      <vt:lpstr>Observation of P_ψs^Λ (4338)^0</vt:lpstr>
      <vt:lpstr>Evidence of T_ψs1^θ (4000)^0</vt:lpstr>
      <vt:lpstr>Observation of T_(cs ̅0)^a (2900)^(++) and T_(cs ̅0)^a (2900)^0</vt:lpstr>
      <vt:lpstr>Observation of T_(cs ̅0)^a (2900)^(++) and T_(cs ̅0)^a (2900)^0</vt:lpstr>
      <vt:lpstr>Summary and prospects</vt:lpstr>
      <vt:lpstr>Thanks for listening</vt:lpstr>
      <vt:lpstr>Backup</vt:lpstr>
      <vt:lpstr>Impact on recently discovered hadrons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赞 任</dc:creator>
  <cp:lastModifiedBy>赞 任</cp:lastModifiedBy>
  <cp:revision>1</cp:revision>
  <dcterms:created xsi:type="dcterms:W3CDTF">2023-10-10T04:56:11Z</dcterms:created>
  <dcterms:modified xsi:type="dcterms:W3CDTF">2023-10-16T18:01:21Z</dcterms:modified>
</cp:coreProperties>
</file>