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2FF"/>
    <a:srgbClr val="FF7F00"/>
    <a:srgbClr val="0000FF"/>
    <a:srgbClr val="2F5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5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0594-4E72-80DC-91FE-313620A14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3339E-B8AF-890A-9626-B88E546E3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B720-C5EB-5AE2-9873-3C2D1889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BBA5-A22E-A0F5-DFE4-38971AC1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4CB65-2B1A-0E8D-1637-207EBE08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C7E3-7132-D3B7-748C-0984B491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F2003-9FD7-BD20-33C9-B8ECEACD7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9E615-9E30-1348-94CA-0A5EABCE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57777-3365-FC08-E9F5-859D3ACA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4ECC-CB07-BD42-E8FC-71E20DC2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7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06050E-882F-8CFE-A9EA-A24B2EEAF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59E1F-7B75-28E7-3C8F-F3EFBD90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BA655-A085-899D-4426-566AB920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3AEE7-39A7-D12A-2644-E7BB070C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8381-C027-3742-FB9D-13519BB0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6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03D1-B36E-AC83-0ABF-775FCD77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D447-7BC8-374E-EAD7-24EDEF569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F31BD-8101-5E3E-2CD8-F1DD9E21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09BB1-5194-B144-62AA-522BAC99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3645A-E109-1248-D700-E37063A4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2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1079-6E43-D942-3FFE-43DCCB5A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B3EC6-A1C0-AB10-CDED-C3BB6546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41A7D-2F98-E4FA-9006-CF780F8A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1DBF-9C18-06FC-158F-B6C29EC1B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1D3B-C5B3-0239-4BB6-323D18C6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6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D6B5-5A4C-98B7-026D-70F5B68F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475E-A953-62E6-8306-49EA2BE10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9C206-770F-1B75-EA6B-96A488872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1B497-DF8A-1785-957E-D3187023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505DF-8A43-0D3B-D851-AF3AFE5A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9E4C-22CF-D0B2-0962-68AC3FBA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1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E765-E486-D531-7D57-D1CD4213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BA13B-20BF-1494-DF86-CEF148ED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1D0BC-7F07-F311-74ED-49B1D579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75456-814B-E0D1-DA75-B66AC4EBA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7C7EE-5E0A-867D-1570-BF4C577E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3A5D9-E0FD-2B6F-2C1C-46FE4D59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02F3-222A-B68E-CBE7-C6135FF9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7C54E-1BF5-208D-F95C-88983FA5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5A07-7123-5733-CA23-6B4906A6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499E8-6B4D-DF8C-168B-BABF8682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339B-9988-D835-3FCF-C9017F8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A7681-2648-0AFF-AED6-51B692AE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4828B-B9D1-16D0-44F9-08CCA47A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6D30A-761E-DBE1-DC10-B2E12C6D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66BF-58E4-5657-7BA8-82CB53F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03630-5C5E-35B8-3F2C-2F75E2B4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8761-4DBB-E731-7A1B-890C9DC47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B2D29-C519-6F7A-B725-3DEB29CF4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C8639-2AE3-77AD-AC93-1D2997F3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A916C-3DDC-76E2-5E9C-44188358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A2AF5-B2A2-DF90-E8FD-6383E8EF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8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BEC9-D8DA-61BC-823B-F801F92D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DFA6C4-BAAD-AE47-2A61-3F1E22CE43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A0C4D-B1C7-B0D0-2385-4180E5F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E1D37-E2F4-4A5D-9EFC-88575CE2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A4CAB-9478-6303-F524-6BCC89D7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4E8BC-7B79-D6DC-7C12-81E078C5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9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8848D-E6BA-4E50-9281-C4385101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C5849-948F-A9EF-A412-E731D90DC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20806-BF1F-2F70-06FC-CEBBF248A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20E0-5A0F-4423-844D-4C4BBE298681}" type="datetimeFigureOut">
              <a:rPr lang="en-US" smtClean="0"/>
              <a:t>09-Aug-22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39EB9-EDF8-90D4-1945-E4A612E8B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EC801-47BD-7BE7-3F55-7A560F6D8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CCF98-C06D-4385-9A67-6B5B79AC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7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.wmf"/><Relationship Id="rId7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6DB7-2006-2574-4FD8-B092144F0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40155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prospects for the axion dark-matter search brought by the advanced GNOME sensor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Padniuk, E. Klinger, G.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Łukasiewicz, E.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Kukowka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Derek J.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Kimball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Wickenbrock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Budker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S. Pustelny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E46C5DD-BC22-EC16-0910-62F0692D3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678364"/>
              </p:ext>
            </p:extLst>
          </p:nvPr>
        </p:nvGraphicFramePr>
        <p:xfrm>
          <a:off x="411105" y="2042855"/>
          <a:ext cx="6476257" cy="4025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171200" imgH="4456440" progId="CorelDraw.Graphic.21">
                  <p:embed/>
                </p:oleObj>
              </mc:Choice>
              <mc:Fallback>
                <p:oleObj name="CorelDRAW" r:id="rId2" imgW="7171200" imgH="445644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105" y="2042855"/>
                        <a:ext cx="6476257" cy="4025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EF5C75-C3D5-FD06-F3F2-D1E70BADDB62}"/>
              </a:ext>
            </a:extLst>
          </p:cNvPr>
          <p:cNvSpPr txBox="1"/>
          <p:nvPr/>
        </p:nvSpPr>
        <p:spPr>
          <a:xfrm>
            <a:off x="4114057" y="2042855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F5D8C"/>
                </a:solidFill>
              </a:rPr>
              <a:t>(G</a:t>
            </a:r>
            <a:r>
              <a:rPr lang="en-US" sz="2000" dirty="0"/>
              <a:t>lobal </a:t>
            </a:r>
            <a:r>
              <a:rPr lang="en-US" sz="2000" b="1" dirty="0">
                <a:solidFill>
                  <a:srgbClr val="2F5D8C"/>
                </a:solidFill>
              </a:rPr>
              <a:t>N</a:t>
            </a:r>
            <a:r>
              <a:rPr lang="en-US" sz="2000" dirty="0"/>
              <a:t>etwork of </a:t>
            </a:r>
            <a:r>
              <a:rPr lang="en-US" sz="2000" b="1" dirty="0">
                <a:solidFill>
                  <a:srgbClr val="2F5D8C"/>
                </a:solidFill>
              </a:rPr>
              <a:t>O</a:t>
            </a:r>
            <a:r>
              <a:rPr lang="en-US" sz="2000" dirty="0"/>
              <a:t>ptical </a:t>
            </a:r>
            <a:r>
              <a:rPr lang="en-US" sz="2000" b="1" dirty="0">
                <a:solidFill>
                  <a:srgbClr val="2F5D8C"/>
                </a:solidFill>
              </a:rPr>
              <a:t>M</a:t>
            </a:r>
            <a:r>
              <a:rPr lang="en-US" sz="2000" dirty="0"/>
              <a:t>agnetometers for </a:t>
            </a:r>
            <a:r>
              <a:rPr lang="en-US" sz="2000" b="1" dirty="0">
                <a:solidFill>
                  <a:srgbClr val="2F5D8C"/>
                </a:solidFill>
              </a:rPr>
              <a:t>E</a:t>
            </a:r>
            <a:r>
              <a:rPr lang="en-US" sz="2000" dirty="0"/>
              <a:t>xotic physics search)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99D1662-132D-DEFC-18ED-9E28782C4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427457"/>
              </p:ext>
            </p:extLst>
          </p:nvPr>
        </p:nvGraphicFramePr>
        <p:xfrm>
          <a:off x="7148681" y="5043078"/>
          <a:ext cx="4805456" cy="1385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960843" imgH="3159674" progId="CorelDraw.Graphic.21">
                  <p:embed/>
                </p:oleObj>
              </mc:Choice>
              <mc:Fallback>
                <p:oleObj name="CorelDRAW" r:id="rId4" imgW="10960843" imgH="315967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8681" y="5043078"/>
                        <a:ext cx="4805456" cy="1385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F085D3-35A7-24E8-1BBB-DDFD05CFBF80}"/>
              </a:ext>
            </a:extLst>
          </p:cNvPr>
          <p:cNvSpPr txBox="1"/>
          <p:nvPr/>
        </p:nvSpPr>
        <p:spPr>
          <a:xfrm>
            <a:off x="7321924" y="2813007"/>
            <a:ext cx="445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universal tool for the search of </a:t>
            </a:r>
          </a:p>
          <a:p>
            <a:pPr algn="ctr"/>
            <a:r>
              <a:rPr lang="en-US" b="1" dirty="0"/>
              <a:t>the transient exotic spin couplings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B5E6831-321D-03B6-C273-BBDC8CF82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53653"/>
              </p:ext>
            </p:extLst>
          </p:nvPr>
        </p:nvGraphicFramePr>
        <p:xfrm>
          <a:off x="7915673" y="3614300"/>
          <a:ext cx="981951" cy="919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825132" imgH="1709019" progId="CorelDraw.Graphic.21">
                  <p:embed/>
                </p:oleObj>
              </mc:Choice>
              <mc:Fallback>
                <p:oleObj name="CorelDRAW" r:id="rId6" imgW="1825132" imgH="170901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15673" y="3614300"/>
                        <a:ext cx="981951" cy="919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D7688E8-1B01-2412-5C44-2DB52DD77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78881"/>
              </p:ext>
            </p:extLst>
          </p:nvPr>
        </p:nvGraphicFramePr>
        <p:xfrm>
          <a:off x="10158380" y="3671231"/>
          <a:ext cx="1381592" cy="956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498184" imgH="1731136" progId="CorelDraw.Graphic.21">
                  <p:embed/>
                </p:oleObj>
              </mc:Choice>
              <mc:Fallback>
                <p:oleObj name="CorelDRAW" r:id="rId8" imgW="2498184" imgH="173113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58380" y="3671231"/>
                        <a:ext cx="1381592" cy="956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024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4C8405D-C9A6-A9A0-8865-0AC77A254F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57651"/>
              </p:ext>
            </p:extLst>
          </p:nvPr>
        </p:nvGraphicFramePr>
        <p:xfrm>
          <a:off x="347569" y="269081"/>
          <a:ext cx="4006850" cy="631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006644" imgH="6319852" progId="CorelDraw.Graphic.21">
                  <p:embed/>
                </p:oleObj>
              </mc:Choice>
              <mc:Fallback>
                <p:oleObj name="CorelDRAW" r:id="rId2" imgW="4006644" imgH="631985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7569" y="269081"/>
                        <a:ext cx="4006850" cy="6319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380E40-1A12-CB09-2A02-E76C18D2B98F}"/>
              </a:ext>
            </a:extLst>
          </p:cNvPr>
          <p:cNvSpPr txBox="1"/>
          <p:nvPr/>
        </p:nvSpPr>
        <p:spPr>
          <a:xfrm>
            <a:off x="4807324" y="269081"/>
            <a:ext cx="703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Mainz advanced GNOME station</a:t>
            </a: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9569946C-61DB-4DFD-6081-D9DCBF05C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24" y="1656244"/>
            <a:ext cx="5209121" cy="3247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4B5DCA-F88B-5E6D-6DD1-12AD13BB24F4}"/>
              </a:ext>
            </a:extLst>
          </p:cNvPr>
          <p:cNvSpPr txBox="1"/>
          <p:nvPr/>
        </p:nvSpPr>
        <p:spPr>
          <a:xfrm>
            <a:off x="10016445" y="1853292"/>
            <a:ext cx="156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Magnetic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6BB8BF-6C5F-F60C-C116-8D220D6F4CD5}"/>
              </a:ext>
            </a:extLst>
          </p:cNvPr>
          <p:cNvSpPr txBox="1"/>
          <p:nvPr/>
        </p:nvSpPr>
        <p:spPr>
          <a:xfrm>
            <a:off x="10114415" y="2580509"/>
            <a:ext cx="156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Proton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DA5131-3B62-C89E-FFDF-A3144EDB13D6}"/>
              </a:ext>
            </a:extLst>
          </p:cNvPr>
          <p:cNvSpPr txBox="1"/>
          <p:nvPr/>
        </p:nvSpPr>
        <p:spPr>
          <a:xfrm>
            <a:off x="10114416" y="3420834"/>
            <a:ext cx="156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F00"/>
                </a:solidFill>
              </a:rPr>
              <a:t>Neutron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50BF88-64DF-DC77-6F25-663D80037A41}"/>
              </a:ext>
            </a:extLst>
          </p:cNvPr>
          <p:cNvSpPr txBox="1"/>
          <p:nvPr/>
        </p:nvSpPr>
        <p:spPr>
          <a:xfrm>
            <a:off x="7837583" y="1207480"/>
            <a:ext cx="359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2FF"/>
                </a:solidFill>
              </a:rPr>
              <a:t>A typical GNOME station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A0528-F4FC-8C56-9EB9-EAFBB7D9DD0E}"/>
              </a:ext>
            </a:extLst>
          </p:cNvPr>
          <p:cNvSpPr txBox="1"/>
          <p:nvPr/>
        </p:nvSpPr>
        <p:spPr>
          <a:xfrm>
            <a:off x="5198610" y="5531936"/>
            <a:ext cx="60946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POSTER #39</a:t>
            </a:r>
            <a:endParaRPr lang="en-US" sz="2800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AC1D73-6E9F-8744-6C05-7BA4B8FE6730}"/>
              </a:ext>
            </a:extLst>
          </p:cNvPr>
          <p:cNvCxnSpPr>
            <a:cxnSpLocks/>
          </p:cNvCxnSpPr>
          <p:nvPr/>
        </p:nvCxnSpPr>
        <p:spPr>
          <a:xfrm flipH="1">
            <a:off x="8245929" y="1669145"/>
            <a:ext cx="1390337" cy="314776"/>
          </a:xfrm>
          <a:prstGeom prst="straightConnector1">
            <a:avLst/>
          </a:prstGeom>
          <a:ln w="28575">
            <a:solidFill>
              <a:srgbClr val="FF0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793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85</Words>
  <Application>Microsoft Office PowerPoint</Application>
  <PresentationFormat>Widescreen</PresentationFormat>
  <Paragraphs>10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CorelDRAW 2019 Graphic</vt:lpstr>
      <vt:lpstr>New prospects for the axion dark-matter search brought by the advanced GNOME sensor M. Padniuk, E. Klinger, G. Łukasiewicz, E. Kukowka, Derek J. Kimball, A. Wickenbrock,  D. Budker and S. Pustelny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prospects for the axion dark-matter search brought by the advanced GNOME sensor M. Padniuk, E. Klinger, G. Łukasiewicz, E. Kukowka, Derek J. Kimball, A. Wickenbrock,  D. Budker and S. Pustelny </dc:title>
  <dc:creator>Mikhail Padniuk</dc:creator>
  <cp:lastModifiedBy>Mikhail Padniuk</cp:lastModifiedBy>
  <cp:revision>1</cp:revision>
  <dcterms:created xsi:type="dcterms:W3CDTF">2022-08-08T22:17:29Z</dcterms:created>
  <dcterms:modified xsi:type="dcterms:W3CDTF">2022-08-08T22:40:28Z</dcterms:modified>
</cp:coreProperties>
</file>