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4005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>
        <p:scale>
          <a:sx n="72" d="100"/>
          <a:sy n="72" d="100"/>
        </p:scale>
        <p:origin x="965" y="6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1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34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58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8398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97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6979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45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91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0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31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8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79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74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1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6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7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20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2AC24A9-CCB6-4F8D-B8DB-C2F3692CFA5A}" type="datetimeFigureOut">
              <a:rPr lang="en-US" smtClean="0"/>
              <a:t>8/8/2022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595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8D862B6-FAF0-407D-B04C-96FEBF3A7FA4}"/>
              </a:ext>
            </a:extLst>
          </p:cNvPr>
          <p:cNvSpPr txBox="1"/>
          <p:nvPr/>
        </p:nvSpPr>
        <p:spPr>
          <a:xfrm>
            <a:off x="-1" y="72503"/>
            <a:ext cx="12191999" cy="7897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Interface Between the Xenon-129 polarizer and NMR Spectrometer in the </a:t>
            </a:r>
            <a:r>
              <a:rPr lang="en-GB" sz="4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CASPEr</a:t>
            </a:r>
            <a:r>
              <a:rPr lang="en-GB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Dark Matter Experiment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6D4FF-2366-FFD0-1B3B-76D963874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1" y="5896465"/>
            <a:ext cx="817880" cy="807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4FFF75-BCDA-4EFF-52FA-933B09E921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598" b="26117"/>
          <a:stretch/>
        </p:blipFill>
        <p:spPr>
          <a:xfrm>
            <a:off x="1728143" y="5903183"/>
            <a:ext cx="1541756" cy="79793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A7124F-7D92-92FC-ED5F-3E3D4125C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080" y="870033"/>
            <a:ext cx="1541757" cy="762384"/>
          </a:xfrm>
          <a:prstGeom prst="rect">
            <a:avLst/>
          </a:prstGeom>
        </p:spPr>
      </p:pic>
      <p:pic>
        <p:nvPicPr>
          <p:cNvPr id="21" name="Picture 2" descr="https://attachment.outlook.office.net/owa/marinagisen@outlook.com/service.svc/s/GetAttachmentThumbnail?id=AQMkADAwATZiZmYAZC1hNjlkLTVlZjctMDACLTAwCgBGAAADx7Rc9klMCUGH4OhDnnSxcgcA0UpAMHAsOUm6lnjxtHnouQAAAgEMAAAA0UpAMHAsOUm6lnjxtHnouQABeJc31wAAAAESABAApHu0%2BwiEUUSqy5MPBoux8g%3D%3D&amp;thumbnailType=2&amp;owa=outlook.live.com&amp;scriptVer=20171103.04.01&amp;isc=1&amp;X-OWA-CANARY=5ku7fQpAB0Gjyp0ejBkGwHDv6MHvKtUYzLHAvG8wdfzHJIgAHBNxoyOEz5Z7yXhf6NRvscFlA9A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QyMzY1LTI3OTUzMzEzMTlcIixcInB1aWRcIjpcIjE4OTk5NDYwMDMyMjYzNTlcIixcIm9pZFwiOlwiMDAwNmJmZmQtYTY5ZC01ZWY3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MDYxNjcxNiwibmJmIjoxNTEwNjE2MTE2fQ.zuBacXRbeUuLM3HskazbcI4Rl2YoGJHYTUQLm-75INzInRynYLhxZ7c-mjF12lIOqGW6810E-6GOOrhP8kyjEgArRf2iEwaPcSZ-DUmq-TFYZhJkXooFRaBAoPaPiCVbGftrH-E0KKAqI52ba_LW8jpBwQQgvNRrBgf-ygCj7qN-f32lfDeU6UYCju5vB-MEgRV8P5beOOKftEks-tnLvZrNMfhuJgMdWW5xunlFoLlwEDIBEkdlQS7pai_vKakSnhlHtIDML0porLLY4r3OorAxAIvrCyV7OBbZtMk6BtBTm8UZ6V57N6OMB8eUaGDp8zng3CDcFoR7zJeutAlgWQ&amp;animation=true">
            <a:extLst>
              <a:ext uri="{FF2B5EF4-FFF2-40B4-BE49-F238E27FC236}">
                <a16:creationId xmlns:a16="http://schemas.microsoft.com/office/drawing/2014/main" id="{2D0FF9A7-AA35-5791-CCB1-3CC63C137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61" y="628519"/>
            <a:ext cx="1398000" cy="1003898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3A74CD9-256B-4E8D-7CC1-68B7E95AC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88" y="5903183"/>
            <a:ext cx="432527" cy="79515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CA946F8-DE44-63E3-F7D8-789664CF7B95}"/>
              </a:ext>
            </a:extLst>
          </p:cNvPr>
          <p:cNvSpPr txBox="1"/>
          <p:nvPr/>
        </p:nvSpPr>
        <p:spPr>
          <a:xfrm>
            <a:off x="3064106" y="891850"/>
            <a:ext cx="5669534" cy="3623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Poster #24 – Ophir Ruimi (HUJI &amp; JGU)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A96588-FCB0-2CA1-477F-30E51A9A4C54}"/>
              </a:ext>
            </a:extLst>
          </p:cNvPr>
          <p:cNvSpPr txBox="1"/>
          <p:nvPr/>
        </p:nvSpPr>
        <p:spPr>
          <a:xfrm>
            <a:off x="4858114" y="1283784"/>
            <a:ext cx="20652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sng" dirty="0"/>
              <a:t>ophir.ruimi@mail.huji.ac.il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2C769DA-CD24-B83A-E51C-74E3E5887B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270" y="1794772"/>
            <a:ext cx="2639505" cy="186873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A16D8A5-752C-B1CE-6D62-84C27EEE15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139" y="3752031"/>
            <a:ext cx="2721203" cy="19926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478632F-72EE-9625-D0DE-5A41578D2C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278" y="5027856"/>
            <a:ext cx="2567738" cy="177672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748E877-8E3D-F2EC-CAA5-FC10CBB09B4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665" t="15009" r="36985" b="10265"/>
          <a:stretch/>
        </p:blipFill>
        <p:spPr>
          <a:xfrm>
            <a:off x="8168654" y="923720"/>
            <a:ext cx="3966462" cy="588086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C42ADC2-039C-FF1B-6E11-8465126DF6EC}"/>
              </a:ext>
            </a:extLst>
          </p:cNvPr>
          <p:cNvSpPr txBox="1"/>
          <p:nvPr/>
        </p:nvSpPr>
        <p:spPr>
          <a:xfrm>
            <a:off x="3288553" y="5150107"/>
            <a:ext cx="2302093" cy="1492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dirty="0"/>
              <a:t>How to detect axions?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 dirty="0"/>
              <a:t>Hyperpolarization by SEOP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 dirty="0"/>
              <a:t>Xe transport and sample preparation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dirty="0"/>
              <a:t>Achieved and projected 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EF2953-6514-AC8C-4885-314849F4AD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3502" y="1753952"/>
            <a:ext cx="4908514" cy="32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76710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282</TotalTime>
  <Words>53</Words>
  <Application>Microsoft Office PowerPoint</Application>
  <PresentationFormat>Widescreen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Century Gothic</vt:lpstr>
      <vt:lpstr>Wingdings 3</vt:lpstr>
      <vt:lpstr>Slice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Yael Alush</dc:creator>
  <cp:lastModifiedBy>Ophir Moshe Ruimi</cp:lastModifiedBy>
  <cp:revision>29</cp:revision>
  <dcterms:created xsi:type="dcterms:W3CDTF">2021-05-14T15:23:04Z</dcterms:created>
  <dcterms:modified xsi:type="dcterms:W3CDTF">2022-08-08T08:16:55Z</dcterms:modified>
</cp:coreProperties>
</file>