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8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61D76D-BD8D-B8C0-9BB0-AE88610F3E5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4B50D-6B34-CDF0-870E-1B36780784D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1A5D3-5559-723B-4F17-1746FB7090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CCD44-D2B3-9611-2FCD-0169278CD87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CAE531F-4F55-420D-A02B-175297DE6050}" type="slidenum">
              <a:t>‹#›</a:t>
            </a:fld>
            <a:endParaRPr lang="en-US" sz="1400" b="0" i="0" u="none" strike="noStrike" kern="1200" cap="none">
              <a:ln>
                <a:noFill/>
              </a:ln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5824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512E5-19F0-7664-3531-E83A2AE0F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solidFill>
            <a:srgbClr val="C7243A"/>
          </a:solidFill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095B9-D679-E56F-46A3-E4E9ADDCB70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1BB7D4F-CDB0-9D91-4F5D-44A7A66BB72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C8723-7B54-1BD5-01A3-7A74F2DE041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8CD35-28AB-8396-6EC6-6C81A277FEF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4C31C-43CA-6C19-A0C0-C61178C96D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C8E2168-B805-406E-9CFE-D725AE16CE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473E-1D12-38D1-7FA7-15C9E3CB04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3745116-365C-48EE-A987-EF68DEC37DF3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B5A13-684E-8CEE-A47A-A1E3679D4F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35832-0B09-F1BC-11F2-D31C368EE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D3BE-7A5C-1DCE-17E4-51E00BE9B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5FB83-1557-54B7-33FA-39CE8BC1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DD10-8A3E-58FB-BDBC-2C99941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D492-D9C5-325B-EDF5-40307FCB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C6A2-8352-5854-022F-E5152FBF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9A6AC5-08FA-4B3D-BA7F-4FCC62F4BD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6237-9C37-D583-7233-2C36DDC5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48660-44EE-EE48-E011-786E05A78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AB708-C895-B2BE-E9ED-AF05CABF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48164-613A-6884-D53E-E1A1E5DC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D72D4-37BC-5932-7618-D3CAC0B9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1038E-34D6-4766-B6A7-BD662748F6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C774F-7236-A7E9-F83E-B723FE089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4025" y="647700"/>
            <a:ext cx="2266950" cy="4248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353-6B2C-D41F-3505-D7C011D8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647700"/>
            <a:ext cx="6651625" cy="4248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07D9-7518-3530-65BA-EA784BEA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3B51-BB89-D128-4E50-DE3EF16F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FAFF5-077A-08FC-2A6A-5D5938BD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BE1FD0-1641-4622-90D1-B3E589B3BB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8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578E-E385-F584-F9F0-30691CFD9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1D5AB-F47E-9E8E-9223-232BA5FFB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3C3F-EAB9-E04E-29B0-BCE5E6CF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326-7418-A631-0550-44F935C9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FCCC-157E-4C45-E5C6-E24D24FF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5A07-7D1C-973B-524D-6F8C2BAA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34FD-DAB4-8E48-A039-6C706E14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ADE2D-96E2-D889-22A9-AEF590BE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55EFB-4A86-58DE-1675-8D953E1E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9487-2AE4-D7AC-7C82-898F808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A263-9486-1C0B-92F8-4388F9645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655763"/>
            <a:ext cx="4459287" cy="295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BAA0-9496-09CE-BD63-8FB1B4F68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655763"/>
            <a:ext cx="4460875" cy="295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51D2-31B3-6841-7824-40FD2AB7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120B-0BA0-3CB7-7477-4F37599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E229D-AFB3-5776-0B59-A2D8DE04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B1B7D-7A8F-F904-6D90-5AD908A8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CB897-BB44-15F3-A083-54CD029AF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93899-D322-13D1-7E1E-86A44CC2A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3E7BB-76EB-FC20-77FA-44F4F61A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651A-200D-3211-C11C-E8ABBA79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6641B-0C08-8787-824F-69BBAF9A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093E5-328A-2964-CA3D-C1C7E743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275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4594-5343-A280-473B-EDC5122A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A325-94C5-1A95-EAE1-86660ED9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88771-584B-24EA-7F13-9C2FE4C77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3FAE0-1C0C-AA1C-0B6E-90446411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C42C-C40F-14A8-2A34-26753801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76A-4EE6-84A8-EE25-FE1385BB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E58BF-461A-A366-4F96-EA2801E2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5A52-6027-654E-8BCA-7DBE313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4724-44C1-A188-82EA-699618A3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3D6977-30AF-46FF-8830-DA44F758CD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14C1-73DB-9EFE-6666-B6E87B71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F70AC-4E91-97C2-4BF0-5B0561725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4CF30-0F84-1E63-7435-01CCC7DD5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EB1F9-143D-2432-8BDE-640C21FC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B1DF-8D06-5CF7-8239-AFD1DAC3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9CF75-B0E3-3274-C8C6-5EACD37FC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3242-7176-CB47-9233-37464D71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5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A65F3-1CE8-9F9E-81E6-923936D4D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565150"/>
            <a:ext cx="2266950" cy="4049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9FB35-B952-815D-47B0-A78602A8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65150"/>
            <a:ext cx="6653212" cy="4049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3F22-533E-769C-FE81-39D4BE4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E189-8885-817F-8ACD-03EDD17E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6F754-87C3-AC04-1729-7E04CD8E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81FC-54DA-762A-CC2D-A8139DF3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5A7CC-0F28-E636-0A68-71F580B6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D275C-FE36-529D-B69E-1C75894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37D8FE-8DA5-4919-B452-0553E74075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1017-0B08-2FCF-9703-D1E734A9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F601-E7D7-0E33-636B-3F68A1AB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350" y="3600450"/>
            <a:ext cx="2551113" cy="129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71BB6-0F39-5F59-3020-27D72C455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863" y="3600450"/>
            <a:ext cx="2551112" cy="129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75127-0C6A-07C9-37F0-B9E5BEEC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95D9A-2BBF-C914-5251-2F07E3FB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7FD6A-8F7B-64D8-618C-92F4A787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1CF728-AAAA-4FC0-885B-687C3DE5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9B11-483C-C28B-6F82-AA141DE5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B35C0-8B1C-8864-4970-DD109796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52997-8ED7-4142-E904-3059BAD2E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310B6-AB31-000A-E4DE-CC9B7A3BB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1DB93-B6F5-3E71-56BD-DC9C5C76B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C9AC2-6114-45C1-1385-44F716B6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F1CF-4BF3-7F63-2877-F253BE7E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13B67-B5B0-3B9D-23AF-0F078D28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BE3BC9-80CA-46F8-8DFF-41A7D6323E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87AC-445F-1589-70BA-7CA8CF0A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FE211-B2A1-1E41-7527-66E3226A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CF73F-B306-AB64-92C2-FFFBCA7E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9C3B1-5237-E179-0F09-62279E4D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A0328-5D20-4C58-BE87-3E9024452F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9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3F4EC-C226-325F-984C-1C9AFF02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946FF-7AB7-941D-DDA1-0092011C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C47C-405D-78A5-77BD-B736D6F2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C8E8D-451B-4A17-88E1-43B0C66FA7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1164-453E-DACD-3A26-06977C65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62A1-0BBD-0C10-3900-A284BC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B7CC-79B4-2B70-7B2E-CD67D7445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9D2D-3DFB-7B8C-7EA8-ED081A74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9F51E-639C-8D7E-0488-0B87456A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FD935-599A-66F6-AC6D-28276AA9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2BE38-AE61-47C3-826D-69D25182EA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0C26-0299-7601-067B-B7B4D98F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9F168-5E83-2207-F190-B26FE33FB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0957D-A32B-7D4C-C3E6-D6A750521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7113-C6ED-3B75-9C24-FC3B4483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52E44-674C-20D4-13E6-0BD37226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43430-CE93-3AA2-1F0D-09035D24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45A35-A9FE-4D7A-B757-D77D754B25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E59BFA8-3C68-F182-6EA8-0AAA0F5FD77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5104800"/>
            <a:ext cx="10080000" cy="581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7005BAD-F5C7-00EA-3A83-B2ECEA9A7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48000"/>
            <a:ext cx="9071640" cy="2736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F1390-B4A0-AD09-8B4E-36AC265F4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6000" y="3600000"/>
            <a:ext cx="5255640" cy="12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69B53-A311-902C-8F7B-1588DB1A0B1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28000" y="52840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9E086-21DF-D3EA-46C2-32EFCFD1972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221000" y="5271839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33109-D687-7B02-915C-F002EA8B23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32000" y="5271839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06A81BA-323B-49D6-80EB-E8FB143698C3}" type="slidenum">
              <a:t>‹#›</a:t>
            </a:fld>
            <a:endParaRPr lang="en-US"/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BA701642-8549-D6E7-4B2C-62A433F6CFD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hangingPunct="0">
        <a:tabLst/>
        <a:defRPr lang="en-US" sz="44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063"/>
        </a:spcAft>
        <a:tabLst/>
        <a:defRPr lang="en-US" sz="24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C53A6C9-22DE-4545-D1F2-2DE204CD119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120" y="0"/>
            <a:ext cx="1008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E9F8CAA3-D992-374E-0F3E-224BDDA266C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120" y="5357160"/>
            <a:ext cx="1008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335D77A-FCCF-F64C-860A-6312AF88D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CA597-E9A0-6D31-1889-9F2360248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655999"/>
            <a:ext cx="9071640" cy="295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212A8E-CCCF-FAC5-AB1A-6A3D68FCB27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7999" y="5400720"/>
            <a:ext cx="2240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E6C9D-021F-F655-8F2E-F765D99F35D6}"/>
              </a:ext>
            </a:extLst>
          </p:cNvPr>
          <p:cNvSpPr txBox="1"/>
          <p:nvPr/>
        </p:nvSpPr>
        <p:spPr>
          <a:xfrm>
            <a:off x="172836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rtl="0" hangingPunct="0">
              <a:buNone/>
              <a:tabLst/>
            </a:pPr>
            <a:endParaRPr lang="en-US" sz="1400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96C6F-A7C0-B3F6-11D3-61F1037F5C36}"/>
              </a:ext>
            </a:extLst>
          </p:cNvPr>
          <p:cNvSpPr txBox="1"/>
          <p:nvPr/>
        </p:nvSpPr>
        <p:spPr>
          <a:xfrm>
            <a:off x="4221360" y="540036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ctr" rtl="0" hangingPunct="0">
              <a:buNone/>
              <a:tabLst/>
            </a:pPr>
            <a:endParaRPr lang="en-US" sz="1400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6DDC-CF83-FE37-0EAE-58F149DBF0E6}"/>
              </a:ext>
            </a:extLst>
          </p:cNvPr>
          <p:cNvSpPr txBox="1"/>
          <p:nvPr/>
        </p:nvSpPr>
        <p:spPr>
          <a:xfrm>
            <a:off x="765972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fld id="{32A779A7-7C1C-4943-B65A-E397D1E9C646}" type="slidenum">
              <a:t>‹#›</a:t>
            </a:fld>
            <a:endParaRPr lang="en-US" sz="1400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hangingPunct="0">
        <a:tabLst/>
        <a:defRPr lang="en-US" sz="4400" b="0" i="0" u="none" strike="noStrike" kern="1200" cap="none">
          <a:ln>
            <a:noFill/>
          </a:ln>
          <a:solidFill>
            <a:srgbClr val="C7243A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3670-9C03-304D-3028-12A72B94AD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49560"/>
            <a:ext cx="9071640" cy="946440"/>
          </a:xfrm>
        </p:spPr>
        <p:txBody>
          <a:bodyPr vert="horz">
            <a:spAutoFit/>
          </a:bodyPr>
          <a:lstStyle/>
          <a:p>
            <a:pPr lvl="0" rtl="0"/>
            <a:r>
              <a:rPr lang="en-US" sz="2800"/>
              <a:t>Testing the mean field theory of scalar field dark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3C620-912D-9AEC-E205-AF559080BE3D}"/>
              </a:ext>
            </a:extLst>
          </p:cNvPr>
          <p:cNvSpPr txBox="1"/>
          <p:nvPr/>
        </p:nvSpPr>
        <p:spPr>
          <a:xfrm>
            <a:off x="6952320" y="4048199"/>
            <a:ext cx="2011680" cy="889559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Related work:</a:t>
            </a:r>
            <a:b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arXiv:2206.06519</a:t>
            </a:r>
            <a:b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arXiv:2111.00050</a:t>
            </a:r>
            <a:b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arXiv:2108.08849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64CA-6DDE-91B2-9238-7E6C57B12B33}"/>
              </a:ext>
            </a:extLst>
          </p:cNvPr>
          <p:cNvSpPr txBox="1"/>
          <p:nvPr/>
        </p:nvSpPr>
        <p:spPr>
          <a:xfrm>
            <a:off x="5855040" y="1895760"/>
            <a:ext cx="3931920" cy="167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Andrew Eberhardt (Stanford University)</a:t>
            </a:r>
            <a:b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endParaRPr lang="en-US" sz="1600" b="0" i="0" u="none" strike="noStrike" kern="1200" cap="none">
              <a:ln>
                <a:noFill/>
              </a:ln>
              <a:solidFill>
                <a:srgbClr val="000000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In collaboration with:</a:t>
            </a:r>
            <a:b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Michael Kopp (University of Stockholm) </a:t>
            </a:r>
            <a:b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Alvaro Zamora (Stanford University)</a:t>
            </a:r>
            <a:b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</a:b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 Tom Abel (Stanford University)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Mainz 2022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0CEA39C-EF88-3A27-C26F-0E54646B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6" y="1048524"/>
            <a:ext cx="4287236" cy="4287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y_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y_Red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Sans</vt:lpstr>
      <vt:lpstr>Classy_Red</vt:lpstr>
      <vt:lpstr>Classy_Red1</vt:lpstr>
      <vt:lpstr>Testing the mean field theory of scalar field dark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cp:lastModifiedBy>Andre6944w Eberhardt</cp:lastModifiedBy>
  <cp:revision>9</cp:revision>
  <dcterms:created xsi:type="dcterms:W3CDTF">2022-08-05T10:54:13Z</dcterms:created>
  <dcterms:modified xsi:type="dcterms:W3CDTF">2022-08-06T15:43:02Z</dcterms:modified>
</cp:coreProperties>
</file>