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4005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2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1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3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58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83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97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97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45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0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3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8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7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1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6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7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2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2AC24A9-CCB6-4F8D-B8DB-C2F3692CFA5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59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8D862B6-FAF0-407D-B04C-96FEBF3A7FA4}"/>
              </a:ext>
            </a:extLst>
          </p:cNvPr>
          <p:cNvSpPr txBox="1"/>
          <p:nvPr/>
        </p:nvSpPr>
        <p:spPr>
          <a:xfrm>
            <a:off x="0" y="-139543"/>
            <a:ext cx="12191999" cy="7897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Shimming &amp; SQUID Detection for </a:t>
            </a:r>
            <a:r>
              <a:rPr lang="en-GB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CASPEr</a:t>
            </a:r>
            <a:r>
              <a:rPr lang="en-GB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-Gradient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6D4FF-2366-FFD0-1B3B-76D963874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2" y="6196384"/>
            <a:ext cx="586762" cy="579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4FFF75-BCDA-4EFF-52FA-933B09E92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98" b="26117"/>
          <a:stretch/>
        </p:blipFill>
        <p:spPr>
          <a:xfrm>
            <a:off x="707567" y="6201458"/>
            <a:ext cx="1109837" cy="57439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CA946F8-DE44-63E3-F7D8-789664CF7B95}"/>
              </a:ext>
            </a:extLst>
          </p:cNvPr>
          <p:cNvSpPr txBox="1"/>
          <p:nvPr/>
        </p:nvSpPr>
        <p:spPr>
          <a:xfrm>
            <a:off x="3261232" y="559974"/>
            <a:ext cx="5669534" cy="362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Poster #28 – </a:t>
            </a:r>
            <a:r>
              <a: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Julian Walter (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HIM &amp; JGU)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A96588-FCB0-2CA1-477F-30E51A9A4C54}"/>
              </a:ext>
            </a:extLst>
          </p:cNvPr>
          <p:cNvSpPr txBox="1"/>
          <p:nvPr/>
        </p:nvSpPr>
        <p:spPr>
          <a:xfrm>
            <a:off x="4824062" y="826613"/>
            <a:ext cx="25438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/>
              <a:t>juwalter@students.uni-mainz.de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A16D8A5-752C-B1CE-6D62-84C27EEE1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1" y="4687737"/>
            <a:ext cx="2466174" cy="180588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C42ADC2-039C-FF1B-6E11-8465126DF6EC}"/>
              </a:ext>
            </a:extLst>
          </p:cNvPr>
          <p:cNvSpPr txBox="1"/>
          <p:nvPr/>
        </p:nvSpPr>
        <p:spPr>
          <a:xfrm>
            <a:off x="79158" y="4629197"/>
            <a:ext cx="230209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thermally polarized liquid Methanol sample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0.05T leading field (SC)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setup tested with pulsed NMR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goal: search for </a:t>
            </a:r>
            <a:r>
              <a:rPr lang="en-US" sz="1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ALPs</a:t>
            </a:r>
            <a:endParaRPr 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indoor, kitchen, drum, cluttered&#10;&#10;Description automatically generated">
            <a:extLst>
              <a:ext uri="{FF2B5EF4-FFF2-40B4-BE49-F238E27FC236}">
                <a16:creationId xmlns:a16="http://schemas.microsoft.com/office/drawing/2014/main" id="{AA31BDB4-D996-55AE-F09B-F94766FD3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1" y="1403113"/>
            <a:ext cx="1671897" cy="2912434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8387BC2-6942-1EC5-4B03-A47ADB0E6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63" y="1121575"/>
            <a:ext cx="6299194" cy="3267892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7B495107-9EF5-7367-D590-33CB31AA23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58" y="1492520"/>
            <a:ext cx="2379798" cy="22241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A22B55-7AD9-38D0-A1E4-9AABBAA84B79}"/>
              </a:ext>
            </a:extLst>
          </p:cNvPr>
          <p:cNvSpPr txBox="1"/>
          <p:nvPr/>
        </p:nvSpPr>
        <p:spPr>
          <a:xfrm>
            <a:off x="6913278" y="4097079"/>
            <a:ext cx="167189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shimming                          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8992EB-933A-15B1-6A06-09254D71F127}"/>
              </a:ext>
            </a:extLst>
          </p:cNvPr>
          <p:cNvSpPr txBox="1"/>
          <p:nvPr/>
        </p:nvSpPr>
        <p:spPr>
          <a:xfrm>
            <a:off x="554707" y="1072721"/>
            <a:ext cx="230209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A8938F-52BB-BC93-A9BD-3A1AF54669E1}"/>
              </a:ext>
            </a:extLst>
          </p:cNvPr>
          <p:cNvCxnSpPr>
            <a:cxnSpLocks/>
          </p:cNvCxnSpPr>
          <p:nvPr/>
        </p:nvCxnSpPr>
        <p:spPr>
          <a:xfrm flipH="1">
            <a:off x="3614338" y="4438321"/>
            <a:ext cx="171599" cy="1016566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Chart, line chart&#10;&#10;Description automatically generated">
            <a:extLst>
              <a:ext uri="{FF2B5EF4-FFF2-40B4-BE49-F238E27FC236}">
                <a16:creationId xmlns:a16="http://schemas.microsoft.com/office/drawing/2014/main" id="{FDDE9707-0031-3318-510F-CCF37C464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262" y="2932364"/>
            <a:ext cx="2505027" cy="72658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559192E-C398-2E28-2328-88489244FE35}"/>
              </a:ext>
            </a:extLst>
          </p:cNvPr>
          <p:cNvSpPr txBox="1"/>
          <p:nvPr/>
        </p:nvSpPr>
        <p:spPr>
          <a:xfrm>
            <a:off x="9476100" y="1256919"/>
            <a:ext cx="2523395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separate shim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field ramping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optimization algorithm to find best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effective for us: Bayesian method</a:t>
            </a:r>
          </a:p>
        </p:txBody>
      </p:sp>
      <p:pic>
        <p:nvPicPr>
          <p:cNvPr id="25" name="Picture 24" descr="Chart, histogram&#10;&#10;Description automatically generated">
            <a:extLst>
              <a:ext uri="{FF2B5EF4-FFF2-40B4-BE49-F238E27FC236}">
                <a16:creationId xmlns:a16="http://schemas.microsoft.com/office/drawing/2014/main" id="{5F2AECFD-A88A-38CD-7773-E93113F053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537" y="4402976"/>
            <a:ext cx="2173381" cy="2033873"/>
          </a:xfrm>
          <a:prstGeom prst="rect">
            <a:avLst/>
          </a:prstGeom>
        </p:spPr>
      </p:pic>
      <p:pic>
        <p:nvPicPr>
          <p:cNvPr id="31" name="Picture 30" descr="A picture containing chart&#10;&#10;Description automatically generated">
            <a:extLst>
              <a:ext uri="{FF2B5EF4-FFF2-40B4-BE49-F238E27FC236}">
                <a16:creationId xmlns:a16="http://schemas.microsoft.com/office/drawing/2014/main" id="{E8C04315-E30F-87BA-74A3-0C7B105A11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75" y="4401103"/>
            <a:ext cx="2035746" cy="203574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74E389C-D7D6-401D-DB5A-07E25012643B}"/>
              </a:ext>
            </a:extLst>
          </p:cNvPr>
          <p:cNvSpPr txBox="1"/>
          <p:nvPr/>
        </p:nvSpPr>
        <p:spPr>
          <a:xfrm>
            <a:off x="8289366" y="6448485"/>
            <a:ext cx="230209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Shimming improves SNR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C4806BAE-00F2-7A9C-739D-A5E7A11894E8}"/>
              </a:ext>
            </a:extLst>
          </p:cNvPr>
          <p:cNvSpPr/>
          <p:nvPr/>
        </p:nvSpPr>
        <p:spPr>
          <a:xfrm>
            <a:off x="8928959" y="5201609"/>
            <a:ext cx="643303" cy="434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C1965B-25BB-13ED-0DB1-EAE1D13DE808}"/>
              </a:ext>
            </a:extLst>
          </p:cNvPr>
          <p:cNvSpPr txBox="1"/>
          <p:nvPr/>
        </p:nvSpPr>
        <p:spPr>
          <a:xfrm>
            <a:off x="7777912" y="1125581"/>
            <a:ext cx="230209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SHIMMING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C9B604-D0EF-FA53-3E14-1C037DA80F43}"/>
              </a:ext>
            </a:extLst>
          </p:cNvPr>
          <p:cNvSpPr txBox="1"/>
          <p:nvPr/>
        </p:nvSpPr>
        <p:spPr>
          <a:xfrm>
            <a:off x="9901848" y="4097079"/>
            <a:ext cx="167189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shimming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1367671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75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Slice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Yael Alush</dc:creator>
  <cp:lastModifiedBy>SQUID_PC</cp:lastModifiedBy>
  <cp:revision>33</cp:revision>
  <dcterms:created xsi:type="dcterms:W3CDTF">2021-05-14T15:23:04Z</dcterms:created>
  <dcterms:modified xsi:type="dcterms:W3CDTF">2022-08-08T10:03:10Z</dcterms:modified>
</cp:coreProperties>
</file>