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8" d="100"/>
          <a:sy n="88" d="100"/>
        </p:scale>
        <p:origin x="6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3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3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5932-5D08-4ED9-B8CD-BD5DA2D8ABD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85DD-C0A0-4B80-9D92-8D1DB28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1420" r="74277" b="79369"/>
          <a:stretch/>
        </p:blipFill>
        <p:spPr>
          <a:xfrm>
            <a:off x="-46299" y="-46299"/>
            <a:ext cx="12337536" cy="69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82"/>
          <a:stretch/>
        </p:blipFill>
        <p:spPr>
          <a:xfrm>
            <a:off x="3114672" y="-222880"/>
            <a:ext cx="5860599" cy="2192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" y="1228900"/>
            <a:ext cx="2898125" cy="952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" y="324028"/>
            <a:ext cx="2222543" cy="782335"/>
          </a:xfrm>
          <a:prstGeom prst="rect">
            <a:avLst/>
          </a:prstGeom>
        </p:spPr>
      </p:pic>
      <p:pic>
        <p:nvPicPr>
          <p:cNvPr id="11" name="Picture 2" descr="https://hub.equs.org/sites/equs.org/files/equs_logo_inline_reve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38" y="91482"/>
            <a:ext cx="3529662" cy="16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06361" y="1941868"/>
            <a:ext cx="6207237" cy="646331"/>
          </a:xfrm>
          <a:prstGeom prst="rect">
            <a:avLst/>
          </a:prstGeom>
          <a:solidFill>
            <a:schemeClr val="tx1">
              <a:alpha val="76078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Catriona Thomson, the University of Western Australia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Prof Mike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Tobar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Dr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Maxim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Goryachev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4167"/>
          <a:stretch/>
        </p:blipFill>
        <p:spPr>
          <a:xfrm>
            <a:off x="578683" y="3059490"/>
            <a:ext cx="2639028" cy="281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3492635" y="3937892"/>
            <a:ext cx="1215342" cy="544010"/>
          </a:xfrm>
          <a:prstGeom prst="rightArrow">
            <a:avLst>
              <a:gd name="adj1" fmla="val 50000"/>
              <a:gd name="adj2" fmla="val 670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8683" y="5955603"/>
            <a:ext cx="2639028" cy="461665"/>
          </a:xfrm>
          <a:prstGeom prst="rect">
            <a:avLst/>
          </a:prstGeom>
          <a:solidFill>
            <a:schemeClr val="tx1">
              <a:alpha val="76078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DC HALOSCOPE</a:t>
            </a:r>
            <a:endParaRPr lang="en-US" sz="240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2824" y="5955603"/>
            <a:ext cx="2639028" cy="461665"/>
          </a:xfrm>
          <a:prstGeom prst="rect">
            <a:avLst/>
          </a:prstGeom>
          <a:solidFill>
            <a:schemeClr val="tx1">
              <a:alpha val="76078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“AC HALOSCOPE”</a:t>
            </a:r>
            <a:endParaRPr lang="en-US" sz="240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0300" t="9638" r="10084" b="13951"/>
          <a:stretch/>
        </p:blipFill>
        <p:spPr>
          <a:xfrm>
            <a:off x="4982901" y="3059490"/>
            <a:ext cx="6873051" cy="281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1926" y="1888204"/>
            <a:ext cx="2604026" cy="501516"/>
          </a:xfrm>
          <a:prstGeom prst="rect">
            <a:avLst/>
          </a:prstGeom>
          <a:effectLst>
            <a:glow rad="6350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Rectangle 22"/>
          <p:cNvSpPr/>
          <p:nvPr/>
        </p:nvSpPr>
        <p:spPr>
          <a:xfrm>
            <a:off x="2751513" y="3416531"/>
            <a:ext cx="403167" cy="1267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74603" y="4422610"/>
            <a:ext cx="458833" cy="11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1420" r="74277" b="79369"/>
          <a:stretch/>
        </p:blipFill>
        <p:spPr>
          <a:xfrm>
            <a:off x="-46299" y="-46299"/>
            <a:ext cx="12337536" cy="6999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 b="6498"/>
          <a:stretch/>
        </p:blipFill>
        <p:spPr>
          <a:xfrm>
            <a:off x="188061" y="1190535"/>
            <a:ext cx="4631331" cy="5534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2025" r="6635" b="760"/>
          <a:stretch/>
        </p:blipFill>
        <p:spPr>
          <a:xfrm>
            <a:off x="2712199" y="252984"/>
            <a:ext cx="2341553" cy="2629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r="24135" b="7894"/>
          <a:stretch/>
        </p:blipFill>
        <p:spPr>
          <a:xfrm>
            <a:off x="5210855" y="252985"/>
            <a:ext cx="6415483" cy="5534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b="3629"/>
          <a:stretch/>
        </p:blipFill>
        <p:spPr>
          <a:xfrm>
            <a:off x="9479666" y="4113243"/>
            <a:ext cx="2538136" cy="2611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9665" y="2255508"/>
            <a:ext cx="2538135" cy="1749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53" y="252984"/>
            <a:ext cx="2333754" cy="1517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3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25EACECB27A4AB8106CC7048E0785" ma:contentTypeVersion="14" ma:contentTypeDescription="Create a new document." ma:contentTypeScope="" ma:versionID="9a8ca0326d7e953db3ba1148f39c47be">
  <xsd:schema xmlns:xsd="http://www.w3.org/2001/XMLSchema" xmlns:xs="http://www.w3.org/2001/XMLSchema" xmlns:p="http://schemas.microsoft.com/office/2006/metadata/properties" xmlns:ns3="be3679f5-5be6-44e0-afde-ebddc24a5526" xmlns:ns4="d8f115ca-9783-4628-abf4-a283ef21c28e" targetNamespace="http://schemas.microsoft.com/office/2006/metadata/properties" ma:root="true" ma:fieldsID="f62379240d69c49892a6832b5d5c88f9" ns3:_="" ns4:_="">
    <xsd:import namespace="be3679f5-5be6-44e0-afde-ebddc24a5526"/>
    <xsd:import namespace="d8f115ca-9783-4628-abf4-a283ef21c2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679f5-5be6-44e0-afde-ebddc24a55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115ca-9783-4628-abf4-a283ef21c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4422DA-DB6D-4F3F-8103-2360B1635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679f5-5be6-44e0-afde-ebddc24a5526"/>
    <ds:schemaRef ds:uri="d8f115ca-9783-4628-abf4-a283ef21c2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C79F7F-6CC6-4A31-A3C3-BE1F70D516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46420B-8E2F-47E1-9955-ACAACC189A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8f115ca-9783-4628-abf4-a283ef21c28e"/>
    <ds:schemaRef ds:uri="be3679f5-5be6-44e0-afde-ebddc24a55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Thomson</dc:creator>
  <cp:lastModifiedBy>Catriona Thomson</cp:lastModifiedBy>
  <cp:revision>8</cp:revision>
  <dcterms:created xsi:type="dcterms:W3CDTF">2022-08-07T19:45:54Z</dcterms:created>
  <dcterms:modified xsi:type="dcterms:W3CDTF">2022-08-07T20:17:04Z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0x010100C9425EACECB27A4AB8106CC7048E0785</vt:lpwstr>
  </property>
</Properties>
</file>